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09680" y="4464000"/>
            <a:ext cx="9143640" cy="76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9600" spc="-299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</a:t>
            </a:r>
            <a:r>
              <a:rPr b="0" lang="en-US" sz="9600" spc="-299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 edit </a:t>
            </a:r>
            <a:r>
              <a:rPr b="0" lang="en-US" sz="9600" spc="-299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Maste</a:t>
            </a:r>
            <a:r>
              <a:rPr b="0" lang="en-US" sz="9600" spc="-299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 title </a:t>
            </a:r>
            <a:r>
              <a:rPr b="0" lang="en-US" sz="9600" spc="-299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08.01.18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19B39F-EEF3-4E15-8217-B857B985D3F3}" type="slidenum">
              <a:rPr b="0" lang="de-DE" sz="12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&lt;Foliennummer&gt;</a:t>
            </a:fld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Format des Gliederungstextes durch Klicken bearbeiten</a:t>
            </a:r>
            <a:endParaRPr b="0" lang="en-US" sz="2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Zweite Gliederungsebene</a:t>
            </a:r>
            <a:endParaRPr b="0" lang="en-US" sz="20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Dritte Gliederungsebene</a:t>
            </a:r>
            <a:endParaRPr b="0" lang="en-US" sz="1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Vierte Gliederungsebene</a:t>
            </a:r>
            <a:endParaRPr b="0" lang="en-US" sz="18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Fünfte Gliederungsebene</a:t>
            </a:r>
            <a:endParaRPr b="0" lang="en-US" sz="20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Sechste Gliederungsebene</a:t>
            </a:r>
            <a:endParaRPr b="0" lang="en-US" sz="20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Siebte Gliederungsebene</a:t>
            </a:r>
            <a:endParaRPr b="0" lang="en-US" sz="2000" spc="-1" strike="noStrike">
              <a:solidFill>
                <a:srgbClr val="bfbfb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209680" y="4464000"/>
            <a:ext cx="9143640" cy="164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2209680" y="3694320"/>
            <a:ext cx="9143640" cy="753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GPS</a:t>
            </a:r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1167920" y="6431400"/>
            <a:ext cx="22240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2E46B9DA-525F-4945-8EC8-9EFFA985E7DF}" type="slidenum"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648000" y="792000"/>
            <a:ext cx="10656000" cy="139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Benötigte Rechte und Manifest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der App den Zugriff auf den aktuellen Standort zu ermöglichen müssen folgende Einträge in der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AndroidManifest.xml vorhanden sein: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20000" y="2304000"/>
            <a:ext cx="7695720" cy="1533240"/>
          </a:xfrm>
          <a:prstGeom prst="rect">
            <a:avLst/>
          </a:prstGeom>
          <a:ln>
            <a:noFill/>
          </a:ln>
        </p:spPr>
      </p:pic>
      <p:graphicFrame>
        <p:nvGraphicFramePr>
          <p:cNvPr id="44" name="Table 3"/>
          <p:cNvGraphicFramePr/>
          <p:nvPr/>
        </p:nvGraphicFramePr>
        <p:xfrm>
          <a:off x="684360" y="4343040"/>
          <a:ext cx="10215000" cy="1651320"/>
        </p:xfrm>
        <a:graphic>
          <a:graphicData uri="http://schemas.openxmlformats.org/drawingml/2006/table">
            <a:tbl>
              <a:tblPr/>
              <a:tblGrid>
                <a:gridCol w="2777760"/>
                <a:gridCol w="4029480"/>
                <a:gridCol w="3407760"/>
              </a:tblGrid>
              <a:tr h="439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Ortungsmethode: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Netzwerk (WIFI + mobil)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GPS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9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'uses-premission' :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ACCESS_COARSE_LOCATION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oder: ACCESS_FINE_LOCATION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ACCESS_FINE_LOCATION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9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'uses-feature' :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android.hardware.location.network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android.hardware.location.gps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1167920" y="6431400"/>
            <a:ext cx="22240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8DC776AE-A746-46EC-B4AD-C8E98511B27D}" type="slidenum"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648000" y="792000"/>
            <a:ext cx="10656000" cy="464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LocationManager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Ermöglicht Zugriff auf die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Standortanbieter (locationProvider)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Context.getSystemService(LocationM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anager.class) liefert diesen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Wichtige Methoden: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getAllProviers()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getBestProvider(Criteria, Bool)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requestLocationUpdates(LocationProv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ider, time, dist, LocationListener)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removeUpdates()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1167920" y="6431400"/>
            <a:ext cx="22240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E8B949CA-731E-4D64-811B-3C41958DBF3B}" type="slidenum"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648000" y="792000"/>
            <a:ext cx="10656000" cy="376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LocationListener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Wird an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LocationManager.requestLocationUpd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ates() übergeben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Beschreibt was im Falle einer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Ortsänderung geschehen soll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Methoden die implementiert werden </a:t>
            </a:r>
            <a:r>
              <a:rPr b="0" lang="de-DE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müssen: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onLocationChanged(location)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onStatusChanged(provider,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status, extras)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onProviderEnabled(provider)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onProviderDisabled(provider)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1167920" y="6431400"/>
            <a:ext cx="22240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46711A75-15D3-4CF1-8CF5-930B475FDC5F}" type="slidenum"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48000" y="792000"/>
            <a:ext cx="10656000" cy="52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Google-Maps in App </a:t>
            </a:r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integrieren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Einfügen der Abhängigkeit in Project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app → build.gradle 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dependencies {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'com.google.android.gms:play-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services-maps:11.8.0'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API-Key auf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console.developers.google.com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erstellen und im AndroidManifest.xml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einfügen: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&lt;meta-data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android:name="com.google.android.g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eo.API_KEY"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android:value="YOUR_API_KEY_HE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RE" /&gt;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Oder als @string Verweis für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alternative Ressourcen (seperater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für debug Release)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1167920" y="6431400"/>
            <a:ext cx="22240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FDDCE10E-D93B-495A-96DC-9CA11EB43A16}" type="slidenum"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48000" y="792000"/>
            <a:ext cx="10656000" cy="139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Überschrift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Inhalt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91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2015-09-22T16:41:35Z</dcterms:created>
  <dc:creator> </dc:creator>
  <dc:description/>
  <dc:language>de-DE</dc:language>
  <cp:lastModifiedBy/>
  <dcterms:modified xsi:type="dcterms:W3CDTF">2018-01-08T01:00:57Z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