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0"/>
    <a:srgbClr val="EC5E03"/>
    <a:srgbClr val="091112"/>
    <a:srgbClr val="85FFFF"/>
    <a:srgbClr val="855555"/>
    <a:srgbClr val="AA0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D53CB-10A3-46DE-A285-BE71DA251E63}" v="4" dt="2025-08-08T10:10:16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eme Bragg" userId="0dda1e47-9ff5-4237-bcc4-b07b7ef42ac6" providerId="ADAL" clId="{458D53CB-10A3-46DE-A285-BE71DA251E63}"/>
    <pc:docChg chg="modSld">
      <pc:chgData name="Graeme Bragg" userId="0dda1e47-9ff5-4237-bcc4-b07b7ef42ac6" providerId="ADAL" clId="{458D53CB-10A3-46DE-A285-BE71DA251E63}" dt="2025-08-08T10:10:16.069" v="3"/>
      <pc:docMkLst>
        <pc:docMk/>
      </pc:docMkLst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2182775832" sldId="256"/>
        </pc:sldMkLst>
      </pc:sldChg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26224198" sldId="257"/>
        </pc:sldMkLst>
      </pc:sldChg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2584059880" sldId="258"/>
        </pc:sldMkLst>
      </pc:sldChg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4091753650" sldId="259"/>
        </pc:sldMkLst>
      </pc:sldChg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2228244538" sldId="260"/>
        </pc:sldMkLst>
      </pc:sldChg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1691454250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1E331-7F21-4308-9146-4F48F350B578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95B98-1EC9-4F84-9088-1508E575E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7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95B98-1EC9-4F84-9088-1508E575EA4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90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53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70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58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62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53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63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09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7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125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BECD34-77FD-494B-BD18-8903D980A9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" t="3756" r="866" b="17613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AD79380A-F3AB-135C-CFAB-9B545E694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08001"/>
            <a:ext cx="7772400" cy="1447799"/>
          </a:xfrm>
        </p:spPr>
        <p:txBody>
          <a:bodyPr>
            <a:normAutofit/>
          </a:bodyPr>
          <a:lstStyle/>
          <a:p>
            <a:r>
              <a:rPr lang="en-GB" sz="9600" dirty="0" err="1">
                <a:solidFill>
                  <a:srgbClr val="EC5E03"/>
                </a:solidFill>
                <a:latin typeface="Impact" panose="020B0806030902050204" pitchFamily="34" charset="0"/>
              </a:rPr>
              <a:t>bAG</a:t>
            </a:r>
            <a:r>
              <a:rPr lang="en-GB" sz="9600" dirty="0">
                <a:solidFill>
                  <a:srgbClr val="EC5E03"/>
                </a:solidFill>
                <a:latin typeface="Impact" panose="020B0806030902050204" pitchFamily="34" charset="0"/>
              </a:rPr>
              <a:t> O’ Life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48CD7B08-08CB-46AB-0840-476ECEEA9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55463"/>
            <a:ext cx="6858000" cy="1181100"/>
          </a:xfrm>
        </p:spPr>
        <p:txBody>
          <a:bodyPr>
            <a:normAutofit lnSpcReduction="10000"/>
          </a:bodyPr>
          <a:lstStyle/>
          <a:p>
            <a:r>
              <a:rPr lang="en-GB" sz="3600" dirty="0" err="1">
                <a:solidFill>
                  <a:srgbClr val="D60000"/>
                </a:solidFill>
                <a:latin typeface="Comic Sans MS" panose="030F0702030302020204" pitchFamily="66" charset="0"/>
              </a:rPr>
              <a:t>bAsic</a:t>
            </a:r>
            <a:r>
              <a:rPr lang="en-GB" sz="3600" dirty="0">
                <a:solidFill>
                  <a:srgbClr val="D60000"/>
                </a:solidFill>
                <a:latin typeface="Comic Sans MS" panose="030F0702030302020204" pitchFamily="66" charset="0"/>
              </a:rPr>
              <a:t> Game Of Life</a:t>
            </a:r>
          </a:p>
          <a:p>
            <a:r>
              <a:rPr lang="en-GB" sz="3600" dirty="0">
                <a:solidFill>
                  <a:srgbClr val="D60000"/>
                </a:solidFill>
                <a:latin typeface="Comic Sans MS" panose="030F0702030302020204" pitchFamily="66" charset="0"/>
              </a:rPr>
              <a:t>(with a bonus HDMI output)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B2C3B4D-F9D1-2393-CB4C-EC3188FEAA71}"/>
              </a:ext>
            </a:extLst>
          </p:cNvPr>
          <p:cNvSpPr txBox="1">
            <a:spLocks/>
          </p:cNvSpPr>
          <p:nvPr/>
        </p:nvSpPr>
        <p:spPr>
          <a:xfrm>
            <a:off x="802821" y="6349999"/>
            <a:ext cx="7886700" cy="4683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F22647-EAB4-C853-1341-4A280E5D9060}"/>
              </a:ext>
            </a:extLst>
          </p:cNvPr>
          <p:cNvSpPr txBox="1"/>
          <p:nvPr/>
        </p:nvSpPr>
        <p:spPr>
          <a:xfrm>
            <a:off x="53068" y="5871037"/>
            <a:ext cx="9037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Comic Sans MS" panose="030F0702030302020204" pitchFamily="66" charset="0"/>
              </a:rPr>
              <a:t>Jan </a:t>
            </a:r>
            <a:r>
              <a:rPr lang="en-GB" sz="2400" dirty="0" err="1">
                <a:latin typeface="Comic Sans MS" panose="030F0702030302020204" pitchFamily="66" charset="0"/>
              </a:rPr>
              <a:t>Zielasko</a:t>
            </a:r>
            <a:r>
              <a:rPr lang="en-GB" sz="2400" dirty="0">
                <a:latin typeface="Comic Sans MS" panose="030F0702030302020204" pitchFamily="66" charset="0"/>
              </a:rPr>
              <a:t>, Graeme Bragg, Alice </a:t>
            </a:r>
            <a:r>
              <a:rPr lang="en-GB" sz="2400" dirty="0" err="1">
                <a:latin typeface="Comic Sans MS" panose="030F0702030302020204" pitchFamily="66" charset="0"/>
              </a:rPr>
              <a:t>Ziuziakowska</a:t>
            </a:r>
            <a:r>
              <a:rPr lang="en-GB" sz="2400" dirty="0">
                <a:latin typeface="Comic Sans MS" panose="030F0702030302020204" pitchFamily="66" charset="0"/>
              </a:rPr>
              <a:t>, </a:t>
            </a:r>
          </a:p>
          <a:p>
            <a:pPr algn="ctr"/>
            <a:r>
              <a:rPr lang="en-GB" sz="2400" dirty="0">
                <a:latin typeface="Comic Sans MS" panose="030F0702030302020204" pitchFamily="66" charset="0"/>
              </a:rPr>
              <a:t>Hossam Omar, Pascal Gesell</a:t>
            </a:r>
          </a:p>
        </p:txBody>
      </p:sp>
    </p:spTree>
    <p:extLst>
      <p:ext uri="{BB962C8B-B14F-4D97-AF65-F5344CB8AC3E}">
        <p14:creationId xmlns:p14="http://schemas.microsoft.com/office/powerpoint/2010/main" val="218277583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E318C2-74F8-A9AC-673C-4BB88C34D39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" t="3685" r="1019" b="17601"/>
          <a:stretch>
            <a:fillRect/>
          </a:stretch>
        </p:blipFill>
        <p:spPr>
          <a:xfrm>
            <a:off x="28861" y="0"/>
            <a:ext cx="9086277" cy="683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6DC11F-0D3D-D96B-21AE-4A125B29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>
                <a:latin typeface="Comic Sans MS" panose="030F0702030302020204" pitchFamily="66" charset="0"/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F510-9113-6BF3-4BF9-11EC0A1C1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5684790"/>
            <a:ext cx="7886700" cy="884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>
                <a:latin typeface="Comic Sans MS" panose="030F0702030302020204" pitchFamily="66" charset="0"/>
              </a:rPr>
              <a:t>Conway’s </a:t>
            </a:r>
            <a:r>
              <a:rPr lang="en-GB" dirty="0">
                <a:latin typeface="Comic Sans MS" panose="030F0702030302020204" pitchFamily="66" charset="0"/>
              </a:rPr>
              <a:t>Game of Life in an ASIC with a HDMI output would be cool</a:t>
            </a:r>
          </a:p>
        </p:txBody>
      </p:sp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2C501AEE-E8DD-3A4F-EDE3-EA726F595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" y="1480074"/>
            <a:ext cx="4128516" cy="4128516"/>
          </a:xfrm>
          <a:prstGeom prst="rect">
            <a:avLst/>
          </a:prstGeom>
        </p:spPr>
      </p:pic>
      <p:pic>
        <p:nvPicPr>
          <p:cNvPr id="8" name="Picture 7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51943CA8-ECE6-4516-8B9B-D81035EEB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440" y="1480074"/>
            <a:ext cx="4128516" cy="41285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2610A7-02F3-B084-4736-4274040A613B}"/>
              </a:ext>
            </a:extLst>
          </p:cNvPr>
          <p:cNvSpPr txBox="1"/>
          <p:nvPr/>
        </p:nvSpPr>
        <p:spPr>
          <a:xfrm>
            <a:off x="653414" y="6535609"/>
            <a:ext cx="8490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Videos reproduced from https://experiments.withgoogle.com/conway-game-of-life </a:t>
            </a:r>
          </a:p>
        </p:txBody>
      </p:sp>
    </p:spTree>
    <p:extLst>
      <p:ext uri="{BB962C8B-B14F-4D97-AF65-F5344CB8AC3E}">
        <p14:creationId xmlns:p14="http://schemas.microsoft.com/office/powerpoint/2010/main" val="262241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73B67F-C450-87E3-079D-5F74D6C08A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 t="3811" r="973" b="17558"/>
          <a:stretch>
            <a:fillRect/>
          </a:stretch>
        </p:blipFill>
        <p:spPr>
          <a:xfrm>
            <a:off x="1" y="1"/>
            <a:ext cx="9144000" cy="68794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11D063B-B394-EB54-2829-89CD1A05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>
                <a:latin typeface="Comic Sans MS" panose="030F0702030302020204" pitchFamily="66" charset="0"/>
              </a:rPr>
              <a:t>Project Contributions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4BB64-B257-9BEE-26A0-59BA9EC85CF8}"/>
              </a:ext>
            </a:extLst>
          </p:cNvPr>
          <p:cNvSpPr txBox="1">
            <a:spLocks/>
          </p:cNvSpPr>
          <p:nvPr/>
        </p:nvSpPr>
        <p:spPr>
          <a:xfrm>
            <a:off x="628650" y="1825624"/>
            <a:ext cx="7886700" cy="4894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omic Sans MS" panose="030F0702030302020204" pitchFamily="66" charset="0"/>
              </a:rPr>
              <a:t>Implemented a HDMI output in ASIC.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>
                <a:latin typeface="Comic Sans MS" panose="030F0702030302020204" pitchFamily="66" charset="0"/>
              </a:rPr>
              <a:t>Added Tang Nano 9K FPGA support to the template (yes, there is a pull-request).</a:t>
            </a:r>
          </a:p>
          <a:p>
            <a:r>
              <a:rPr lang="en-GB" dirty="0">
                <a:latin typeface="Comic Sans MS" panose="030F0702030302020204" pitchFamily="66" charset="0"/>
              </a:rPr>
              <a:t>Showed that mixed language (SystemVerilog + VHDL) works in the flow.</a:t>
            </a:r>
          </a:p>
          <a:p>
            <a:r>
              <a:rPr lang="en-GB" dirty="0">
                <a:latin typeface="Comic Sans MS" panose="030F0702030302020204" pitchFamily="66" charset="0"/>
              </a:rPr>
              <a:t>Implemented demonstration shaders.</a:t>
            </a:r>
          </a:p>
          <a:p>
            <a:r>
              <a:rPr lang="en-GB" dirty="0">
                <a:latin typeface="Comic Sans MS" panose="030F0702030302020204" pitchFamily="66" charset="0"/>
              </a:rPr>
              <a:t>Implemented memory interface &amp; upscaling.</a:t>
            </a:r>
          </a:p>
        </p:txBody>
      </p:sp>
    </p:spTree>
    <p:extLst>
      <p:ext uri="{BB962C8B-B14F-4D97-AF65-F5344CB8AC3E}">
        <p14:creationId xmlns:p14="http://schemas.microsoft.com/office/powerpoint/2010/main" val="25840598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95A2FE-63ED-FC2B-7BA6-50F8E0F8A3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" t="3711" r="917" b="17576"/>
          <a:stretch>
            <a:fillRect/>
          </a:stretch>
        </p:blipFill>
        <p:spPr>
          <a:xfrm>
            <a:off x="0" y="0"/>
            <a:ext cx="9144000" cy="68723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468A04-AFF8-7D10-5AEE-A14812C0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rgbClr val="EC5E0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9689-1477-461B-775B-1A4542302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7536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61EE14-6450-72F9-FB5F-88DF3FF0D4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" t="3769" r="916" b="17600"/>
          <a:stretch>
            <a:fillRect/>
          </a:stretch>
        </p:blipFill>
        <p:spPr>
          <a:xfrm>
            <a:off x="1" y="0"/>
            <a:ext cx="9144000" cy="6865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D0BA68-D1CF-520D-98B8-BCC8A4BD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BF8707-541D-83A8-BF6C-561B989E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2445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397F-0A0B-BD34-261B-33458FBB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A5F24D0-E215-2B7A-531B-2B12AFEEC3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3952" r="819" b="17544"/>
          <a:stretch>
            <a:fillRect/>
          </a:stretch>
        </p:blipFill>
        <p:spPr>
          <a:xfrm>
            <a:off x="26670" y="17398"/>
            <a:ext cx="9090660" cy="68406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84F66-5873-E637-2B48-36EC29776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4542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108</Words>
  <Application>Microsoft Office PowerPoint</Application>
  <PresentationFormat>On-screen Show (4:3)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Comic Sans MS</vt:lpstr>
      <vt:lpstr>Impact</vt:lpstr>
      <vt:lpstr>Office Theme</vt:lpstr>
      <vt:lpstr>bAG O’ Life</vt:lpstr>
      <vt:lpstr>Project Idea</vt:lpstr>
      <vt:lpstr>Project Contributions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Graeme Bragg</dc:creator>
  <cp:lastModifiedBy>Graeme Bragg</cp:lastModifiedBy>
  <cp:revision>5</cp:revision>
  <dcterms:created xsi:type="dcterms:W3CDTF">2025-08-08T09:16:32Z</dcterms:created>
  <dcterms:modified xsi:type="dcterms:W3CDTF">2025-08-08T10:21:07Z</dcterms:modified>
</cp:coreProperties>
</file>