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Roboto Medium"/>
      <p:regular r:id="rId29"/>
      <p:bold r:id="rId30"/>
      <p:italic r:id="rId31"/>
      <p:boldItalic r:id="rId32"/>
    </p:embeddedFont>
    <p:embeddedFont>
      <p:font typeface="Roboto"/>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7F55678-8E20-4DD0-B6DC-C6D5C5220461}">
  <a:tblStyle styleId="{97F55678-8E20-4DD0-B6DC-C6D5C5220461}" styleName="Table_0">
    <a:wholeTbl>
      <a:tcTxStyle>
        <a:font>
          <a:latin typeface="Arial"/>
          <a:ea typeface="Arial"/>
          <a:cs typeface="Arial"/>
        </a:font>
        <a:srgbClr val="000000"/>
      </a:tcTxStyle>
      <a:tcStyle>
        <a:tcBdr>
          <a:left>
            <a:ln cap="flat" cmpd="sng" w="12700">
              <a:solidFill>
                <a:srgbClr val="252423"/>
              </a:solidFill>
              <a:prstDash val="solid"/>
              <a:round/>
              <a:headEnd len="sm" w="sm" type="none"/>
              <a:tailEnd len="sm" w="sm" type="none"/>
            </a:ln>
          </a:left>
          <a:right>
            <a:ln cap="flat" cmpd="sng" w="12700">
              <a:solidFill>
                <a:srgbClr val="252423"/>
              </a:solidFill>
              <a:prstDash val="solid"/>
              <a:round/>
              <a:headEnd len="sm" w="sm" type="none"/>
              <a:tailEnd len="sm" w="sm" type="none"/>
            </a:ln>
          </a:right>
          <a:top>
            <a:ln cap="flat" cmpd="sng" w="12700">
              <a:solidFill>
                <a:srgbClr val="252423"/>
              </a:solidFill>
              <a:prstDash val="solid"/>
              <a:round/>
              <a:headEnd len="sm" w="sm" type="none"/>
              <a:tailEnd len="sm" w="sm" type="none"/>
            </a:ln>
          </a:top>
          <a:bottom>
            <a:ln cap="flat" cmpd="sng" w="12700">
              <a:solidFill>
                <a:srgbClr val="252423"/>
              </a:solidFill>
              <a:prstDash val="solid"/>
              <a:round/>
              <a:headEnd len="sm" w="sm" type="none"/>
              <a:tailEnd len="sm" w="sm" type="none"/>
            </a:ln>
          </a:bottom>
          <a:insideH>
            <a:ln cap="flat" cmpd="sng" w="12700">
              <a:solidFill>
                <a:srgbClr val="252423"/>
              </a:solidFill>
              <a:prstDash val="solid"/>
              <a:round/>
              <a:headEnd len="sm" w="sm" type="none"/>
              <a:tailEnd len="sm" w="sm" type="none"/>
            </a:ln>
          </a:insideH>
          <a:insideV>
            <a:ln cap="flat" cmpd="sng" w="12700">
              <a:solidFill>
                <a:srgbClr val="252423"/>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Medium-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Medium-italic.fntdata"/><Relationship Id="rId30" Type="http://schemas.openxmlformats.org/officeDocument/2006/relationships/font" Target="fonts/RobotoMedium-bold.fntdata"/><Relationship Id="rId11" Type="http://schemas.openxmlformats.org/officeDocument/2006/relationships/slide" Target="slides/slide6.xml"/><Relationship Id="rId33" Type="http://schemas.openxmlformats.org/officeDocument/2006/relationships/font" Target="fonts/Roboto-regular.fntdata"/><Relationship Id="rId10" Type="http://schemas.openxmlformats.org/officeDocument/2006/relationships/slide" Target="slides/slide5.xml"/><Relationship Id="rId32" Type="http://schemas.openxmlformats.org/officeDocument/2006/relationships/font" Target="fonts/RobotoMedium-boldItalic.fntdata"/><Relationship Id="rId13" Type="http://schemas.openxmlformats.org/officeDocument/2006/relationships/slide" Target="slides/slide8.xml"/><Relationship Id="rId35" Type="http://schemas.openxmlformats.org/officeDocument/2006/relationships/font" Target="fonts/Roboto-italic.fntdata"/><Relationship Id="rId12" Type="http://schemas.openxmlformats.org/officeDocument/2006/relationships/slide" Target="slides/slide7.xml"/><Relationship Id="rId34" Type="http://schemas.openxmlformats.org/officeDocument/2006/relationships/font" Target="fonts/Roboto-bold.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Roboto-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8" name="Google Shape;148;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14da08ce56_0_2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114da08ce56_0_2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14da08ce56_0_4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114da08ce56_0_4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14da08ce56_0_3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114da08ce56_0_3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114da08ce56_0_3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114da08ce56_0_3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114da08ce56_0_3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114da08ce56_0_3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114da08ce56_0_3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114da08ce56_0_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114da08ce56_0_3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114da08ce56_0_3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114da08ce56_0_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114da08ce56_0_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114da08ce56_0_3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114da08ce56_0_3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114da08ce56_0_3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114da08ce56_0_3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14da08ce56_0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14da08ce56_0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14da08ce56_0_3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14da08ce56_0_3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14da08ce56_0_3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114da08ce56_0_3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d1e8f2267d_5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d1e8f2267d_5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114da08ce56_0_4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114da08ce56_0_4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2" name="Google Shape;162;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9" name="Google Shape;169;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6" name="Google Shape;176;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3" name="Google Shape;183;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14da08ce56_0_2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114da08ce56_0_2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14da08ce56_0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114da08ce56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14da08ce56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14da08ce56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itle slide">
  <p:cSld name="CUSTOM">
    <p:spTree>
      <p:nvGrpSpPr>
        <p:cNvPr id="8" name="Shape 8"/>
        <p:cNvGrpSpPr/>
        <p:nvPr/>
      </p:nvGrpSpPr>
      <p:grpSpPr>
        <a:xfrm>
          <a:off x="0" y="0"/>
          <a:ext cx="0" cy="0"/>
          <a:chOff x="0" y="0"/>
          <a:chExt cx="0" cy="0"/>
        </a:xfrm>
      </p:grpSpPr>
      <p:pic>
        <p:nvPicPr>
          <p:cNvPr id="9" name="Google Shape;9;p2"/>
          <p:cNvPicPr preferRelativeResize="0"/>
          <p:nvPr/>
        </p:nvPicPr>
        <p:blipFill rotWithShape="1">
          <a:blip r:embed="rId2">
            <a:alphaModFix/>
          </a:blip>
          <a:srcRect b="0" l="0" r="0" t="6568"/>
          <a:stretch/>
        </p:blipFill>
        <p:spPr>
          <a:xfrm>
            <a:off x="345025" y="350313"/>
            <a:ext cx="8453950" cy="4442876"/>
          </a:xfrm>
          <a:prstGeom prst="rect">
            <a:avLst/>
          </a:prstGeom>
          <a:noFill/>
          <a:ln>
            <a:noFill/>
          </a:ln>
        </p:spPr>
      </p:pic>
      <p:sp>
        <p:nvSpPr>
          <p:cNvPr id="10" name="Google Shape;10;p2"/>
          <p:cNvSpPr/>
          <p:nvPr/>
        </p:nvSpPr>
        <p:spPr>
          <a:xfrm>
            <a:off x="-7650" y="3024500"/>
            <a:ext cx="7654500" cy="1474200"/>
          </a:xfrm>
          <a:prstGeom prst="rect">
            <a:avLst/>
          </a:prstGeom>
          <a:solidFill>
            <a:srgbClr val="A5B7C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2"/>
          <p:cNvSpPr txBox="1"/>
          <p:nvPr>
            <p:ph type="title"/>
          </p:nvPr>
        </p:nvSpPr>
        <p:spPr>
          <a:xfrm>
            <a:off x="476300" y="1944525"/>
            <a:ext cx="8322600" cy="19131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2700"/>
              <a:buNone/>
              <a:defRPr b="1" sz="2700">
                <a:solidFill>
                  <a:srgbClr val="FFFFFF"/>
                </a:solidFill>
                <a:latin typeface="Roboto"/>
                <a:ea typeface="Roboto"/>
                <a:cs typeface="Roboto"/>
                <a:sym typeface="Roboto"/>
              </a:defRPr>
            </a:lvl1pPr>
            <a:lvl2pPr lvl="1" rtl="0" algn="l">
              <a:lnSpc>
                <a:spcPct val="100000"/>
              </a:lnSpc>
              <a:spcBef>
                <a:spcPts val="0"/>
              </a:spcBef>
              <a:spcAft>
                <a:spcPts val="0"/>
              </a:spcAft>
              <a:buSzPts val="2800"/>
              <a:buNone/>
              <a:defRPr sz="3000">
                <a:solidFill>
                  <a:srgbClr val="FFFFFF"/>
                </a:solidFill>
              </a:defRPr>
            </a:lvl2pPr>
            <a:lvl3pPr lvl="2" rtl="0" algn="l">
              <a:lnSpc>
                <a:spcPct val="100000"/>
              </a:lnSpc>
              <a:spcBef>
                <a:spcPts val="0"/>
              </a:spcBef>
              <a:spcAft>
                <a:spcPts val="0"/>
              </a:spcAft>
              <a:buSzPts val="2800"/>
              <a:buNone/>
              <a:defRPr sz="3000">
                <a:solidFill>
                  <a:srgbClr val="FFFFFF"/>
                </a:solidFill>
              </a:defRPr>
            </a:lvl3pPr>
            <a:lvl4pPr lvl="3" rtl="0" algn="l">
              <a:lnSpc>
                <a:spcPct val="100000"/>
              </a:lnSpc>
              <a:spcBef>
                <a:spcPts val="0"/>
              </a:spcBef>
              <a:spcAft>
                <a:spcPts val="0"/>
              </a:spcAft>
              <a:buSzPts val="2800"/>
              <a:buNone/>
              <a:defRPr sz="3000">
                <a:solidFill>
                  <a:srgbClr val="FFFFFF"/>
                </a:solidFill>
              </a:defRPr>
            </a:lvl4pPr>
            <a:lvl5pPr lvl="4" rtl="0" algn="l">
              <a:lnSpc>
                <a:spcPct val="100000"/>
              </a:lnSpc>
              <a:spcBef>
                <a:spcPts val="0"/>
              </a:spcBef>
              <a:spcAft>
                <a:spcPts val="0"/>
              </a:spcAft>
              <a:buSzPts val="2800"/>
              <a:buNone/>
              <a:defRPr sz="3000">
                <a:solidFill>
                  <a:srgbClr val="FFFFFF"/>
                </a:solidFill>
              </a:defRPr>
            </a:lvl5pPr>
            <a:lvl6pPr lvl="5" rtl="0" algn="l">
              <a:lnSpc>
                <a:spcPct val="100000"/>
              </a:lnSpc>
              <a:spcBef>
                <a:spcPts val="0"/>
              </a:spcBef>
              <a:spcAft>
                <a:spcPts val="0"/>
              </a:spcAft>
              <a:buSzPts val="2800"/>
              <a:buNone/>
              <a:defRPr sz="3000">
                <a:solidFill>
                  <a:srgbClr val="FFFFFF"/>
                </a:solidFill>
              </a:defRPr>
            </a:lvl6pPr>
            <a:lvl7pPr lvl="6" rtl="0" algn="l">
              <a:lnSpc>
                <a:spcPct val="100000"/>
              </a:lnSpc>
              <a:spcBef>
                <a:spcPts val="0"/>
              </a:spcBef>
              <a:spcAft>
                <a:spcPts val="0"/>
              </a:spcAft>
              <a:buSzPts val="2800"/>
              <a:buNone/>
              <a:defRPr sz="3000">
                <a:solidFill>
                  <a:srgbClr val="FFFFFF"/>
                </a:solidFill>
              </a:defRPr>
            </a:lvl7pPr>
            <a:lvl8pPr lvl="7" rtl="0" algn="l">
              <a:lnSpc>
                <a:spcPct val="100000"/>
              </a:lnSpc>
              <a:spcBef>
                <a:spcPts val="0"/>
              </a:spcBef>
              <a:spcAft>
                <a:spcPts val="0"/>
              </a:spcAft>
              <a:buSzPts val="2800"/>
              <a:buNone/>
              <a:defRPr sz="3000">
                <a:solidFill>
                  <a:srgbClr val="FFFFFF"/>
                </a:solidFill>
              </a:defRPr>
            </a:lvl8pPr>
            <a:lvl9pPr lvl="8" rtl="0" algn="l">
              <a:lnSpc>
                <a:spcPct val="100000"/>
              </a:lnSpc>
              <a:spcBef>
                <a:spcPts val="0"/>
              </a:spcBef>
              <a:spcAft>
                <a:spcPts val="0"/>
              </a:spcAft>
              <a:buSzPts val="2800"/>
              <a:buNone/>
              <a:defRPr sz="3000">
                <a:solidFill>
                  <a:srgbClr val="FFFFFF"/>
                </a:solidFill>
              </a:defRPr>
            </a:lvl9pPr>
          </a:lstStyle>
          <a:p/>
        </p:txBody>
      </p:sp>
      <p:sp>
        <p:nvSpPr>
          <p:cNvPr id="12" name="Google Shape;12;p2"/>
          <p:cNvSpPr txBox="1"/>
          <p:nvPr>
            <p:ph idx="1" type="subTitle"/>
          </p:nvPr>
        </p:nvSpPr>
        <p:spPr>
          <a:xfrm>
            <a:off x="554050" y="3770575"/>
            <a:ext cx="7493700" cy="5460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0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pty slide 5">
  <p:cSld name="CUSTOM_12_5">
    <p:spTree>
      <p:nvGrpSpPr>
        <p:cNvPr id="66" name="Shape 66"/>
        <p:cNvGrpSpPr/>
        <p:nvPr/>
      </p:nvGrpSpPr>
      <p:grpSpPr>
        <a:xfrm>
          <a:off x="0" y="0"/>
          <a:ext cx="0" cy="0"/>
          <a:chOff x="0" y="0"/>
          <a:chExt cx="0" cy="0"/>
        </a:xfrm>
      </p:grpSpPr>
      <p:sp>
        <p:nvSpPr>
          <p:cNvPr id="67" name="Google Shape;67;p11"/>
          <p:cNvSpPr/>
          <p:nvPr/>
        </p:nvSpPr>
        <p:spPr>
          <a:xfrm>
            <a:off x="-45500" y="3921450"/>
            <a:ext cx="9198600" cy="1221900"/>
          </a:xfrm>
          <a:prstGeom prst="rect">
            <a:avLst/>
          </a:prstGeom>
          <a:solidFill>
            <a:srgbClr val="A5B7C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11"/>
          <p:cNvSpPr/>
          <p:nvPr/>
        </p:nvSpPr>
        <p:spPr>
          <a:xfrm>
            <a:off x="0" y="499375"/>
            <a:ext cx="2826300" cy="443400"/>
          </a:xfrm>
          <a:prstGeom prst="rect">
            <a:avLst/>
          </a:prstGeom>
          <a:solidFill>
            <a:srgbClr val="A5B7C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11"/>
          <p:cNvSpPr/>
          <p:nvPr/>
        </p:nvSpPr>
        <p:spPr>
          <a:xfrm>
            <a:off x="0" y="976450"/>
            <a:ext cx="3633900" cy="443400"/>
          </a:xfrm>
          <a:prstGeom prst="rect">
            <a:avLst/>
          </a:prstGeom>
          <a:solidFill>
            <a:srgbClr val="1934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11"/>
          <p:cNvSpPr txBox="1"/>
          <p:nvPr>
            <p:ph type="title"/>
          </p:nvPr>
        </p:nvSpPr>
        <p:spPr>
          <a:xfrm>
            <a:off x="415625" y="578973"/>
            <a:ext cx="4213800" cy="924900"/>
          </a:xfrm>
          <a:prstGeom prst="rect">
            <a:avLst/>
          </a:prstGeom>
          <a:noFill/>
          <a:ln>
            <a:noFill/>
          </a:ln>
        </p:spPr>
        <p:txBody>
          <a:bodyPr anchorCtr="0" anchor="ctr" bIns="91425" lIns="91425" spcFirstLastPara="1" rIns="91425" wrap="square" tIns="91425">
            <a:noAutofit/>
          </a:bodyPr>
          <a:lstStyle>
            <a:lvl1pPr lvl="0" rtl="0">
              <a:lnSpc>
                <a:spcPct val="150000"/>
              </a:lnSpc>
              <a:spcBef>
                <a:spcPts val="0"/>
              </a:spcBef>
              <a:spcAft>
                <a:spcPts val="0"/>
              </a:spcAft>
              <a:buClr>
                <a:srgbClr val="FFFFFF"/>
              </a:buClr>
              <a:buSzPts val="2000"/>
              <a:buNone/>
              <a:defRPr b="1" sz="2000">
                <a:solidFill>
                  <a:srgbClr val="FFFFFF"/>
                </a:solidFill>
                <a:latin typeface="Roboto"/>
                <a:ea typeface="Roboto"/>
                <a:cs typeface="Roboto"/>
                <a:sym typeface="Roboto"/>
              </a:defRPr>
            </a:lvl1pPr>
            <a:lvl2pPr lvl="1" rtl="0">
              <a:lnSpc>
                <a:spcPct val="150000"/>
              </a:lnSpc>
              <a:spcBef>
                <a:spcPts val="0"/>
              </a:spcBef>
              <a:spcAft>
                <a:spcPts val="0"/>
              </a:spcAft>
              <a:buClr>
                <a:srgbClr val="FFFFFF"/>
              </a:buClr>
              <a:buSzPts val="2000"/>
              <a:buNone/>
              <a:defRPr sz="2000">
                <a:solidFill>
                  <a:srgbClr val="FFFFFF"/>
                </a:solidFill>
              </a:defRPr>
            </a:lvl2pPr>
            <a:lvl3pPr lvl="2" rtl="0">
              <a:lnSpc>
                <a:spcPct val="150000"/>
              </a:lnSpc>
              <a:spcBef>
                <a:spcPts val="0"/>
              </a:spcBef>
              <a:spcAft>
                <a:spcPts val="0"/>
              </a:spcAft>
              <a:buClr>
                <a:srgbClr val="FFFFFF"/>
              </a:buClr>
              <a:buSzPts val="2000"/>
              <a:buNone/>
              <a:defRPr sz="2000">
                <a:solidFill>
                  <a:srgbClr val="FFFFFF"/>
                </a:solidFill>
              </a:defRPr>
            </a:lvl3pPr>
            <a:lvl4pPr lvl="3" rtl="0">
              <a:lnSpc>
                <a:spcPct val="150000"/>
              </a:lnSpc>
              <a:spcBef>
                <a:spcPts val="0"/>
              </a:spcBef>
              <a:spcAft>
                <a:spcPts val="0"/>
              </a:spcAft>
              <a:buClr>
                <a:srgbClr val="FFFFFF"/>
              </a:buClr>
              <a:buSzPts val="2000"/>
              <a:buNone/>
              <a:defRPr sz="2000">
                <a:solidFill>
                  <a:srgbClr val="FFFFFF"/>
                </a:solidFill>
              </a:defRPr>
            </a:lvl4pPr>
            <a:lvl5pPr lvl="4" rtl="0">
              <a:lnSpc>
                <a:spcPct val="150000"/>
              </a:lnSpc>
              <a:spcBef>
                <a:spcPts val="0"/>
              </a:spcBef>
              <a:spcAft>
                <a:spcPts val="0"/>
              </a:spcAft>
              <a:buClr>
                <a:srgbClr val="FFFFFF"/>
              </a:buClr>
              <a:buSzPts val="2000"/>
              <a:buNone/>
              <a:defRPr sz="2000">
                <a:solidFill>
                  <a:srgbClr val="FFFFFF"/>
                </a:solidFill>
              </a:defRPr>
            </a:lvl5pPr>
            <a:lvl6pPr lvl="5" rtl="0">
              <a:lnSpc>
                <a:spcPct val="150000"/>
              </a:lnSpc>
              <a:spcBef>
                <a:spcPts val="0"/>
              </a:spcBef>
              <a:spcAft>
                <a:spcPts val="0"/>
              </a:spcAft>
              <a:buClr>
                <a:srgbClr val="FFFFFF"/>
              </a:buClr>
              <a:buSzPts val="2000"/>
              <a:buNone/>
              <a:defRPr sz="2000">
                <a:solidFill>
                  <a:srgbClr val="FFFFFF"/>
                </a:solidFill>
              </a:defRPr>
            </a:lvl6pPr>
            <a:lvl7pPr lvl="6" rtl="0">
              <a:lnSpc>
                <a:spcPct val="150000"/>
              </a:lnSpc>
              <a:spcBef>
                <a:spcPts val="0"/>
              </a:spcBef>
              <a:spcAft>
                <a:spcPts val="0"/>
              </a:spcAft>
              <a:buClr>
                <a:srgbClr val="FFFFFF"/>
              </a:buClr>
              <a:buSzPts val="2000"/>
              <a:buNone/>
              <a:defRPr sz="2000">
                <a:solidFill>
                  <a:srgbClr val="FFFFFF"/>
                </a:solidFill>
              </a:defRPr>
            </a:lvl7pPr>
            <a:lvl8pPr lvl="7" rtl="0">
              <a:lnSpc>
                <a:spcPct val="150000"/>
              </a:lnSpc>
              <a:spcBef>
                <a:spcPts val="0"/>
              </a:spcBef>
              <a:spcAft>
                <a:spcPts val="0"/>
              </a:spcAft>
              <a:buClr>
                <a:srgbClr val="FFFFFF"/>
              </a:buClr>
              <a:buSzPts val="2000"/>
              <a:buNone/>
              <a:defRPr sz="2000">
                <a:solidFill>
                  <a:srgbClr val="FFFFFF"/>
                </a:solidFill>
              </a:defRPr>
            </a:lvl8pPr>
            <a:lvl9pPr lvl="8" rtl="0">
              <a:lnSpc>
                <a:spcPct val="150000"/>
              </a:lnSpc>
              <a:spcBef>
                <a:spcPts val="0"/>
              </a:spcBef>
              <a:spcAft>
                <a:spcPts val="0"/>
              </a:spcAft>
              <a:buClr>
                <a:srgbClr val="FFFFFF"/>
              </a:buClr>
              <a:buSzPts val="2000"/>
              <a:buNone/>
              <a:defRPr sz="2000">
                <a:solidFill>
                  <a:srgbClr val="FFFFFF"/>
                </a:solidFill>
              </a:defRPr>
            </a:lvl9pPr>
          </a:lstStyle>
          <a:p/>
        </p:txBody>
      </p:sp>
      <p:sp>
        <p:nvSpPr>
          <p:cNvPr id="71" name="Google Shape;71;p11"/>
          <p:cNvSpPr txBox="1"/>
          <p:nvPr>
            <p:ph idx="2" type="title"/>
          </p:nvPr>
        </p:nvSpPr>
        <p:spPr>
          <a:xfrm>
            <a:off x="955299" y="4366675"/>
            <a:ext cx="7197000" cy="4524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rgbClr val="FFFFFF"/>
              </a:buClr>
              <a:buSzPts val="1400"/>
              <a:buNone/>
              <a:defRPr b="1" sz="1400">
                <a:solidFill>
                  <a:srgbClr val="FFFFFF"/>
                </a:solidFill>
                <a:latin typeface="Roboto"/>
                <a:ea typeface="Roboto"/>
                <a:cs typeface="Roboto"/>
                <a:sym typeface="Roboto"/>
              </a:defRPr>
            </a:lvl1pPr>
            <a:lvl2pPr lvl="1" rtl="0" algn="ctr">
              <a:lnSpc>
                <a:spcPct val="100000"/>
              </a:lnSpc>
              <a:spcBef>
                <a:spcPts val="0"/>
              </a:spcBef>
              <a:spcAft>
                <a:spcPts val="0"/>
              </a:spcAft>
              <a:buClr>
                <a:srgbClr val="FFFFFF"/>
              </a:buClr>
              <a:buSzPts val="1400"/>
              <a:buNone/>
              <a:defRPr sz="1400">
                <a:solidFill>
                  <a:srgbClr val="FFFFFF"/>
                </a:solidFill>
              </a:defRPr>
            </a:lvl2pPr>
            <a:lvl3pPr lvl="2" rtl="0" algn="ctr">
              <a:lnSpc>
                <a:spcPct val="100000"/>
              </a:lnSpc>
              <a:spcBef>
                <a:spcPts val="0"/>
              </a:spcBef>
              <a:spcAft>
                <a:spcPts val="0"/>
              </a:spcAft>
              <a:buClr>
                <a:srgbClr val="FFFFFF"/>
              </a:buClr>
              <a:buSzPts val="1400"/>
              <a:buNone/>
              <a:defRPr sz="1400">
                <a:solidFill>
                  <a:srgbClr val="FFFFFF"/>
                </a:solidFill>
              </a:defRPr>
            </a:lvl3pPr>
            <a:lvl4pPr lvl="3" rtl="0" algn="ctr">
              <a:lnSpc>
                <a:spcPct val="100000"/>
              </a:lnSpc>
              <a:spcBef>
                <a:spcPts val="0"/>
              </a:spcBef>
              <a:spcAft>
                <a:spcPts val="0"/>
              </a:spcAft>
              <a:buClr>
                <a:srgbClr val="FFFFFF"/>
              </a:buClr>
              <a:buSzPts val="1400"/>
              <a:buNone/>
              <a:defRPr sz="1400">
                <a:solidFill>
                  <a:srgbClr val="FFFFFF"/>
                </a:solidFill>
              </a:defRPr>
            </a:lvl4pPr>
            <a:lvl5pPr lvl="4" rtl="0" algn="ctr">
              <a:lnSpc>
                <a:spcPct val="100000"/>
              </a:lnSpc>
              <a:spcBef>
                <a:spcPts val="0"/>
              </a:spcBef>
              <a:spcAft>
                <a:spcPts val="0"/>
              </a:spcAft>
              <a:buClr>
                <a:srgbClr val="FFFFFF"/>
              </a:buClr>
              <a:buSzPts val="1400"/>
              <a:buNone/>
              <a:defRPr sz="1400">
                <a:solidFill>
                  <a:srgbClr val="FFFFFF"/>
                </a:solidFill>
              </a:defRPr>
            </a:lvl5pPr>
            <a:lvl6pPr lvl="5" rtl="0" algn="ctr">
              <a:lnSpc>
                <a:spcPct val="100000"/>
              </a:lnSpc>
              <a:spcBef>
                <a:spcPts val="0"/>
              </a:spcBef>
              <a:spcAft>
                <a:spcPts val="0"/>
              </a:spcAft>
              <a:buClr>
                <a:srgbClr val="FFFFFF"/>
              </a:buClr>
              <a:buSzPts val="1400"/>
              <a:buNone/>
              <a:defRPr sz="1400">
                <a:solidFill>
                  <a:srgbClr val="FFFFFF"/>
                </a:solidFill>
              </a:defRPr>
            </a:lvl6pPr>
            <a:lvl7pPr lvl="6" rtl="0" algn="ctr">
              <a:lnSpc>
                <a:spcPct val="100000"/>
              </a:lnSpc>
              <a:spcBef>
                <a:spcPts val="0"/>
              </a:spcBef>
              <a:spcAft>
                <a:spcPts val="0"/>
              </a:spcAft>
              <a:buClr>
                <a:srgbClr val="FFFFFF"/>
              </a:buClr>
              <a:buSzPts val="1400"/>
              <a:buNone/>
              <a:defRPr sz="1400">
                <a:solidFill>
                  <a:srgbClr val="FFFFFF"/>
                </a:solidFill>
              </a:defRPr>
            </a:lvl7pPr>
            <a:lvl8pPr lvl="7" rtl="0" algn="ctr">
              <a:lnSpc>
                <a:spcPct val="100000"/>
              </a:lnSpc>
              <a:spcBef>
                <a:spcPts val="0"/>
              </a:spcBef>
              <a:spcAft>
                <a:spcPts val="0"/>
              </a:spcAft>
              <a:buClr>
                <a:srgbClr val="FFFFFF"/>
              </a:buClr>
              <a:buSzPts val="1400"/>
              <a:buNone/>
              <a:defRPr sz="1400">
                <a:solidFill>
                  <a:srgbClr val="FFFFFF"/>
                </a:solidFill>
              </a:defRPr>
            </a:lvl8pPr>
            <a:lvl9pPr lvl="8" rtl="0" algn="ctr">
              <a:lnSpc>
                <a:spcPct val="100000"/>
              </a:lnSpc>
              <a:spcBef>
                <a:spcPts val="0"/>
              </a:spcBef>
              <a:spcAft>
                <a:spcPts val="0"/>
              </a:spcAft>
              <a:buClr>
                <a:srgbClr val="FFFFFF"/>
              </a:buClr>
              <a:buSzPts val="1400"/>
              <a:buNone/>
              <a:defRPr sz="1400">
                <a:solidFill>
                  <a:srgbClr val="FFFFFF"/>
                </a:solidFil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pty slide 4">
  <p:cSld name="CUSTOM_12_4">
    <p:spTree>
      <p:nvGrpSpPr>
        <p:cNvPr id="72" name="Shape 72"/>
        <p:cNvGrpSpPr/>
        <p:nvPr/>
      </p:nvGrpSpPr>
      <p:grpSpPr>
        <a:xfrm>
          <a:off x="0" y="0"/>
          <a:ext cx="0" cy="0"/>
          <a:chOff x="0" y="0"/>
          <a:chExt cx="0" cy="0"/>
        </a:xfrm>
      </p:grpSpPr>
      <p:grpSp>
        <p:nvGrpSpPr>
          <p:cNvPr id="73" name="Google Shape;73;p12"/>
          <p:cNvGrpSpPr/>
          <p:nvPr/>
        </p:nvGrpSpPr>
        <p:grpSpPr>
          <a:xfrm>
            <a:off x="3783969" y="-23750"/>
            <a:ext cx="5375861" cy="5177700"/>
            <a:chOff x="3768189" y="-23750"/>
            <a:chExt cx="5375861" cy="5177700"/>
          </a:xfrm>
        </p:grpSpPr>
        <p:sp>
          <p:nvSpPr>
            <p:cNvPr id="74" name="Google Shape;74;p12"/>
            <p:cNvSpPr/>
            <p:nvPr/>
          </p:nvSpPr>
          <p:spPr>
            <a:xfrm>
              <a:off x="4148450" y="-23750"/>
              <a:ext cx="4995600" cy="5177700"/>
            </a:xfrm>
            <a:prstGeom prst="rect">
              <a:avLst/>
            </a:prstGeom>
            <a:solidFill>
              <a:srgbClr val="1934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12"/>
            <p:cNvSpPr/>
            <p:nvPr/>
          </p:nvSpPr>
          <p:spPr>
            <a:xfrm rot="-5400000">
              <a:off x="3510939" y="349631"/>
              <a:ext cx="902400" cy="387900"/>
            </a:xfrm>
            <a:prstGeom prst="triangle">
              <a:avLst>
                <a:gd fmla="val 50000" name="adj"/>
              </a:avLst>
            </a:prstGeom>
            <a:solidFill>
              <a:srgbClr val="1934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6" name="Google Shape;76;p12"/>
          <p:cNvSpPr txBox="1"/>
          <p:nvPr>
            <p:ph type="title"/>
          </p:nvPr>
        </p:nvSpPr>
        <p:spPr>
          <a:xfrm>
            <a:off x="5083800" y="206100"/>
            <a:ext cx="3638400" cy="12822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Clr>
                <a:srgbClr val="FFFFFF"/>
              </a:buClr>
              <a:buSzPts val="2600"/>
              <a:buNone/>
              <a:defRPr b="1" sz="2400">
                <a:solidFill>
                  <a:srgbClr val="FFFFFF"/>
                </a:solidFill>
                <a:latin typeface="Roboto"/>
                <a:ea typeface="Roboto"/>
                <a:cs typeface="Roboto"/>
                <a:sym typeface="Roboto"/>
              </a:defRPr>
            </a:lvl1pPr>
            <a:lvl2pPr lvl="1" rtl="0" algn="l">
              <a:lnSpc>
                <a:spcPct val="100000"/>
              </a:lnSpc>
              <a:spcBef>
                <a:spcPts val="0"/>
              </a:spcBef>
              <a:spcAft>
                <a:spcPts val="0"/>
              </a:spcAft>
              <a:buClr>
                <a:srgbClr val="FFFFFF"/>
              </a:buClr>
              <a:buSzPts val="2800"/>
              <a:buNone/>
              <a:defRPr>
                <a:solidFill>
                  <a:srgbClr val="FFFFFF"/>
                </a:solidFill>
              </a:defRPr>
            </a:lvl2pPr>
            <a:lvl3pPr lvl="2" rtl="0" algn="l">
              <a:lnSpc>
                <a:spcPct val="100000"/>
              </a:lnSpc>
              <a:spcBef>
                <a:spcPts val="0"/>
              </a:spcBef>
              <a:spcAft>
                <a:spcPts val="0"/>
              </a:spcAft>
              <a:buClr>
                <a:srgbClr val="FFFFFF"/>
              </a:buClr>
              <a:buSzPts val="2800"/>
              <a:buNone/>
              <a:defRPr>
                <a:solidFill>
                  <a:srgbClr val="FFFFFF"/>
                </a:solidFill>
              </a:defRPr>
            </a:lvl3pPr>
            <a:lvl4pPr lvl="3" rtl="0" algn="l">
              <a:lnSpc>
                <a:spcPct val="100000"/>
              </a:lnSpc>
              <a:spcBef>
                <a:spcPts val="0"/>
              </a:spcBef>
              <a:spcAft>
                <a:spcPts val="0"/>
              </a:spcAft>
              <a:buClr>
                <a:srgbClr val="FFFFFF"/>
              </a:buClr>
              <a:buSzPts val="2800"/>
              <a:buNone/>
              <a:defRPr>
                <a:solidFill>
                  <a:srgbClr val="FFFFFF"/>
                </a:solidFill>
              </a:defRPr>
            </a:lvl4pPr>
            <a:lvl5pPr lvl="4" rtl="0" algn="l">
              <a:lnSpc>
                <a:spcPct val="100000"/>
              </a:lnSpc>
              <a:spcBef>
                <a:spcPts val="0"/>
              </a:spcBef>
              <a:spcAft>
                <a:spcPts val="0"/>
              </a:spcAft>
              <a:buClr>
                <a:srgbClr val="FFFFFF"/>
              </a:buClr>
              <a:buSzPts val="2800"/>
              <a:buNone/>
              <a:defRPr>
                <a:solidFill>
                  <a:srgbClr val="FFFFFF"/>
                </a:solidFill>
              </a:defRPr>
            </a:lvl5pPr>
            <a:lvl6pPr lvl="5" rtl="0" algn="l">
              <a:lnSpc>
                <a:spcPct val="100000"/>
              </a:lnSpc>
              <a:spcBef>
                <a:spcPts val="0"/>
              </a:spcBef>
              <a:spcAft>
                <a:spcPts val="0"/>
              </a:spcAft>
              <a:buClr>
                <a:srgbClr val="FFFFFF"/>
              </a:buClr>
              <a:buSzPts val="2800"/>
              <a:buNone/>
              <a:defRPr>
                <a:solidFill>
                  <a:srgbClr val="FFFFFF"/>
                </a:solidFill>
              </a:defRPr>
            </a:lvl6pPr>
            <a:lvl7pPr lvl="6" rtl="0" algn="l">
              <a:lnSpc>
                <a:spcPct val="100000"/>
              </a:lnSpc>
              <a:spcBef>
                <a:spcPts val="0"/>
              </a:spcBef>
              <a:spcAft>
                <a:spcPts val="0"/>
              </a:spcAft>
              <a:buClr>
                <a:srgbClr val="FFFFFF"/>
              </a:buClr>
              <a:buSzPts val="2800"/>
              <a:buNone/>
              <a:defRPr>
                <a:solidFill>
                  <a:srgbClr val="FFFFFF"/>
                </a:solidFill>
              </a:defRPr>
            </a:lvl7pPr>
            <a:lvl8pPr lvl="7" rtl="0" algn="l">
              <a:lnSpc>
                <a:spcPct val="100000"/>
              </a:lnSpc>
              <a:spcBef>
                <a:spcPts val="0"/>
              </a:spcBef>
              <a:spcAft>
                <a:spcPts val="0"/>
              </a:spcAft>
              <a:buClr>
                <a:srgbClr val="FFFFFF"/>
              </a:buClr>
              <a:buSzPts val="2800"/>
              <a:buNone/>
              <a:defRPr>
                <a:solidFill>
                  <a:srgbClr val="FFFFFF"/>
                </a:solidFill>
              </a:defRPr>
            </a:lvl8pPr>
            <a:lvl9pPr lvl="8" rtl="0" algn="l">
              <a:lnSpc>
                <a:spcPct val="100000"/>
              </a:lnSpc>
              <a:spcBef>
                <a:spcPts val="0"/>
              </a:spcBef>
              <a:spcAft>
                <a:spcPts val="0"/>
              </a:spcAft>
              <a:buClr>
                <a:srgbClr val="FFFFFF"/>
              </a:buClr>
              <a:buSzPts val="2800"/>
              <a:buNone/>
              <a:defRPr>
                <a:solidFill>
                  <a:srgbClr val="FFFFFF"/>
                </a:solidFill>
              </a:defRPr>
            </a:lvl9pPr>
          </a:lstStyle>
          <a:p/>
        </p:txBody>
      </p:sp>
      <p:sp>
        <p:nvSpPr>
          <p:cNvPr id="77" name="Google Shape;77;p12"/>
          <p:cNvSpPr txBox="1"/>
          <p:nvPr>
            <p:ph idx="1" type="body"/>
          </p:nvPr>
        </p:nvSpPr>
        <p:spPr>
          <a:xfrm>
            <a:off x="5083800" y="1488100"/>
            <a:ext cx="3638400" cy="3078000"/>
          </a:xfrm>
          <a:prstGeom prst="rect">
            <a:avLst/>
          </a:prstGeom>
          <a:noFill/>
          <a:ln>
            <a:noFill/>
          </a:ln>
        </p:spPr>
        <p:txBody>
          <a:bodyPr anchorCtr="0" anchor="t" bIns="91425" lIns="91425" spcFirstLastPara="1" rIns="91425" wrap="square" tIns="91425">
            <a:noAutofit/>
          </a:bodyPr>
          <a:lstStyle>
            <a:lvl1pPr indent="-330200" lvl="0" marL="457200" rtl="0" algn="l">
              <a:lnSpc>
                <a:spcPct val="114000"/>
              </a:lnSpc>
              <a:spcBef>
                <a:spcPts val="0"/>
              </a:spcBef>
              <a:spcAft>
                <a:spcPts val="0"/>
              </a:spcAft>
              <a:buClr>
                <a:srgbClr val="FFFFFF"/>
              </a:buClr>
              <a:buSzPts val="1600"/>
              <a:buFont typeface="Roboto"/>
              <a:buChar char="●"/>
              <a:defRPr sz="1600">
                <a:solidFill>
                  <a:srgbClr val="FFFFFF"/>
                </a:solidFill>
                <a:latin typeface="Roboto"/>
                <a:ea typeface="Roboto"/>
                <a:cs typeface="Roboto"/>
                <a:sym typeface="Roboto"/>
              </a:defRPr>
            </a:lvl1pPr>
            <a:lvl2pPr indent="-330200" lvl="1" marL="914400" rtl="0" algn="l">
              <a:lnSpc>
                <a:spcPct val="114000"/>
              </a:lnSpc>
              <a:spcBef>
                <a:spcPts val="0"/>
              </a:spcBef>
              <a:spcAft>
                <a:spcPts val="0"/>
              </a:spcAft>
              <a:buClr>
                <a:srgbClr val="FFFFFF"/>
              </a:buClr>
              <a:buSzPts val="1600"/>
              <a:buFont typeface="Roboto"/>
              <a:buChar char="○"/>
              <a:defRPr sz="1600">
                <a:solidFill>
                  <a:srgbClr val="FFFFFF"/>
                </a:solidFill>
                <a:latin typeface="Roboto"/>
                <a:ea typeface="Roboto"/>
                <a:cs typeface="Roboto"/>
                <a:sym typeface="Roboto"/>
              </a:defRPr>
            </a:lvl2pPr>
            <a:lvl3pPr indent="-323850" lvl="2" marL="1371600" rtl="0" algn="l">
              <a:lnSpc>
                <a:spcPct val="114000"/>
              </a:lnSpc>
              <a:spcBef>
                <a:spcPts val="0"/>
              </a:spcBef>
              <a:spcAft>
                <a:spcPts val="0"/>
              </a:spcAft>
              <a:buClr>
                <a:srgbClr val="FFFFFF"/>
              </a:buClr>
              <a:buSzPts val="1500"/>
              <a:buFont typeface="Roboto"/>
              <a:buChar char="■"/>
              <a:defRPr sz="1500">
                <a:solidFill>
                  <a:srgbClr val="FFFFFF"/>
                </a:solidFill>
                <a:latin typeface="Roboto"/>
                <a:ea typeface="Roboto"/>
                <a:cs typeface="Roboto"/>
                <a:sym typeface="Roboto"/>
              </a:defRPr>
            </a:lvl3pPr>
            <a:lvl4pPr indent="-323850" lvl="3" marL="1828800" rtl="0" algn="l">
              <a:lnSpc>
                <a:spcPct val="114000"/>
              </a:lnSpc>
              <a:spcBef>
                <a:spcPts val="0"/>
              </a:spcBef>
              <a:spcAft>
                <a:spcPts val="0"/>
              </a:spcAft>
              <a:buClr>
                <a:srgbClr val="FFFFFF"/>
              </a:buClr>
              <a:buSzPts val="1500"/>
              <a:buFont typeface="Roboto"/>
              <a:buChar char="●"/>
              <a:defRPr sz="1500">
                <a:solidFill>
                  <a:srgbClr val="FFFFFF"/>
                </a:solidFill>
                <a:latin typeface="Roboto"/>
                <a:ea typeface="Roboto"/>
                <a:cs typeface="Roboto"/>
                <a:sym typeface="Roboto"/>
              </a:defRPr>
            </a:lvl4pPr>
            <a:lvl5pPr indent="-317500" lvl="4" marL="2286000" rtl="0" algn="l">
              <a:lnSpc>
                <a:spcPct val="114000"/>
              </a:lnSpc>
              <a:spcBef>
                <a:spcPts val="0"/>
              </a:spcBef>
              <a:spcAft>
                <a:spcPts val="0"/>
              </a:spcAft>
              <a:buClr>
                <a:srgbClr val="FFFFFF"/>
              </a:buClr>
              <a:buSzPts val="1400"/>
              <a:buFont typeface="Roboto"/>
              <a:buChar char="○"/>
              <a:defRPr>
                <a:solidFill>
                  <a:srgbClr val="FFFFFF"/>
                </a:solidFill>
                <a:latin typeface="Roboto"/>
                <a:ea typeface="Roboto"/>
                <a:cs typeface="Roboto"/>
                <a:sym typeface="Roboto"/>
              </a:defRPr>
            </a:lvl5pPr>
            <a:lvl6pPr indent="-317500" lvl="5" marL="2743200" rtl="0" algn="l">
              <a:lnSpc>
                <a:spcPct val="114000"/>
              </a:lnSpc>
              <a:spcBef>
                <a:spcPts val="0"/>
              </a:spcBef>
              <a:spcAft>
                <a:spcPts val="0"/>
              </a:spcAft>
              <a:buClr>
                <a:srgbClr val="FFFFFF"/>
              </a:buClr>
              <a:buSzPts val="1400"/>
              <a:buFont typeface="Roboto"/>
              <a:buChar char="■"/>
              <a:defRPr>
                <a:solidFill>
                  <a:srgbClr val="FFFFFF"/>
                </a:solidFill>
                <a:latin typeface="Roboto"/>
                <a:ea typeface="Roboto"/>
                <a:cs typeface="Roboto"/>
                <a:sym typeface="Roboto"/>
              </a:defRPr>
            </a:lvl6pPr>
            <a:lvl7pPr indent="-311150" lvl="6" marL="3200400" rtl="0" algn="l">
              <a:lnSpc>
                <a:spcPct val="114000"/>
              </a:lnSpc>
              <a:spcBef>
                <a:spcPts val="0"/>
              </a:spcBef>
              <a:spcAft>
                <a:spcPts val="0"/>
              </a:spcAft>
              <a:buClr>
                <a:srgbClr val="FFFFFF"/>
              </a:buClr>
              <a:buSzPts val="1300"/>
              <a:buFont typeface="Roboto"/>
              <a:buChar char="●"/>
              <a:defRPr sz="1300">
                <a:solidFill>
                  <a:srgbClr val="FFFFFF"/>
                </a:solidFill>
                <a:latin typeface="Roboto"/>
                <a:ea typeface="Roboto"/>
                <a:cs typeface="Roboto"/>
                <a:sym typeface="Roboto"/>
              </a:defRPr>
            </a:lvl7pPr>
            <a:lvl8pPr indent="-311150" lvl="7" marL="3657600" rtl="0" algn="l">
              <a:lnSpc>
                <a:spcPct val="114000"/>
              </a:lnSpc>
              <a:spcBef>
                <a:spcPts val="0"/>
              </a:spcBef>
              <a:spcAft>
                <a:spcPts val="0"/>
              </a:spcAft>
              <a:buClr>
                <a:srgbClr val="FFFFFF"/>
              </a:buClr>
              <a:buSzPts val="1300"/>
              <a:buFont typeface="Roboto"/>
              <a:buChar char="○"/>
              <a:defRPr sz="1300">
                <a:solidFill>
                  <a:srgbClr val="FFFFFF"/>
                </a:solidFill>
                <a:latin typeface="Roboto"/>
                <a:ea typeface="Roboto"/>
                <a:cs typeface="Roboto"/>
                <a:sym typeface="Roboto"/>
              </a:defRPr>
            </a:lvl8pPr>
            <a:lvl9pPr indent="-304800" lvl="8" marL="4114800" rtl="0" algn="l">
              <a:lnSpc>
                <a:spcPct val="114000"/>
              </a:lnSpc>
              <a:spcBef>
                <a:spcPts val="0"/>
              </a:spcBef>
              <a:spcAft>
                <a:spcPts val="0"/>
              </a:spcAft>
              <a:buClr>
                <a:srgbClr val="FFFFFF"/>
              </a:buClr>
              <a:buSzPts val="1200"/>
              <a:buFont typeface="Roboto"/>
              <a:buChar char="■"/>
              <a:defRPr sz="1200">
                <a:solidFill>
                  <a:srgbClr val="FFFFFF"/>
                </a:solidFill>
                <a:latin typeface="Roboto"/>
                <a:ea typeface="Roboto"/>
                <a:cs typeface="Roboto"/>
                <a:sym typeface="Roboto"/>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pty slide 3">
  <p:cSld name="CUSTOM_12_3">
    <p:spTree>
      <p:nvGrpSpPr>
        <p:cNvPr id="78" name="Shape 78"/>
        <p:cNvGrpSpPr/>
        <p:nvPr/>
      </p:nvGrpSpPr>
      <p:grpSpPr>
        <a:xfrm>
          <a:off x="0" y="0"/>
          <a:ext cx="0" cy="0"/>
          <a:chOff x="0" y="0"/>
          <a:chExt cx="0" cy="0"/>
        </a:xfrm>
      </p:grpSpPr>
      <p:sp>
        <p:nvSpPr>
          <p:cNvPr id="79" name="Google Shape;79;p13"/>
          <p:cNvSpPr/>
          <p:nvPr/>
        </p:nvSpPr>
        <p:spPr>
          <a:xfrm>
            <a:off x="253325" y="2161325"/>
            <a:ext cx="3095400" cy="2857800"/>
          </a:xfrm>
          <a:prstGeom prst="rect">
            <a:avLst/>
          </a:prstGeom>
          <a:solidFill>
            <a:srgbClr val="FFFFFF">
              <a:alpha val="874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13"/>
          <p:cNvSpPr txBox="1"/>
          <p:nvPr>
            <p:ph type="title"/>
          </p:nvPr>
        </p:nvSpPr>
        <p:spPr>
          <a:xfrm>
            <a:off x="621875" y="2682875"/>
            <a:ext cx="2358300" cy="11952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rgbClr val="3E606F"/>
              </a:buClr>
              <a:buSzPts val="1400"/>
              <a:buNone/>
              <a:defRPr b="1" sz="1400">
                <a:solidFill>
                  <a:srgbClr val="3E606F"/>
                </a:solidFill>
                <a:latin typeface="Roboto"/>
                <a:ea typeface="Roboto"/>
                <a:cs typeface="Roboto"/>
                <a:sym typeface="Roboto"/>
              </a:defRPr>
            </a:lvl1pPr>
            <a:lvl2pPr lvl="1" rtl="0" algn="ctr">
              <a:lnSpc>
                <a:spcPct val="100000"/>
              </a:lnSpc>
              <a:spcBef>
                <a:spcPts val="0"/>
              </a:spcBef>
              <a:spcAft>
                <a:spcPts val="0"/>
              </a:spcAft>
              <a:buSzPts val="1400"/>
              <a:buNone/>
              <a:defRPr sz="1400"/>
            </a:lvl2pPr>
            <a:lvl3pPr lvl="2" rtl="0" algn="ctr">
              <a:lnSpc>
                <a:spcPct val="100000"/>
              </a:lnSpc>
              <a:spcBef>
                <a:spcPts val="0"/>
              </a:spcBef>
              <a:spcAft>
                <a:spcPts val="0"/>
              </a:spcAft>
              <a:buSzPts val="1400"/>
              <a:buNone/>
              <a:defRPr sz="1400"/>
            </a:lvl3pPr>
            <a:lvl4pPr lvl="3" rtl="0" algn="ctr">
              <a:lnSpc>
                <a:spcPct val="100000"/>
              </a:lnSpc>
              <a:spcBef>
                <a:spcPts val="0"/>
              </a:spcBef>
              <a:spcAft>
                <a:spcPts val="0"/>
              </a:spcAft>
              <a:buSzPts val="1400"/>
              <a:buNone/>
              <a:defRPr sz="1400"/>
            </a:lvl4pPr>
            <a:lvl5pPr lvl="4" rtl="0" algn="ctr">
              <a:lnSpc>
                <a:spcPct val="100000"/>
              </a:lnSpc>
              <a:spcBef>
                <a:spcPts val="0"/>
              </a:spcBef>
              <a:spcAft>
                <a:spcPts val="0"/>
              </a:spcAft>
              <a:buSzPts val="1400"/>
              <a:buNone/>
              <a:defRPr sz="1400"/>
            </a:lvl5pPr>
            <a:lvl6pPr lvl="5" rtl="0" algn="ctr">
              <a:lnSpc>
                <a:spcPct val="100000"/>
              </a:lnSpc>
              <a:spcBef>
                <a:spcPts val="0"/>
              </a:spcBef>
              <a:spcAft>
                <a:spcPts val="0"/>
              </a:spcAft>
              <a:buSzPts val="1400"/>
              <a:buNone/>
              <a:defRPr sz="1400"/>
            </a:lvl6pPr>
            <a:lvl7pPr lvl="6" rtl="0" algn="ctr">
              <a:lnSpc>
                <a:spcPct val="100000"/>
              </a:lnSpc>
              <a:spcBef>
                <a:spcPts val="0"/>
              </a:spcBef>
              <a:spcAft>
                <a:spcPts val="0"/>
              </a:spcAft>
              <a:buSzPts val="1400"/>
              <a:buNone/>
              <a:defRPr sz="1400"/>
            </a:lvl7pPr>
            <a:lvl8pPr lvl="7" rtl="0" algn="ctr">
              <a:lnSpc>
                <a:spcPct val="100000"/>
              </a:lnSpc>
              <a:spcBef>
                <a:spcPts val="0"/>
              </a:spcBef>
              <a:spcAft>
                <a:spcPts val="0"/>
              </a:spcAft>
              <a:buSzPts val="1400"/>
              <a:buNone/>
              <a:defRPr sz="1400"/>
            </a:lvl8pPr>
            <a:lvl9pPr lvl="8" rtl="0" algn="ctr">
              <a:lnSpc>
                <a:spcPct val="100000"/>
              </a:lnSpc>
              <a:spcBef>
                <a:spcPts val="0"/>
              </a:spcBef>
              <a:spcAft>
                <a:spcPts val="0"/>
              </a:spcAft>
              <a:buSzPts val="1400"/>
              <a:buNone/>
              <a:defRPr sz="1400"/>
            </a:lvl9pPr>
          </a:lstStyle>
          <a:p/>
        </p:txBody>
      </p:sp>
      <p:sp>
        <p:nvSpPr>
          <p:cNvPr id="81" name="Google Shape;81;p13"/>
          <p:cNvSpPr txBox="1"/>
          <p:nvPr>
            <p:ph idx="2" type="title"/>
          </p:nvPr>
        </p:nvSpPr>
        <p:spPr>
          <a:xfrm>
            <a:off x="539550" y="3769825"/>
            <a:ext cx="2523000" cy="11952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rgbClr val="858585"/>
              </a:buClr>
              <a:buSzPts val="1200"/>
              <a:buFont typeface="Roboto"/>
              <a:buNone/>
              <a:defRPr sz="1200">
                <a:solidFill>
                  <a:srgbClr val="858585"/>
                </a:solidFill>
                <a:latin typeface="Roboto"/>
                <a:ea typeface="Roboto"/>
                <a:cs typeface="Roboto"/>
                <a:sym typeface="Roboto"/>
              </a:defRPr>
            </a:lvl1pPr>
            <a:lvl2pPr lvl="1" rtl="0" algn="ctr">
              <a:lnSpc>
                <a:spcPct val="100000"/>
              </a:lnSpc>
              <a:spcBef>
                <a:spcPts val="0"/>
              </a:spcBef>
              <a:spcAft>
                <a:spcPts val="0"/>
              </a:spcAft>
              <a:buSzPts val="1200"/>
              <a:buNone/>
              <a:defRPr sz="1200">
                <a:solidFill>
                  <a:srgbClr val="3E606F"/>
                </a:solidFill>
              </a:defRPr>
            </a:lvl2pPr>
            <a:lvl3pPr lvl="2" rtl="0" algn="ctr">
              <a:lnSpc>
                <a:spcPct val="100000"/>
              </a:lnSpc>
              <a:spcBef>
                <a:spcPts val="0"/>
              </a:spcBef>
              <a:spcAft>
                <a:spcPts val="0"/>
              </a:spcAft>
              <a:buSzPts val="1200"/>
              <a:buNone/>
              <a:defRPr sz="1200">
                <a:solidFill>
                  <a:srgbClr val="3E606F"/>
                </a:solidFill>
              </a:defRPr>
            </a:lvl3pPr>
            <a:lvl4pPr lvl="3" rtl="0" algn="ctr">
              <a:lnSpc>
                <a:spcPct val="100000"/>
              </a:lnSpc>
              <a:spcBef>
                <a:spcPts val="0"/>
              </a:spcBef>
              <a:spcAft>
                <a:spcPts val="0"/>
              </a:spcAft>
              <a:buSzPts val="1200"/>
              <a:buNone/>
              <a:defRPr sz="1200">
                <a:solidFill>
                  <a:srgbClr val="3E606F"/>
                </a:solidFill>
              </a:defRPr>
            </a:lvl4pPr>
            <a:lvl5pPr lvl="4" rtl="0" algn="ctr">
              <a:lnSpc>
                <a:spcPct val="100000"/>
              </a:lnSpc>
              <a:spcBef>
                <a:spcPts val="0"/>
              </a:spcBef>
              <a:spcAft>
                <a:spcPts val="0"/>
              </a:spcAft>
              <a:buSzPts val="1200"/>
              <a:buNone/>
              <a:defRPr sz="1200">
                <a:solidFill>
                  <a:srgbClr val="3E606F"/>
                </a:solidFill>
              </a:defRPr>
            </a:lvl5pPr>
            <a:lvl6pPr lvl="5" rtl="0" algn="ctr">
              <a:lnSpc>
                <a:spcPct val="100000"/>
              </a:lnSpc>
              <a:spcBef>
                <a:spcPts val="0"/>
              </a:spcBef>
              <a:spcAft>
                <a:spcPts val="0"/>
              </a:spcAft>
              <a:buSzPts val="1200"/>
              <a:buNone/>
              <a:defRPr sz="1200">
                <a:solidFill>
                  <a:srgbClr val="3E606F"/>
                </a:solidFill>
              </a:defRPr>
            </a:lvl6pPr>
            <a:lvl7pPr lvl="6" rtl="0" algn="ctr">
              <a:lnSpc>
                <a:spcPct val="100000"/>
              </a:lnSpc>
              <a:spcBef>
                <a:spcPts val="0"/>
              </a:spcBef>
              <a:spcAft>
                <a:spcPts val="0"/>
              </a:spcAft>
              <a:buSzPts val="1200"/>
              <a:buNone/>
              <a:defRPr sz="1200">
                <a:solidFill>
                  <a:srgbClr val="3E606F"/>
                </a:solidFill>
              </a:defRPr>
            </a:lvl7pPr>
            <a:lvl8pPr lvl="7" rtl="0" algn="ctr">
              <a:lnSpc>
                <a:spcPct val="100000"/>
              </a:lnSpc>
              <a:spcBef>
                <a:spcPts val="0"/>
              </a:spcBef>
              <a:spcAft>
                <a:spcPts val="0"/>
              </a:spcAft>
              <a:buSzPts val="1200"/>
              <a:buNone/>
              <a:defRPr sz="1200">
                <a:solidFill>
                  <a:srgbClr val="3E606F"/>
                </a:solidFill>
              </a:defRPr>
            </a:lvl8pPr>
            <a:lvl9pPr lvl="8" rtl="0" algn="ctr">
              <a:lnSpc>
                <a:spcPct val="100000"/>
              </a:lnSpc>
              <a:spcBef>
                <a:spcPts val="0"/>
              </a:spcBef>
              <a:spcAft>
                <a:spcPts val="0"/>
              </a:spcAft>
              <a:buSzPts val="1200"/>
              <a:buNone/>
              <a:defRPr sz="1200">
                <a:solidFill>
                  <a:srgbClr val="3E606F"/>
                </a:solidFil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pty slide 2">
  <p:cSld name="CUSTOM_12_2">
    <p:spTree>
      <p:nvGrpSpPr>
        <p:cNvPr id="82" name="Shape 82"/>
        <p:cNvGrpSpPr/>
        <p:nvPr/>
      </p:nvGrpSpPr>
      <p:grpSpPr>
        <a:xfrm>
          <a:off x="0" y="0"/>
          <a:ext cx="0" cy="0"/>
          <a:chOff x="0" y="0"/>
          <a:chExt cx="0" cy="0"/>
        </a:xfrm>
      </p:grpSpPr>
      <p:sp>
        <p:nvSpPr>
          <p:cNvPr id="83" name="Google Shape;83;p14"/>
          <p:cNvSpPr txBox="1"/>
          <p:nvPr>
            <p:ph type="title"/>
          </p:nvPr>
        </p:nvSpPr>
        <p:spPr>
          <a:xfrm>
            <a:off x="4245650" y="1568125"/>
            <a:ext cx="4482600" cy="21264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rgbClr val="193441"/>
              </a:buClr>
              <a:buSzPts val="2400"/>
              <a:buNone/>
              <a:defRPr sz="2400">
                <a:solidFill>
                  <a:srgbClr val="193441"/>
                </a:solidFill>
              </a:defRPr>
            </a:lvl1pPr>
            <a:lvl2pPr lvl="1" rtl="0" algn="ctr">
              <a:lnSpc>
                <a:spcPct val="100000"/>
              </a:lnSpc>
              <a:spcBef>
                <a:spcPts val="0"/>
              </a:spcBef>
              <a:spcAft>
                <a:spcPts val="0"/>
              </a:spcAft>
              <a:buClr>
                <a:schemeClr val="lt1"/>
              </a:buClr>
              <a:buSzPts val="3000"/>
              <a:buNone/>
              <a:defRPr sz="3000">
                <a:solidFill>
                  <a:schemeClr val="lt1"/>
                </a:solidFill>
              </a:defRPr>
            </a:lvl2pPr>
            <a:lvl3pPr lvl="2" rtl="0" algn="ctr">
              <a:lnSpc>
                <a:spcPct val="100000"/>
              </a:lnSpc>
              <a:spcBef>
                <a:spcPts val="0"/>
              </a:spcBef>
              <a:spcAft>
                <a:spcPts val="0"/>
              </a:spcAft>
              <a:buClr>
                <a:schemeClr val="lt1"/>
              </a:buClr>
              <a:buSzPts val="3000"/>
              <a:buNone/>
              <a:defRPr sz="3000">
                <a:solidFill>
                  <a:schemeClr val="lt1"/>
                </a:solidFill>
              </a:defRPr>
            </a:lvl3pPr>
            <a:lvl4pPr lvl="3" rtl="0" algn="ctr">
              <a:lnSpc>
                <a:spcPct val="100000"/>
              </a:lnSpc>
              <a:spcBef>
                <a:spcPts val="0"/>
              </a:spcBef>
              <a:spcAft>
                <a:spcPts val="0"/>
              </a:spcAft>
              <a:buClr>
                <a:schemeClr val="lt1"/>
              </a:buClr>
              <a:buSzPts val="3000"/>
              <a:buNone/>
              <a:defRPr sz="3000">
                <a:solidFill>
                  <a:schemeClr val="lt1"/>
                </a:solidFill>
              </a:defRPr>
            </a:lvl4pPr>
            <a:lvl5pPr lvl="4" rtl="0" algn="ctr">
              <a:lnSpc>
                <a:spcPct val="100000"/>
              </a:lnSpc>
              <a:spcBef>
                <a:spcPts val="0"/>
              </a:spcBef>
              <a:spcAft>
                <a:spcPts val="0"/>
              </a:spcAft>
              <a:buClr>
                <a:schemeClr val="lt1"/>
              </a:buClr>
              <a:buSzPts val="3000"/>
              <a:buNone/>
              <a:defRPr sz="3000">
                <a:solidFill>
                  <a:schemeClr val="lt1"/>
                </a:solidFill>
              </a:defRPr>
            </a:lvl5pPr>
            <a:lvl6pPr lvl="5" rtl="0" algn="ctr">
              <a:lnSpc>
                <a:spcPct val="100000"/>
              </a:lnSpc>
              <a:spcBef>
                <a:spcPts val="0"/>
              </a:spcBef>
              <a:spcAft>
                <a:spcPts val="0"/>
              </a:spcAft>
              <a:buClr>
                <a:schemeClr val="lt1"/>
              </a:buClr>
              <a:buSzPts val="3000"/>
              <a:buNone/>
              <a:defRPr sz="3000">
                <a:solidFill>
                  <a:schemeClr val="lt1"/>
                </a:solidFill>
              </a:defRPr>
            </a:lvl6pPr>
            <a:lvl7pPr lvl="6" rtl="0" algn="ctr">
              <a:lnSpc>
                <a:spcPct val="100000"/>
              </a:lnSpc>
              <a:spcBef>
                <a:spcPts val="0"/>
              </a:spcBef>
              <a:spcAft>
                <a:spcPts val="0"/>
              </a:spcAft>
              <a:buClr>
                <a:schemeClr val="lt1"/>
              </a:buClr>
              <a:buSzPts val="3000"/>
              <a:buNone/>
              <a:defRPr sz="3000">
                <a:solidFill>
                  <a:schemeClr val="lt1"/>
                </a:solidFill>
              </a:defRPr>
            </a:lvl7pPr>
            <a:lvl8pPr lvl="7" rtl="0" algn="ctr">
              <a:lnSpc>
                <a:spcPct val="100000"/>
              </a:lnSpc>
              <a:spcBef>
                <a:spcPts val="0"/>
              </a:spcBef>
              <a:spcAft>
                <a:spcPts val="0"/>
              </a:spcAft>
              <a:buClr>
                <a:schemeClr val="lt1"/>
              </a:buClr>
              <a:buSzPts val="3000"/>
              <a:buNone/>
              <a:defRPr sz="3000">
                <a:solidFill>
                  <a:schemeClr val="lt1"/>
                </a:solidFill>
              </a:defRPr>
            </a:lvl8pPr>
            <a:lvl9pPr lvl="8" rtl="0" algn="ctr">
              <a:lnSpc>
                <a:spcPct val="100000"/>
              </a:lnSpc>
              <a:spcBef>
                <a:spcPts val="0"/>
              </a:spcBef>
              <a:spcAft>
                <a:spcPts val="0"/>
              </a:spcAft>
              <a:buClr>
                <a:schemeClr val="lt1"/>
              </a:buClr>
              <a:buSzPts val="3000"/>
              <a:buNone/>
              <a:defRPr sz="3000">
                <a:solidFill>
                  <a:schemeClr val="lt1"/>
                </a:solidFill>
              </a:defRPr>
            </a:lvl9pPr>
          </a:lstStyle>
          <a:p/>
        </p:txBody>
      </p:sp>
      <p:sp>
        <p:nvSpPr>
          <p:cNvPr id="84" name="Google Shape;84;p14"/>
          <p:cNvSpPr txBox="1"/>
          <p:nvPr>
            <p:ph idx="1" type="subTitle"/>
          </p:nvPr>
        </p:nvSpPr>
        <p:spPr>
          <a:xfrm>
            <a:off x="4879550" y="3694525"/>
            <a:ext cx="3214800" cy="546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solidFill>
                  <a:srgbClr val="3E606F"/>
                </a:solidFill>
              </a:defRPr>
            </a:lvl1pPr>
            <a:lvl2pPr lvl="1" rtl="0">
              <a:spcBef>
                <a:spcPts val="0"/>
              </a:spcBef>
              <a:spcAft>
                <a:spcPts val="0"/>
              </a:spcAft>
              <a:buNone/>
              <a:defRPr>
                <a:solidFill>
                  <a:srgbClr val="FFFFFF"/>
                </a:solidFill>
              </a:defRPr>
            </a:lvl2pPr>
            <a:lvl3pPr lvl="2" rtl="0">
              <a:spcBef>
                <a:spcPts val="0"/>
              </a:spcBef>
              <a:spcAft>
                <a:spcPts val="0"/>
              </a:spcAft>
              <a:buNone/>
              <a:defRPr>
                <a:solidFill>
                  <a:srgbClr val="FFFFFF"/>
                </a:solidFill>
              </a:defRPr>
            </a:lvl3pPr>
            <a:lvl4pPr lvl="3" rtl="0">
              <a:spcBef>
                <a:spcPts val="0"/>
              </a:spcBef>
              <a:spcAft>
                <a:spcPts val="0"/>
              </a:spcAft>
              <a:buNone/>
              <a:defRPr>
                <a:solidFill>
                  <a:srgbClr val="FFFFFF"/>
                </a:solidFill>
              </a:defRPr>
            </a:lvl4pPr>
            <a:lvl5pPr lvl="4" rtl="0">
              <a:spcBef>
                <a:spcPts val="0"/>
              </a:spcBef>
              <a:spcAft>
                <a:spcPts val="0"/>
              </a:spcAft>
              <a:buNone/>
              <a:defRPr>
                <a:solidFill>
                  <a:srgbClr val="FFFFFF"/>
                </a:solidFill>
              </a:defRPr>
            </a:lvl5pPr>
            <a:lvl6pPr lvl="5" rtl="0">
              <a:spcBef>
                <a:spcPts val="0"/>
              </a:spcBef>
              <a:spcAft>
                <a:spcPts val="0"/>
              </a:spcAft>
              <a:buNone/>
              <a:defRPr>
                <a:solidFill>
                  <a:srgbClr val="FFFFFF"/>
                </a:solidFill>
              </a:defRPr>
            </a:lvl6pPr>
            <a:lvl7pPr lvl="6" rtl="0">
              <a:spcBef>
                <a:spcPts val="0"/>
              </a:spcBef>
              <a:spcAft>
                <a:spcPts val="0"/>
              </a:spcAft>
              <a:buNone/>
              <a:defRPr>
                <a:solidFill>
                  <a:srgbClr val="FFFFFF"/>
                </a:solidFill>
              </a:defRPr>
            </a:lvl7pPr>
            <a:lvl8pPr lvl="7" rtl="0">
              <a:spcBef>
                <a:spcPts val="0"/>
              </a:spcBef>
              <a:spcAft>
                <a:spcPts val="0"/>
              </a:spcAft>
              <a:buNone/>
              <a:defRPr>
                <a:solidFill>
                  <a:srgbClr val="FFFFFF"/>
                </a:solidFill>
              </a:defRPr>
            </a:lvl8pPr>
            <a:lvl9pPr lvl="8" rtl="0">
              <a:spcBef>
                <a:spcPts val="0"/>
              </a:spcBef>
              <a:spcAft>
                <a:spcPts val="0"/>
              </a:spcAft>
              <a:buNone/>
              <a:defRPr>
                <a:solidFill>
                  <a:srgbClr val="FFFFFF"/>
                </a:solidFil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pty slide 1">
  <p:cSld name="CUSTOM_12_1">
    <p:spTree>
      <p:nvGrpSpPr>
        <p:cNvPr id="85" name="Shape 85"/>
        <p:cNvGrpSpPr/>
        <p:nvPr/>
      </p:nvGrpSpPr>
      <p:grpSpPr>
        <a:xfrm>
          <a:off x="0" y="0"/>
          <a:ext cx="0" cy="0"/>
          <a:chOff x="0" y="0"/>
          <a:chExt cx="0" cy="0"/>
        </a:xfrm>
      </p:grpSpPr>
      <p:sp>
        <p:nvSpPr>
          <p:cNvPr id="86" name="Google Shape;86;p15"/>
          <p:cNvSpPr/>
          <p:nvPr/>
        </p:nvSpPr>
        <p:spPr>
          <a:xfrm>
            <a:off x="477850" y="0"/>
            <a:ext cx="4144500" cy="2652300"/>
          </a:xfrm>
          <a:prstGeom prst="rect">
            <a:avLst/>
          </a:prstGeom>
          <a:solidFill>
            <a:srgbClr val="1934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15"/>
          <p:cNvSpPr txBox="1"/>
          <p:nvPr>
            <p:ph type="title"/>
          </p:nvPr>
        </p:nvSpPr>
        <p:spPr>
          <a:xfrm>
            <a:off x="661025" y="158925"/>
            <a:ext cx="3810000" cy="981300"/>
          </a:xfrm>
          <a:prstGeom prst="rect">
            <a:avLst/>
          </a:prstGeom>
          <a:noFill/>
          <a:ln>
            <a:noFill/>
          </a:ln>
        </p:spPr>
        <p:txBody>
          <a:bodyPr anchorCtr="0" anchor="b" bIns="91425" lIns="91425" spcFirstLastPara="1" rIns="91425" wrap="square" tIns="91425">
            <a:noAutofit/>
          </a:bodyPr>
          <a:lstStyle>
            <a:lvl1pPr lvl="0" rtl="0">
              <a:lnSpc>
                <a:spcPct val="100000"/>
              </a:lnSpc>
              <a:spcBef>
                <a:spcPts val="0"/>
              </a:spcBef>
              <a:spcAft>
                <a:spcPts val="0"/>
              </a:spcAft>
              <a:buClr>
                <a:srgbClr val="FFFFFF"/>
              </a:buClr>
              <a:buSzPts val="2400"/>
              <a:buNone/>
              <a:defRPr sz="2400">
                <a:solidFill>
                  <a:srgbClr val="FFFFFF"/>
                </a:solidFill>
              </a:defRPr>
            </a:lvl1pPr>
            <a:lvl2pPr lvl="1" rtl="0">
              <a:lnSpc>
                <a:spcPct val="100000"/>
              </a:lnSpc>
              <a:spcBef>
                <a:spcPts val="0"/>
              </a:spcBef>
              <a:spcAft>
                <a:spcPts val="0"/>
              </a:spcAft>
              <a:buClr>
                <a:srgbClr val="FFFFFF"/>
              </a:buClr>
              <a:buSzPts val="3000"/>
              <a:buNone/>
              <a:defRPr sz="3000">
                <a:solidFill>
                  <a:srgbClr val="FFFFFF"/>
                </a:solidFill>
              </a:defRPr>
            </a:lvl2pPr>
            <a:lvl3pPr lvl="2" rtl="0">
              <a:lnSpc>
                <a:spcPct val="100000"/>
              </a:lnSpc>
              <a:spcBef>
                <a:spcPts val="0"/>
              </a:spcBef>
              <a:spcAft>
                <a:spcPts val="0"/>
              </a:spcAft>
              <a:buClr>
                <a:srgbClr val="FFFFFF"/>
              </a:buClr>
              <a:buSzPts val="3000"/>
              <a:buNone/>
              <a:defRPr sz="3000">
                <a:solidFill>
                  <a:srgbClr val="FFFFFF"/>
                </a:solidFill>
              </a:defRPr>
            </a:lvl3pPr>
            <a:lvl4pPr lvl="3" rtl="0">
              <a:lnSpc>
                <a:spcPct val="100000"/>
              </a:lnSpc>
              <a:spcBef>
                <a:spcPts val="0"/>
              </a:spcBef>
              <a:spcAft>
                <a:spcPts val="0"/>
              </a:spcAft>
              <a:buClr>
                <a:srgbClr val="FFFFFF"/>
              </a:buClr>
              <a:buSzPts val="3000"/>
              <a:buNone/>
              <a:defRPr sz="3000">
                <a:solidFill>
                  <a:srgbClr val="FFFFFF"/>
                </a:solidFill>
              </a:defRPr>
            </a:lvl4pPr>
            <a:lvl5pPr lvl="4" rtl="0">
              <a:lnSpc>
                <a:spcPct val="100000"/>
              </a:lnSpc>
              <a:spcBef>
                <a:spcPts val="0"/>
              </a:spcBef>
              <a:spcAft>
                <a:spcPts val="0"/>
              </a:spcAft>
              <a:buClr>
                <a:srgbClr val="FFFFFF"/>
              </a:buClr>
              <a:buSzPts val="3000"/>
              <a:buNone/>
              <a:defRPr sz="3000">
                <a:solidFill>
                  <a:srgbClr val="FFFFFF"/>
                </a:solidFill>
              </a:defRPr>
            </a:lvl5pPr>
            <a:lvl6pPr lvl="5" rtl="0">
              <a:lnSpc>
                <a:spcPct val="100000"/>
              </a:lnSpc>
              <a:spcBef>
                <a:spcPts val="0"/>
              </a:spcBef>
              <a:spcAft>
                <a:spcPts val="0"/>
              </a:spcAft>
              <a:buClr>
                <a:srgbClr val="FFFFFF"/>
              </a:buClr>
              <a:buSzPts val="3000"/>
              <a:buNone/>
              <a:defRPr sz="3000">
                <a:solidFill>
                  <a:srgbClr val="FFFFFF"/>
                </a:solidFill>
              </a:defRPr>
            </a:lvl6pPr>
            <a:lvl7pPr lvl="6" rtl="0">
              <a:lnSpc>
                <a:spcPct val="100000"/>
              </a:lnSpc>
              <a:spcBef>
                <a:spcPts val="0"/>
              </a:spcBef>
              <a:spcAft>
                <a:spcPts val="0"/>
              </a:spcAft>
              <a:buClr>
                <a:srgbClr val="FFFFFF"/>
              </a:buClr>
              <a:buSzPts val="3000"/>
              <a:buNone/>
              <a:defRPr sz="3000">
                <a:solidFill>
                  <a:srgbClr val="FFFFFF"/>
                </a:solidFill>
              </a:defRPr>
            </a:lvl7pPr>
            <a:lvl8pPr lvl="7" rtl="0">
              <a:lnSpc>
                <a:spcPct val="100000"/>
              </a:lnSpc>
              <a:spcBef>
                <a:spcPts val="0"/>
              </a:spcBef>
              <a:spcAft>
                <a:spcPts val="0"/>
              </a:spcAft>
              <a:buClr>
                <a:srgbClr val="FFFFFF"/>
              </a:buClr>
              <a:buSzPts val="3000"/>
              <a:buNone/>
              <a:defRPr sz="3000">
                <a:solidFill>
                  <a:srgbClr val="FFFFFF"/>
                </a:solidFill>
              </a:defRPr>
            </a:lvl8pPr>
            <a:lvl9pPr lvl="8" rtl="0">
              <a:lnSpc>
                <a:spcPct val="100000"/>
              </a:lnSpc>
              <a:spcBef>
                <a:spcPts val="0"/>
              </a:spcBef>
              <a:spcAft>
                <a:spcPts val="0"/>
              </a:spcAft>
              <a:buClr>
                <a:srgbClr val="FFFFFF"/>
              </a:buClr>
              <a:buSzPts val="3000"/>
              <a:buNone/>
              <a:defRPr sz="3000">
                <a:solidFill>
                  <a:srgbClr val="FFFFFF"/>
                </a:solidFill>
              </a:defRPr>
            </a:lvl9pPr>
          </a:lstStyle>
          <a:p/>
        </p:txBody>
      </p:sp>
      <p:sp>
        <p:nvSpPr>
          <p:cNvPr id="88" name="Google Shape;88;p15"/>
          <p:cNvSpPr txBox="1"/>
          <p:nvPr>
            <p:ph idx="1" type="subTitle"/>
          </p:nvPr>
        </p:nvSpPr>
        <p:spPr>
          <a:xfrm>
            <a:off x="661025" y="1140275"/>
            <a:ext cx="3667500" cy="1272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a:solidFill>
                  <a:srgbClr val="FFFFFF"/>
                </a:solidFill>
              </a:defRPr>
            </a:lvl1pPr>
            <a:lvl2pPr lvl="1" rtl="0">
              <a:spcBef>
                <a:spcPts val="0"/>
              </a:spcBef>
              <a:spcAft>
                <a:spcPts val="0"/>
              </a:spcAft>
              <a:buNone/>
              <a:defRPr>
                <a:solidFill>
                  <a:srgbClr val="FFFFFF"/>
                </a:solidFill>
              </a:defRPr>
            </a:lvl2pPr>
            <a:lvl3pPr lvl="2" rtl="0">
              <a:spcBef>
                <a:spcPts val="0"/>
              </a:spcBef>
              <a:spcAft>
                <a:spcPts val="0"/>
              </a:spcAft>
              <a:buNone/>
              <a:defRPr>
                <a:solidFill>
                  <a:srgbClr val="FFFFFF"/>
                </a:solidFill>
              </a:defRPr>
            </a:lvl3pPr>
            <a:lvl4pPr lvl="3" rtl="0">
              <a:spcBef>
                <a:spcPts val="0"/>
              </a:spcBef>
              <a:spcAft>
                <a:spcPts val="0"/>
              </a:spcAft>
              <a:buNone/>
              <a:defRPr>
                <a:solidFill>
                  <a:srgbClr val="FFFFFF"/>
                </a:solidFill>
              </a:defRPr>
            </a:lvl4pPr>
            <a:lvl5pPr lvl="4" rtl="0">
              <a:spcBef>
                <a:spcPts val="0"/>
              </a:spcBef>
              <a:spcAft>
                <a:spcPts val="0"/>
              </a:spcAft>
              <a:buNone/>
              <a:defRPr>
                <a:solidFill>
                  <a:srgbClr val="FFFFFF"/>
                </a:solidFill>
              </a:defRPr>
            </a:lvl5pPr>
            <a:lvl6pPr lvl="5" rtl="0">
              <a:spcBef>
                <a:spcPts val="0"/>
              </a:spcBef>
              <a:spcAft>
                <a:spcPts val="0"/>
              </a:spcAft>
              <a:buNone/>
              <a:defRPr>
                <a:solidFill>
                  <a:srgbClr val="FFFFFF"/>
                </a:solidFill>
              </a:defRPr>
            </a:lvl6pPr>
            <a:lvl7pPr lvl="6" rtl="0">
              <a:spcBef>
                <a:spcPts val="0"/>
              </a:spcBef>
              <a:spcAft>
                <a:spcPts val="0"/>
              </a:spcAft>
              <a:buNone/>
              <a:defRPr>
                <a:solidFill>
                  <a:srgbClr val="FFFFFF"/>
                </a:solidFill>
              </a:defRPr>
            </a:lvl7pPr>
            <a:lvl8pPr lvl="7" rtl="0">
              <a:spcBef>
                <a:spcPts val="0"/>
              </a:spcBef>
              <a:spcAft>
                <a:spcPts val="0"/>
              </a:spcAft>
              <a:buNone/>
              <a:defRPr>
                <a:solidFill>
                  <a:srgbClr val="FFFFFF"/>
                </a:solidFill>
              </a:defRPr>
            </a:lvl8pPr>
            <a:lvl9pPr lvl="8" rtl="0">
              <a:spcBef>
                <a:spcPts val="0"/>
              </a:spcBef>
              <a:spcAft>
                <a:spcPts val="0"/>
              </a:spcAft>
              <a:buNone/>
              <a:defRPr>
                <a:solidFill>
                  <a:srgbClr val="FFFFFF"/>
                </a:solidFil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ext &amp; some text slide">
  <p:cSld name="BIG_NUMBER">
    <p:bg>
      <p:bgPr>
        <a:solidFill>
          <a:srgbClr val="3E606F"/>
        </a:solidFill>
      </p:bgPr>
    </p:bg>
    <p:spTree>
      <p:nvGrpSpPr>
        <p:cNvPr id="89" name="Shape 89"/>
        <p:cNvGrpSpPr/>
        <p:nvPr/>
      </p:nvGrpSpPr>
      <p:grpSpPr>
        <a:xfrm>
          <a:off x="0" y="0"/>
          <a:ext cx="0" cy="0"/>
          <a:chOff x="0" y="0"/>
          <a:chExt cx="0" cy="0"/>
        </a:xfrm>
      </p:grpSpPr>
      <p:sp>
        <p:nvSpPr>
          <p:cNvPr id="90" name="Google Shape;90;p16"/>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lt1"/>
              </a:buClr>
              <a:buSzPts val="9000"/>
              <a:buNone/>
              <a:defRPr sz="9000">
                <a:solidFill>
                  <a:schemeClr val="lt1"/>
                </a:solidFill>
              </a:defRPr>
            </a:lvl1pPr>
            <a:lvl2pPr lvl="1" rtl="0" algn="ctr">
              <a:lnSpc>
                <a:spcPct val="100000"/>
              </a:lnSpc>
              <a:spcBef>
                <a:spcPts val="0"/>
              </a:spcBef>
              <a:spcAft>
                <a:spcPts val="0"/>
              </a:spcAft>
              <a:buClr>
                <a:schemeClr val="lt1"/>
              </a:buClr>
              <a:buSzPts val="12000"/>
              <a:buNone/>
              <a:defRPr sz="12000">
                <a:solidFill>
                  <a:schemeClr val="lt1"/>
                </a:solidFill>
              </a:defRPr>
            </a:lvl2pPr>
            <a:lvl3pPr lvl="2" rtl="0" algn="ctr">
              <a:lnSpc>
                <a:spcPct val="100000"/>
              </a:lnSpc>
              <a:spcBef>
                <a:spcPts val="0"/>
              </a:spcBef>
              <a:spcAft>
                <a:spcPts val="0"/>
              </a:spcAft>
              <a:buClr>
                <a:schemeClr val="lt1"/>
              </a:buClr>
              <a:buSzPts val="12000"/>
              <a:buNone/>
              <a:defRPr sz="12000">
                <a:solidFill>
                  <a:schemeClr val="lt1"/>
                </a:solidFill>
              </a:defRPr>
            </a:lvl3pPr>
            <a:lvl4pPr lvl="3" rtl="0" algn="ctr">
              <a:lnSpc>
                <a:spcPct val="100000"/>
              </a:lnSpc>
              <a:spcBef>
                <a:spcPts val="0"/>
              </a:spcBef>
              <a:spcAft>
                <a:spcPts val="0"/>
              </a:spcAft>
              <a:buClr>
                <a:schemeClr val="lt1"/>
              </a:buClr>
              <a:buSzPts val="12000"/>
              <a:buNone/>
              <a:defRPr sz="12000">
                <a:solidFill>
                  <a:schemeClr val="lt1"/>
                </a:solidFill>
              </a:defRPr>
            </a:lvl4pPr>
            <a:lvl5pPr lvl="4" rtl="0" algn="ctr">
              <a:lnSpc>
                <a:spcPct val="100000"/>
              </a:lnSpc>
              <a:spcBef>
                <a:spcPts val="0"/>
              </a:spcBef>
              <a:spcAft>
                <a:spcPts val="0"/>
              </a:spcAft>
              <a:buClr>
                <a:schemeClr val="lt1"/>
              </a:buClr>
              <a:buSzPts val="12000"/>
              <a:buNone/>
              <a:defRPr sz="12000">
                <a:solidFill>
                  <a:schemeClr val="lt1"/>
                </a:solidFill>
              </a:defRPr>
            </a:lvl5pPr>
            <a:lvl6pPr lvl="5" rtl="0" algn="ctr">
              <a:lnSpc>
                <a:spcPct val="100000"/>
              </a:lnSpc>
              <a:spcBef>
                <a:spcPts val="0"/>
              </a:spcBef>
              <a:spcAft>
                <a:spcPts val="0"/>
              </a:spcAft>
              <a:buClr>
                <a:schemeClr val="lt1"/>
              </a:buClr>
              <a:buSzPts val="12000"/>
              <a:buNone/>
              <a:defRPr sz="12000">
                <a:solidFill>
                  <a:schemeClr val="lt1"/>
                </a:solidFill>
              </a:defRPr>
            </a:lvl6pPr>
            <a:lvl7pPr lvl="6" rtl="0" algn="ctr">
              <a:lnSpc>
                <a:spcPct val="100000"/>
              </a:lnSpc>
              <a:spcBef>
                <a:spcPts val="0"/>
              </a:spcBef>
              <a:spcAft>
                <a:spcPts val="0"/>
              </a:spcAft>
              <a:buClr>
                <a:schemeClr val="lt1"/>
              </a:buClr>
              <a:buSzPts val="12000"/>
              <a:buNone/>
              <a:defRPr sz="12000">
                <a:solidFill>
                  <a:schemeClr val="lt1"/>
                </a:solidFill>
              </a:defRPr>
            </a:lvl7pPr>
            <a:lvl8pPr lvl="7" rtl="0" algn="ctr">
              <a:lnSpc>
                <a:spcPct val="100000"/>
              </a:lnSpc>
              <a:spcBef>
                <a:spcPts val="0"/>
              </a:spcBef>
              <a:spcAft>
                <a:spcPts val="0"/>
              </a:spcAft>
              <a:buClr>
                <a:schemeClr val="lt1"/>
              </a:buClr>
              <a:buSzPts val="12000"/>
              <a:buNone/>
              <a:defRPr sz="12000">
                <a:solidFill>
                  <a:schemeClr val="lt1"/>
                </a:solidFill>
              </a:defRPr>
            </a:lvl8pPr>
            <a:lvl9pPr lvl="8" rtl="0" algn="ctr">
              <a:lnSpc>
                <a:spcPct val="100000"/>
              </a:lnSpc>
              <a:spcBef>
                <a:spcPts val="0"/>
              </a:spcBef>
              <a:spcAft>
                <a:spcPts val="0"/>
              </a:spcAft>
              <a:buClr>
                <a:schemeClr val="lt1"/>
              </a:buClr>
              <a:buSzPts val="12000"/>
              <a:buNone/>
              <a:defRPr sz="12000">
                <a:solidFill>
                  <a:schemeClr val="lt1"/>
                </a:solidFill>
              </a:defRPr>
            </a:lvl9pPr>
          </a:lstStyle>
          <a:p>
            <a:r>
              <a:t>xx%</a:t>
            </a:r>
          </a:p>
        </p:txBody>
      </p:sp>
      <p:sp>
        <p:nvSpPr>
          <p:cNvPr id="91" name="Google Shape;91;p16"/>
          <p:cNvSpPr txBox="1"/>
          <p:nvPr>
            <p:ph idx="2" type="title"/>
          </p:nvPr>
        </p:nvSpPr>
        <p:spPr>
          <a:xfrm>
            <a:off x="867300" y="2978525"/>
            <a:ext cx="7409400" cy="7455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600"/>
              <a:buFont typeface="Roboto"/>
              <a:buNone/>
              <a:defRPr sz="1600">
                <a:solidFill>
                  <a:srgbClr val="FFFFFF"/>
                </a:solidFill>
                <a:latin typeface="Roboto"/>
                <a:ea typeface="Roboto"/>
                <a:cs typeface="Roboto"/>
                <a:sym typeface="Roboto"/>
              </a:defRPr>
            </a:lvl1pPr>
            <a:lvl2pPr lvl="1" rtl="0" algn="ctr">
              <a:lnSpc>
                <a:spcPct val="100000"/>
              </a:lnSpc>
              <a:spcBef>
                <a:spcPts val="0"/>
              </a:spcBef>
              <a:spcAft>
                <a:spcPts val="0"/>
              </a:spcAft>
              <a:buClr>
                <a:srgbClr val="FFFFFF"/>
              </a:buClr>
              <a:buSzPts val="1200"/>
              <a:buNone/>
              <a:defRPr sz="1200">
                <a:solidFill>
                  <a:srgbClr val="FFFFFF"/>
                </a:solidFill>
              </a:defRPr>
            </a:lvl2pPr>
            <a:lvl3pPr lvl="2" rtl="0" algn="ctr">
              <a:lnSpc>
                <a:spcPct val="100000"/>
              </a:lnSpc>
              <a:spcBef>
                <a:spcPts val="0"/>
              </a:spcBef>
              <a:spcAft>
                <a:spcPts val="0"/>
              </a:spcAft>
              <a:buClr>
                <a:srgbClr val="FFFFFF"/>
              </a:buClr>
              <a:buSzPts val="1200"/>
              <a:buNone/>
              <a:defRPr sz="1200">
                <a:solidFill>
                  <a:srgbClr val="FFFFFF"/>
                </a:solidFill>
              </a:defRPr>
            </a:lvl3pPr>
            <a:lvl4pPr lvl="3" rtl="0" algn="ctr">
              <a:lnSpc>
                <a:spcPct val="100000"/>
              </a:lnSpc>
              <a:spcBef>
                <a:spcPts val="0"/>
              </a:spcBef>
              <a:spcAft>
                <a:spcPts val="0"/>
              </a:spcAft>
              <a:buClr>
                <a:srgbClr val="FFFFFF"/>
              </a:buClr>
              <a:buSzPts val="1200"/>
              <a:buNone/>
              <a:defRPr sz="1200">
                <a:solidFill>
                  <a:srgbClr val="FFFFFF"/>
                </a:solidFill>
              </a:defRPr>
            </a:lvl4pPr>
            <a:lvl5pPr lvl="4" rtl="0" algn="ctr">
              <a:lnSpc>
                <a:spcPct val="100000"/>
              </a:lnSpc>
              <a:spcBef>
                <a:spcPts val="0"/>
              </a:spcBef>
              <a:spcAft>
                <a:spcPts val="0"/>
              </a:spcAft>
              <a:buClr>
                <a:srgbClr val="FFFFFF"/>
              </a:buClr>
              <a:buSzPts val="1200"/>
              <a:buNone/>
              <a:defRPr sz="1200">
                <a:solidFill>
                  <a:srgbClr val="FFFFFF"/>
                </a:solidFill>
              </a:defRPr>
            </a:lvl5pPr>
            <a:lvl6pPr lvl="5" rtl="0" algn="ctr">
              <a:lnSpc>
                <a:spcPct val="100000"/>
              </a:lnSpc>
              <a:spcBef>
                <a:spcPts val="0"/>
              </a:spcBef>
              <a:spcAft>
                <a:spcPts val="0"/>
              </a:spcAft>
              <a:buClr>
                <a:srgbClr val="FFFFFF"/>
              </a:buClr>
              <a:buSzPts val="1200"/>
              <a:buNone/>
              <a:defRPr sz="1200">
                <a:solidFill>
                  <a:srgbClr val="FFFFFF"/>
                </a:solidFill>
              </a:defRPr>
            </a:lvl6pPr>
            <a:lvl7pPr lvl="6" rtl="0" algn="ctr">
              <a:lnSpc>
                <a:spcPct val="100000"/>
              </a:lnSpc>
              <a:spcBef>
                <a:spcPts val="0"/>
              </a:spcBef>
              <a:spcAft>
                <a:spcPts val="0"/>
              </a:spcAft>
              <a:buClr>
                <a:srgbClr val="FFFFFF"/>
              </a:buClr>
              <a:buSzPts val="1200"/>
              <a:buNone/>
              <a:defRPr sz="1200">
                <a:solidFill>
                  <a:srgbClr val="FFFFFF"/>
                </a:solidFill>
              </a:defRPr>
            </a:lvl7pPr>
            <a:lvl8pPr lvl="7" rtl="0" algn="ctr">
              <a:lnSpc>
                <a:spcPct val="100000"/>
              </a:lnSpc>
              <a:spcBef>
                <a:spcPts val="0"/>
              </a:spcBef>
              <a:spcAft>
                <a:spcPts val="0"/>
              </a:spcAft>
              <a:buClr>
                <a:srgbClr val="FFFFFF"/>
              </a:buClr>
              <a:buSzPts val="1200"/>
              <a:buNone/>
              <a:defRPr sz="1200">
                <a:solidFill>
                  <a:srgbClr val="FFFFFF"/>
                </a:solidFill>
              </a:defRPr>
            </a:lvl8pPr>
            <a:lvl9pPr lvl="8" rtl="0" algn="ctr">
              <a:lnSpc>
                <a:spcPct val="100000"/>
              </a:lnSpc>
              <a:spcBef>
                <a:spcPts val="0"/>
              </a:spcBef>
              <a:spcAft>
                <a:spcPts val="0"/>
              </a:spcAft>
              <a:buClr>
                <a:srgbClr val="FFFFFF"/>
              </a:buClr>
              <a:buSzPts val="1200"/>
              <a:buNone/>
              <a:defRPr sz="1200">
                <a:solidFill>
                  <a:srgbClr val="FFFFFF"/>
                </a:solidFil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ext &amp; some text slide 1">
  <p:cSld name="BIG_NUMBER_1">
    <p:bg>
      <p:bgPr>
        <a:solidFill>
          <a:srgbClr val="3E606F"/>
        </a:solidFill>
      </p:bgPr>
    </p:bg>
    <p:spTree>
      <p:nvGrpSpPr>
        <p:cNvPr id="92" name="Shape 92"/>
        <p:cNvGrpSpPr/>
        <p:nvPr/>
      </p:nvGrpSpPr>
      <p:grpSpPr>
        <a:xfrm>
          <a:off x="0" y="0"/>
          <a:ext cx="0" cy="0"/>
          <a:chOff x="0" y="0"/>
          <a:chExt cx="0" cy="0"/>
        </a:xfrm>
      </p:grpSpPr>
      <p:sp>
        <p:nvSpPr>
          <p:cNvPr id="93" name="Google Shape;93;p17"/>
          <p:cNvSpPr txBox="1"/>
          <p:nvPr>
            <p:ph type="title"/>
          </p:nvPr>
        </p:nvSpPr>
        <p:spPr>
          <a:xfrm>
            <a:off x="867300" y="2978525"/>
            <a:ext cx="7409400" cy="7455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600"/>
              <a:buFont typeface="Roboto"/>
              <a:buNone/>
              <a:defRPr sz="1600">
                <a:solidFill>
                  <a:srgbClr val="FFFFFF"/>
                </a:solidFill>
                <a:latin typeface="Roboto"/>
                <a:ea typeface="Roboto"/>
                <a:cs typeface="Roboto"/>
                <a:sym typeface="Roboto"/>
              </a:defRPr>
            </a:lvl1pPr>
            <a:lvl2pPr lvl="1" rtl="0" algn="ctr">
              <a:lnSpc>
                <a:spcPct val="100000"/>
              </a:lnSpc>
              <a:spcBef>
                <a:spcPts val="0"/>
              </a:spcBef>
              <a:spcAft>
                <a:spcPts val="0"/>
              </a:spcAft>
              <a:buClr>
                <a:srgbClr val="FFFFFF"/>
              </a:buClr>
              <a:buSzPts val="1200"/>
              <a:buNone/>
              <a:defRPr sz="1200">
                <a:solidFill>
                  <a:srgbClr val="FFFFFF"/>
                </a:solidFill>
              </a:defRPr>
            </a:lvl2pPr>
            <a:lvl3pPr lvl="2" rtl="0" algn="ctr">
              <a:lnSpc>
                <a:spcPct val="100000"/>
              </a:lnSpc>
              <a:spcBef>
                <a:spcPts val="0"/>
              </a:spcBef>
              <a:spcAft>
                <a:spcPts val="0"/>
              </a:spcAft>
              <a:buClr>
                <a:srgbClr val="FFFFFF"/>
              </a:buClr>
              <a:buSzPts val="1200"/>
              <a:buNone/>
              <a:defRPr sz="1200">
                <a:solidFill>
                  <a:srgbClr val="FFFFFF"/>
                </a:solidFill>
              </a:defRPr>
            </a:lvl3pPr>
            <a:lvl4pPr lvl="3" rtl="0" algn="ctr">
              <a:lnSpc>
                <a:spcPct val="100000"/>
              </a:lnSpc>
              <a:spcBef>
                <a:spcPts val="0"/>
              </a:spcBef>
              <a:spcAft>
                <a:spcPts val="0"/>
              </a:spcAft>
              <a:buClr>
                <a:srgbClr val="FFFFFF"/>
              </a:buClr>
              <a:buSzPts val="1200"/>
              <a:buNone/>
              <a:defRPr sz="1200">
                <a:solidFill>
                  <a:srgbClr val="FFFFFF"/>
                </a:solidFill>
              </a:defRPr>
            </a:lvl4pPr>
            <a:lvl5pPr lvl="4" rtl="0" algn="ctr">
              <a:lnSpc>
                <a:spcPct val="100000"/>
              </a:lnSpc>
              <a:spcBef>
                <a:spcPts val="0"/>
              </a:spcBef>
              <a:spcAft>
                <a:spcPts val="0"/>
              </a:spcAft>
              <a:buClr>
                <a:srgbClr val="FFFFFF"/>
              </a:buClr>
              <a:buSzPts val="1200"/>
              <a:buNone/>
              <a:defRPr sz="1200">
                <a:solidFill>
                  <a:srgbClr val="FFFFFF"/>
                </a:solidFill>
              </a:defRPr>
            </a:lvl5pPr>
            <a:lvl6pPr lvl="5" rtl="0" algn="ctr">
              <a:lnSpc>
                <a:spcPct val="100000"/>
              </a:lnSpc>
              <a:spcBef>
                <a:spcPts val="0"/>
              </a:spcBef>
              <a:spcAft>
                <a:spcPts val="0"/>
              </a:spcAft>
              <a:buClr>
                <a:srgbClr val="FFFFFF"/>
              </a:buClr>
              <a:buSzPts val="1200"/>
              <a:buNone/>
              <a:defRPr sz="1200">
                <a:solidFill>
                  <a:srgbClr val="FFFFFF"/>
                </a:solidFill>
              </a:defRPr>
            </a:lvl6pPr>
            <a:lvl7pPr lvl="6" rtl="0" algn="ctr">
              <a:lnSpc>
                <a:spcPct val="100000"/>
              </a:lnSpc>
              <a:spcBef>
                <a:spcPts val="0"/>
              </a:spcBef>
              <a:spcAft>
                <a:spcPts val="0"/>
              </a:spcAft>
              <a:buClr>
                <a:srgbClr val="FFFFFF"/>
              </a:buClr>
              <a:buSzPts val="1200"/>
              <a:buNone/>
              <a:defRPr sz="1200">
                <a:solidFill>
                  <a:srgbClr val="FFFFFF"/>
                </a:solidFill>
              </a:defRPr>
            </a:lvl7pPr>
            <a:lvl8pPr lvl="7" rtl="0" algn="ctr">
              <a:lnSpc>
                <a:spcPct val="100000"/>
              </a:lnSpc>
              <a:spcBef>
                <a:spcPts val="0"/>
              </a:spcBef>
              <a:spcAft>
                <a:spcPts val="0"/>
              </a:spcAft>
              <a:buClr>
                <a:srgbClr val="FFFFFF"/>
              </a:buClr>
              <a:buSzPts val="1200"/>
              <a:buNone/>
              <a:defRPr sz="1200">
                <a:solidFill>
                  <a:srgbClr val="FFFFFF"/>
                </a:solidFill>
              </a:defRPr>
            </a:lvl8pPr>
            <a:lvl9pPr lvl="8" rtl="0" algn="ctr">
              <a:lnSpc>
                <a:spcPct val="100000"/>
              </a:lnSpc>
              <a:spcBef>
                <a:spcPts val="0"/>
              </a:spcBef>
              <a:spcAft>
                <a:spcPts val="0"/>
              </a:spcAft>
              <a:buClr>
                <a:srgbClr val="FFFFFF"/>
              </a:buClr>
              <a:buSzPts val="1200"/>
              <a:buNone/>
              <a:defRPr sz="1200">
                <a:solidFill>
                  <a:srgbClr val="FFFFFF"/>
                </a:solidFill>
              </a:defRPr>
            </a:lvl9pPr>
          </a:lstStyle>
          <a:p/>
        </p:txBody>
      </p:sp>
      <p:sp>
        <p:nvSpPr>
          <p:cNvPr id="94" name="Google Shape;94;p17"/>
          <p:cNvSpPr txBox="1"/>
          <p:nvPr>
            <p:ph idx="2" type="title"/>
          </p:nvPr>
        </p:nvSpPr>
        <p:spPr>
          <a:xfrm>
            <a:off x="930100" y="981525"/>
            <a:ext cx="7283700" cy="19971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rgbClr val="FFFFFF"/>
              </a:buClr>
              <a:buSzPts val="7200"/>
              <a:buNone/>
              <a:defRPr b="1" sz="7200" u="sng">
                <a:solidFill>
                  <a:srgbClr val="FFFFFF"/>
                </a:solidFill>
                <a:latin typeface="Roboto"/>
                <a:ea typeface="Roboto"/>
                <a:cs typeface="Roboto"/>
                <a:sym typeface="Roboto"/>
              </a:defRPr>
            </a:lvl1pPr>
            <a:lvl2pPr lvl="1" rtl="0" algn="l">
              <a:lnSpc>
                <a:spcPct val="100000"/>
              </a:lnSpc>
              <a:spcBef>
                <a:spcPts val="0"/>
              </a:spcBef>
              <a:spcAft>
                <a:spcPts val="0"/>
              </a:spcAft>
              <a:buClr>
                <a:srgbClr val="FFFFFF"/>
              </a:buClr>
              <a:buSzPts val="6000"/>
              <a:buNone/>
              <a:defRPr sz="6000" u="sng">
                <a:solidFill>
                  <a:srgbClr val="FFFFFF"/>
                </a:solidFill>
              </a:defRPr>
            </a:lvl2pPr>
            <a:lvl3pPr lvl="2" rtl="0" algn="l">
              <a:lnSpc>
                <a:spcPct val="100000"/>
              </a:lnSpc>
              <a:spcBef>
                <a:spcPts val="0"/>
              </a:spcBef>
              <a:spcAft>
                <a:spcPts val="0"/>
              </a:spcAft>
              <a:buClr>
                <a:srgbClr val="FFFFFF"/>
              </a:buClr>
              <a:buSzPts val="6000"/>
              <a:buNone/>
              <a:defRPr sz="6000" u="sng">
                <a:solidFill>
                  <a:srgbClr val="FFFFFF"/>
                </a:solidFill>
              </a:defRPr>
            </a:lvl3pPr>
            <a:lvl4pPr lvl="3" rtl="0" algn="l">
              <a:lnSpc>
                <a:spcPct val="100000"/>
              </a:lnSpc>
              <a:spcBef>
                <a:spcPts val="0"/>
              </a:spcBef>
              <a:spcAft>
                <a:spcPts val="0"/>
              </a:spcAft>
              <a:buClr>
                <a:srgbClr val="FFFFFF"/>
              </a:buClr>
              <a:buSzPts val="6000"/>
              <a:buNone/>
              <a:defRPr sz="6000" u="sng">
                <a:solidFill>
                  <a:srgbClr val="FFFFFF"/>
                </a:solidFill>
              </a:defRPr>
            </a:lvl4pPr>
            <a:lvl5pPr lvl="4" rtl="0" algn="l">
              <a:lnSpc>
                <a:spcPct val="100000"/>
              </a:lnSpc>
              <a:spcBef>
                <a:spcPts val="0"/>
              </a:spcBef>
              <a:spcAft>
                <a:spcPts val="0"/>
              </a:spcAft>
              <a:buClr>
                <a:srgbClr val="FFFFFF"/>
              </a:buClr>
              <a:buSzPts val="6000"/>
              <a:buNone/>
              <a:defRPr sz="6000" u="sng">
                <a:solidFill>
                  <a:srgbClr val="FFFFFF"/>
                </a:solidFill>
              </a:defRPr>
            </a:lvl5pPr>
            <a:lvl6pPr lvl="5" rtl="0" algn="l">
              <a:lnSpc>
                <a:spcPct val="100000"/>
              </a:lnSpc>
              <a:spcBef>
                <a:spcPts val="0"/>
              </a:spcBef>
              <a:spcAft>
                <a:spcPts val="0"/>
              </a:spcAft>
              <a:buClr>
                <a:srgbClr val="FFFFFF"/>
              </a:buClr>
              <a:buSzPts val="6000"/>
              <a:buNone/>
              <a:defRPr sz="6000" u="sng">
                <a:solidFill>
                  <a:srgbClr val="FFFFFF"/>
                </a:solidFill>
              </a:defRPr>
            </a:lvl6pPr>
            <a:lvl7pPr lvl="6" rtl="0" algn="l">
              <a:lnSpc>
                <a:spcPct val="100000"/>
              </a:lnSpc>
              <a:spcBef>
                <a:spcPts val="0"/>
              </a:spcBef>
              <a:spcAft>
                <a:spcPts val="0"/>
              </a:spcAft>
              <a:buClr>
                <a:srgbClr val="FFFFFF"/>
              </a:buClr>
              <a:buSzPts val="6000"/>
              <a:buNone/>
              <a:defRPr sz="6000" u="sng">
                <a:solidFill>
                  <a:srgbClr val="FFFFFF"/>
                </a:solidFill>
              </a:defRPr>
            </a:lvl7pPr>
            <a:lvl8pPr lvl="7" rtl="0" algn="l">
              <a:lnSpc>
                <a:spcPct val="100000"/>
              </a:lnSpc>
              <a:spcBef>
                <a:spcPts val="0"/>
              </a:spcBef>
              <a:spcAft>
                <a:spcPts val="0"/>
              </a:spcAft>
              <a:buClr>
                <a:srgbClr val="FFFFFF"/>
              </a:buClr>
              <a:buSzPts val="6000"/>
              <a:buNone/>
              <a:defRPr sz="6000" u="sng">
                <a:solidFill>
                  <a:srgbClr val="FFFFFF"/>
                </a:solidFill>
              </a:defRPr>
            </a:lvl8pPr>
            <a:lvl9pPr lvl="8" rtl="0" algn="l">
              <a:lnSpc>
                <a:spcPct val="100000"/>
              </a:lnSpc>
              <a:spcBef>
                <a:spcPts val="0"/>
              </a:spcBef>
              <a:spcAft>
                <a:spcPts val="0"/>
              </a:spcAft>
              <a:buClr>
                <a:srgbClr val="FFFFFF"/>
              </a:buClr>
              <a:buSzPts val="6000"/>
              <a:buNone/>
              <a:defRPr sz="6000" u="sng">
                <a:solidFill>
                  <a:srgbClr val="FFFFFF"/>
                </a:solidFill>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CUSTOM_11">
    <p:spTree>
      <p:nvGrpSpPr>
        <p:cNvPr id="95" name="Shape 95"/>
        <p:cNvGrpSpPr/>
        <p:nvPr/>
      </p:nvGrpSpPr>
      <p:grpSpPr>
        <a:xfrm>
          <a:off x="0" y="0"/>
          <a:ext cx="0" cy="0"/>
          <a:chOff x="0" y="0"/>
          <a:chExt cx="0" cy="0"/>
        </a:xfrm>
      </p:grpSpPr>
      <p:sp>
        <p:nvSpPr>
          <p:cNvPr id="96" name="Google Shape;96;p18"/>
          <p:cNvSpPr txBox="1"/>
          <p:nvPr>
            <p:ph type="title"/>
          </p:nvPr>
        </p:nvSpPr>
        <p:spPr>
          <a:xfrm>
            <a:off x="795300" y="388150"/>
            <a:ext cx="7553400" cy="5727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600"/>
              <a:buNone/>
              <a:defRPr b="1" sz="2800">
                <a:solidFill>
                  <a:srgbClr val="193441"/>
                </a:solidFill>
                <a:latin typeface="Roboto"/>
                <a:ea typeface="Roboto"/>
                <a:cs typeface="Roboto"/>
                <a:sym typeface="Roboto"/>
              </a:defRPr>
            </a:lvl1pPr>
            <a:lvl2pPr lvl="1" rtl="0" algn="ctr">
              <a:lnSpc>
                <a:spcPct val="100000"/>
              </a:lnSpc>
              <a:spcBef>
                <a:spcPts val="0"/>
              </a:spcBef>
              <a:spcAft>
                <a:spcPts val="0"/>
              </a:spcAft>
              <a:buSzPts val="2800"/>
              <a:buNone/>
              <a:defRPr b="1" sz="2400">
                <a:solidFill>
                  <a:srgbClr val="193441"/>
                </a:solidFill>
                <a:latin typeface="Roboto"/>
                <a:ea typeface="Roboto"/>
                <a:cs typeface="Roboto"/>
                <a:sym typeface="Roboto"/>
              </a:defRPr>
            </a:lvl2pPr>
            <a:lvl3pPr lvl="2" rtl="0" algn="ctr">
              <a:lnSpc>
                <a:spcPct val="100000"/>
              </a:lnSpc>
              <a:spcBef>
                <a:spcPts val="0"/>
              </a:spcBef>
              <a:spcAft>
                <a:spcPts val="0"/>
              </a:spcAft>
              <a:buSzPts val="2800"/>
              <a:buNone/>
              <a:defRPr b="1" sz="2400">
                <a:solidFill>
                  <a:srgbClr val="193441"/>
                </a:solidFill>
                <a:latin typeface="Roboto"/>
                <a:ea typeface="Roboto"/>
                <a:cs typeface="Roboto"/>
                <a:sym typeface="Roboto"/>
              </a:defRPr>
            </a:lvl3pPr>
            <a:lvl4pPr lvl="3" rtl="0" algn="ctr">
              <a:lnSpc>
                <a:spcPct val="100000"/>
              </a:lnSpc>
              <a:spcBef>
                <a:spcPts val="0"/>
              </a:spcBef>
              <a:spcAft>
                <a:spcPts val="0"/>
              </a:spcAft>
              <a:buSzPts val="2800"/>
              <a:buNone/>
              <a:defRPr b="1" sz="2400">
                <a:solidFill>
                  <a:srgbClr val="193441"/>
                </a:solidFill>
                <a:latin typeface="Roboto"/>
                <a:ea typeface="Roboto"/>
                <a:cs typeface="Roboto"/>
                <a:sym typeface="Roboto"/>
              </a:defRPr>
            </a:lvl4pPr>
            <a:lvl5pPr lvl="4" rtl="0" algn="ctr">
              <a:lnSpc>
                <a:spcPct val="100000"/>
              </a:lnSpc>
              <a:spcBef>
                <a:spcPts val="0"/>
              </a:spcBef>
              <a:spcAft>
                <a:spcPts val="0"/>
              </a:spcAft>
              <a:buSzPts val="2800"/>
              <a:buNone/>
              <a:defRPr b="1" sz="2400">
                <a:solidFill>
                  <a:srgbClr val="193441"/>
                </a:solidFill>
                <a:latin typeface="Roboto"/>
                <a:ea typeface="Roboto"/>
                <a:cs typeface="Roboto"/>
                <a:sym typeface="Roboto"/>
              </a:defRPr>
            </a:lvl5pPr>
            <a:lvl6pPr lvl="5" rtl="0" algn="ctr">
              <a:lnSpc>
                <a:spcPct val="100000"/>
              </a:lnSpc>
              <a:spcBef>
                <a:spcPts val="0"/>
              </a:spcBef>
              <a:spcAft>
                <a:spcPts val="0"/>
              </a:spcAft>
              <a:buSzPts val="2800"/>
              <a:buNone/>
              <a:defRPr b="1" sz="2400">
                <a:solidFill>
                  <a:srgbClr val="193441"/>
                </a:solidFill>
                <a:latin typeface="Roboto"/>
                <a:ea typeface="Roboto"/>
                <a:cs typeface="Roboto"/>
                <a:sym typeface="Roboto"/>
              </a:defRPr>
            </a:lvl6pPr>
            <a:lvl7pPr lvl="6" rtl="0" algn="ctr">
              <a:lnSpc>
                <a:spcPct val="100000"/>
              </a:lnSpc>
              <a:spcBef>
                <a:spcPts val="0"/>
              </a:spcBef>
              <a:spcAft>
                <a:spcPts val="0"/>
              </a:spcAft>
              <a:buSzPts val="2800"/>
              <a:buNone/>
              <a:defRPr b="1" sz="2400">
                <a:solidFill>
                  <a:srgbClr val="193441"/>
                </a:solidFill>
                <a:latin typeface="Roboto"/>
                <a:ea typeface="Roboto"/>
                <a:cs typeface="Roboto"/>
                <a:sym typeface="Roboto"/>
              </a:defRPr>
            </a:lvl7pPr>
            <a:lvl8pPr lvl="7" rtl="0" algn="ctr">
              <a:lnSpc>
                <a:spcPct val="100000"/>
              </a:lnSpc>
              <a:spcBef>
                <a:spcPts val="0"/>
              </a:spcBef>
              <a:spcAft>
                <a:spcPts val="0"/>
              </a:spcAft>
              <a:buSzPts val="2800"/>
              <a:buNone/>
              <a:defRPr b="1" sz="2400">
                <a:solidFill>
                  <a:srgbClr val="193441"/>
                </a:solidFill>
                <a:latin typeface="Roboto"/>
                <a:ea typeface="Roboto"/>
                <a:cs typeface="Roboto"/>
                <a:sym typeface="Roboto"/>
              </a:defRPr>
            </a:lvl8pPr>
            <a:lvl9pPr lvl="8" rtl="0" algn="ctr">
              <a:lnSpc>
                <a:spcPct val="100000"/>
              </a:lnSpc>
              <a:spcBef>
                <a:spcPts val="0"/>
              </a:spcBef>
              <a:spcAft>
                <a:spcPts val="0"/>
              </a:spcAft>
              <a:buSzPts val="2800"/>
              <a:buNone/>
              <a:defRPr b="1" sz="2400">
                <a:solidFill>
                  <a:srgbClr val="193441"/>
                </a:solidFill>
                <a:latin typeface="Roboto"/>
                <a:ea typeface="Roboto"/>
                <a:cs typeface="Roboto"/>
                <a:sym typeface="Roboto"/>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slide with title and text right">
  <p:cSld name="CUSTOM_4">
    <p:spTree>
      <p:nvGrpSpPr>
        <p:cNvPr id="97" name="Shape 97"/>
        <p:cNvGrpSpPr/>
        <p:nvPr/>
      </p:nvGrpSpPr>
      <p:grpSpPr>
        <a:xfrm>
          <a:off x="0" y="0"/>
          <a:ext cx="0" cy="0"/>
          <a:chOff x="0" y="0"/>
          <a:chExt cx="0" cy="0"/>
        </a:xfrm>
      </p:grpSpPr>
      <p:sp>
        <p:nvSpPr>
          <p:cNvPr id="98" name="Google Shape;98;p19"/>
          <p:cNvSpPr txBox="1"/>
          <p:nvPr>
            <p:ph hasCustomPrompt="1" type="title"/>
          </p:nvPr>
        </p:nvSpPr>
        <p:spPr>
          <a:xfrm>
            <a:off x="3830850" y="675225"/>
            <a:ext cx="5301000" cy="8700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rgbClr val="010101"/>
              </a:buClr>
              <a:buSzPts val="4800"/>
              <a:buNone/>
              <a:defRPr sz="4800">
                <a:solidFill>
                  <a:srgbClr val="010101"/>
                </a:solidFill>
              </a:defRPr>
            </a:lvl1pPr>
            <a:lvl2pPr lvl="1" rtl="0" algn="ctr">
              <a:lnSpc>
                <a:spcPct val="100000"/>
              </a:lnSpc>
              <a:spcBef>
                <a:spcPts val="0"/>
              </a:spcBef>
              <a:spcAft>
                <a:spcPts val="0"/>
              </a:spcAft>
              <a:buClr>
                <a:srgbClr val="010101"/>
              </a:buClr>
              <a:buSzPts val="12000"/>
              <a:buNone/>
              <a:defRPr sz="12000">
                <a:solidFill>
                  <a:srgbClr val="010101"/>
                </a:solidFill>
              </a:defRPr>
            </a:lvl2pPr>
            <a:lvl3pPr lvl="2" rtl="0" algn="ctr">
              <a:lnSpc>
                <a:spcPct val="100000"/>
              </a:lnSpc>
              <a:spcBef>
                <a:spcPts val="0"/>
              </a:spcBef>
              <a:spcAft>
                <a:spcPts val="0"/>
              </a:spcAft>
              <a:buClr>
                <a:srgbClr val="010101"/>
              </a:buClr>
              <a:buSzPts val="12000"/>
              <a:buNone/>
              <a:defRPr sz="12000">
                <a:solidFill>
                  <a:srgbClr val="010101"/>
                </a:solidFill>
              </a:defRPr>
            </a:lvl3pPr>
            <a:lvl4pPr lvl="3" rtl="0" algn="ctr">
              <a:lnSpc>
                <a:spcPct val="100000"/>
              </a:lnSpc>
              <a:spcBef>
                <a:spcPts val="0"/>
              </a:spcBef>
              <a:spcAft>
                <a:spcPts val="0"/>
              </a:spcAft>
              <a:buClr>
                <a:srgbClr val="010101"/>
              </a:buClr>
              <a:buSzPts val="12000"/>
              <a:buNone/>
              <a:defRPr sz="12000">
                <a:solidFill>
                  <a:srgbClr val="010101"/>
                </a:solidFill>
              </a:defRPr>
            </a:lvl4pPr>
            <a:lvl5pPr lvl="4" rtl="0" algn="ctr">
              <a:lnSpc>
                <a:spcPct val="100000"/>
              </a:lnSpc>
              <a:spcBef>
                <a:spcPts val="0"/>
              </a:spcBef>
              <a:spcAft>
                <a:spcPts val="0"/>
              </a:spcAft>
              <a:buClr>
                <a:srgbClr val="010101"/>
              </a:buClr>
              <a:buSzPts val="12000"/>
              <a:buNone/>
              <a:defRPr sz="12000">
                <a:solidFill>
                  <a:srgbClr val="010101"/>
                </a:solidFill>
              </a:defRPr>
            </a:lvl5pPr>
            <a:lvl6pPr lvl="5" rtl="0" algn="ctr">
              <a:lnSpc>
                <a:spcPct val="100000"/>
              </a:lnSpc>
              <a:spcBef>
                <a:spcPts val="0"/>
              </a:spcBef>
              <a:spcAft>
                <a:spcPts val="0"/>
              </a:spcAft>
              <a:buClr>
                <a:srgbClr val="010101"/>
              </a:buClr>
              <a:buSzPts val="12000"/>
              <a:buNone/>
              <a:defRPr sz="12000">
                <a:solidFill>
                  <a:srgbClr val="010101"/>
                </a:solidFill>
              </a:defRPr>
            </a:lvl6pPr>
            <a:lvl7pPr lvl="6" rtl="0" algn="ctr">
              <a:lnSpc>
                <a:spcPct val="100000"/>
              </a:lnSpc>
              <a:spcBef>
                <a:spcPts val="0"/>
              </a:spcBef>
              <a:spcAft>
                <a:spcPts val="0"/>
              </a:spcAft>
              <a:buClr>
                <a:srgbClr val="010101"/>
              </a:buClr>
              <a:buSzPts val="12000"/>
              <a:buNone/>
              <a:defRPr sz="12000">
                <a:solidFill>
                  <a:srgbClr val="010101"/>
                </a:solidFill>
              </a:defRPr>
            </a:lvl7pPr>
            <a:lvl8pPr lvl="7" rtl="0" algn="ctr">
              <a:lnSpc>
                <a:spcPct val="100000"/>
              </a:lnSpc>
              <a:spcBef>
                <a:spcPts val="0"/>
              </a:spcBef>
              <a:spcAft>
                <a:spcPts val="0"/>
              </a:spcAft>
              <a:buClr>
                <a:srgbClr val="010101"/>
              </a:buClr>
              <a:buSzPts val="12000"/>
              <a:buNone/>
              <a:defRPr sz="12000">
                <a:solidFill>
                  <a:srgbClr val="010101"/>
                </a:solidFill>
              </a:defRPr>
            </a:lvl8pPr>
            <a:lvl9pPr lvl="8" rtl="0" algn="ctr">
              <a:lnSpc>
                <a:spcPct val="100000"/>
              </a:lnSpc>
              <a:spcBef>
                <a:spcPts val="0"/>
              </a:spcBef>
              <a:spcAft>
                <a:spcPts val="0"/>
              </a:spcAft>
              <a:buClr>
                <a:srgbClr val="010101"/>
              </a:buClr>
              <a:buSzPts val="12000"/>
              <a:buNone/>
              <a:defRPr sz="12000">
                <a:solidFill>
                  <a:srgbClr val="010101"/>
                </a:solidFill>
              </a:defRPr>
            </a:lvl9pPr>
          </a:lstStyle>
          <a:p>
            <a:r>
              <a:t>xx%</a:t>
            </a:r>
          </a:p>
        </p:txBody>
      </p:sp>
      <p:sp>
        <p:nvSpPr>
          <p:cNvPr id="99" name="Google Shape;99;p19"/>
          <p:cNvSpPr txBox="1"/>
          <p:nvPr>
            <p:ph idx="1" type="subTitle"/>
          </p:nvPr>
        </p:nvSpPr>
        <p:spPr>
          <a:xfrm>
            <a:off x="3399300" y="1400175"/>
            <a:ext cx="6164100" cy="5394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400">
                <a:solidFill>
                  <a:srgbClr val="A5B7C6"/>
                </a:solidFill>
              </a:defRPr>
            </a:lvl1pPr>
            <a:lvl2pPr lvl="1" rtl="0" algn="ctr">
              <a:spcBef>
                <a:spcPts val="0"/>
              </a:spcBef>
              <a:spcAft>
                <a:spcPts val="0"/>
              </a:spcAft>
              <a:buNone/>
              <a:defRPr sz="1200">
                <a:solidFill>
                  <a:srgbClr val="A5B7C6"/>
                </a:solidFill>
              </a:defRPr>
            </a:lvl2pPr>
            <a:lvl3pPr lvl="2" rtl="0" algn="ctr">
              <a:spcBef>
                <a:spcPts val="0"/>
              </a:spcBef>
              <a:spcAft>
                <a:spcPts val="0"/>
              </a:spcAft>
              <a:buNone/>
              <a:defRPr sz="1200">
                <a:solidFill>
                  <a:srgbClr val="A5B7C6"/>
                </a:solidFill>
              </a:defRPr>
            </a:lvl3pPr>
            <a:lvl4pPr lvl="3" rtl="0" algn="ctr">
              <a:spcBef>
                <a:spcPts val="0"/>
              </a:spcBef>
              <a:spcAft>
                <a:spcPts val="0"/>
              </a:spcAft>
              <a:buNone/>
              <a:defRPr sz="1200">
                <a:solidFill>
                  <a:srgbClr val="A5B7C6"/>
                </a:solidFill>
              </a:defRPr>
            </a:lvl4pPr>
            <a:lvl5pPr lvl="4" rtl="0" algn="ctr">
              <a:spcBef>
                <a:spcPts val="0"/>
              </a:spcBef>
              <a:spcAft>
                <a:spcPts val="0"/>
              </a:spcAft>
              <a:buNone/>
              <a:defRPr sz="1200">
                <a:solidFill>
                  <a:srgbClr val="A5B7C6"/>
                </a:solidFill>
              </a:defRPr>
            </a:lvl5pPr>
            <a:lvl6pPr lvl="5" rtl="0" algn="ctr">
              <a:spcBef>
                <a:spcPts val="0"/>
              </a:spcBef>
              <a:spcAft>
                <a:spcPts val="0"/>
              </a:spcAft>
              <a:buNone/>
              <a:defRPr sz="1200">
                <a:solidFill>
                  <a:srgbClr val="A5B7C6"/>
                </a:solidFill>
              </a:defRPr>
            </a:lvl6pPr>
            <a:lvl7pPr lvl="6" rtl="0" algn="ctr">
              <a:spcBef>
                <a:spcPts val="0"/>
              </a:spcBef>
              <a:spcAft>
                <a:spcPts val="0"/>
              </a:spcAft>
              <a:buNone/>
              <a:defRPr sz="1200">
                <a:solidFill>
                  <a:srgbClr val="A5B7C6"/>
                </a:solidFill>
              </a:defRPr>
            </a:lvl7pPr>
            <a:lvl8pPr lvl="7" rtl="0" algn="ctr">
              <a:spcBef>
                <a:spcPts val="0"/>
              </a:spcBef>
              <a:spcAft>
                <a:spcPts val="0"/>
              </a:spcAft>
              <a:buNone/>
              <a:defRPr sz="1200">
                <a:solidFill>
                  <a:srgbClr val="A5B7C6"/>
                </a:solidFill>
              </a:defRPr>
            </a:lvl8pPr>
            <a:lvl9pPr lvl="8" rtl="0" algn="ctr">
              <a:spcBef>
                <a:spcPts val="0"/>
              </a:spcBef>
              <a:spcAft>
                <a:spcPts val="0"/>
              </a:spcAft>
              <a:buNone/>
              <a:defRPr sz="1200">
                <a:solidFill>
                  <a:srgbClr val="A5B7C6"/>
                </a:solidFill>
              </a:defRPr>
            </a:lvl9pPr>
          </a:lstStyle>
          <a:p/>
        </p:txBody>
      </p:sp>
      <p:sp>
        <p:nvSpPr>
          <p:cNvPr id="100" name="Google Shape;100;p19"/>
          <p:cNvSpPr txBox="1"/>
          <p:nvPr>
            <p:ph hasCustomPrompt="1" idx="2" type="title"/>
          </p:nvPr>
        </p:nvSpPr>
        <p:spPr>
          <a:xfrm>
            <a:off x="3830850" y="1939575"/>
            <a:ext cx="5301000" cy="8700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rgbClr val="010101"/>
              </a:buClr>
              <a:buSzPts val="4800"/>
              <a:buNone/>
              <a:defRPr sz="4800">
                <a:solidFill>
                  <a:srgbClr val="010101"/>
                </a:solidFill>
              </a:defRPr>
            </a:lvl1pPr>
            <a:lvl2pPr lvl="1" rtl="0" algn="ctr">
              <a:lnSpc>
                <a:spcPct val="100000"/>
              </a:lnSpc>
              <a:spcBef>
                <a:spcPts val="0"/>
              </a:spcBef>
              <a:spcAft>
                <a:spcPts val="0"/>
              </a:spcAft>
              <a:buClr>
                <a:srgbClr val="010101"/>
              </a:buClr>
              <a:buSzPts val="12000"/>
              <a:buNone/>
              <a:defRPr sz="12000">
                <a:solidFill>
                  <a:srgbClr val="010101"/>
                </a:solidFill>
              </a:defRPr>
            </a:lvl2pPr>
            <a:lvl3pPr lvl="2" rtl="0" algn="ctr">
              <a:lnSpc>
                <a:spcPct val="100000"/>
              </a:lnSpc>
              <a:spcBef>
                <a:spcPts val="0"/>
              </a:spcBef>
              <a:spcAft>
                <a:spcPts val="0"/>
              </a:spcAft>
              <a:buClr>
                <a:srgbClr val="010101"/>
              </a:buClr>
              <a:buSzPts val="12000"/>
              <a:buNone/>
              <a:defRPr sz="12000">
                <a:solidFill>
                  <a:srgbClr val="010101"/>
                </a:solidFill>
              </a:defRPr>
            </a:lvl3pPr>
            <a:lvl4pPr lvl="3" rtl="0" algn="ctr">
              <a:lnSpc>
                <a:spcPct val="100000"/>
              </a:lnSpc>
              <a:spcBef>
                <a:spcPts val="0"/>
              </a:spcBef>
              <a:spcAft>
                <a:spcPts val="0"/>
              </a:spcAft>
              <a:buClr>
                <a:srgbClr val="010101"/>
              </a:buClr>
              <a:buSzPts val="12000"/>
              <a:buNone/>
              <a:defRPr sz="12000">
                <a:solidFill>
                  <a:srgbClr val="010101"/>
                </a:solidFill>
              </a:defRPr>
            </a:lvl4pPr>
            <a:lvl5pPr lvl="4" rtl="0" algn="ctr">
              <a:lnSpc>
                <a:spcPct val="100000"/>
              </a:lnSpc>
              <a:spcBef>
                <a:spcPts val="0"/>
              </a:spcBef>
              <a:spcAft>
                <a:spcPts val="0"/>
              </a:spcAft>
              <a:buClr>
                <a:srgbClr val="010101"/>
              </a:buClr>
              <a:buSzPts val="12000"/>
              <a:buNone/>
              <a:defRPr sz="12000">
                <a:solidFill>
                  <a:srgbClr val="010101"/>
                </a:solidFill>
              </a:defRPr>
            </a:lvl5pPr>
            <a:lvl6pPr lvl="5" rtl="0" algn="ctr">
              <a:lnSpc>
                <a:spcPct val="100000"/>
              </a:lnSpc>
              <a:spcBef>
                <a:spcPts val="0"/>
              </a:spcBef>
              <a:spcAft>
                <a:spcPts val="0"/>
              </a:spcAft>
              <a:buClr>
                <a:srgbClr val="010101"/>
              </a:buClr>
              <a:buSzPts val="12000"/>
              <a:buNone/>
              <a:defRPr sz="12000">
                <a:solidFill>
                  <a:srgbClr val="010101"/>
                </a:solidFill>
              </a:defRPr>
            </a:lvl6pPr>
            <a:lvl7pPr lvl="6" rtl="0" algn="ctr">
              <a:lnSpc>
                <a:spcPct val="100000"/>
              </a:lnSpc>
              <a:spcBef>
                <a:spcPts val="0"/>
              </a:spcBef>
              <a:spcAft>
                <a:spcPts val="0"/>
              </a:spcAft>
              <a:buClr>
                <a:srgbClr val="010101"/>
              </a:buClr>
              <a:buSzPts val="12000"/>
              <a:buNone/>
              <a:defRPr sz="12000">
                <a:solidFill>
                  <a:srgbClr val="010101"/>
                </a:solidFill>
              </a:defRPr>
            </a:lvl7pPr>
            <a:lvl8pPr lvl="7" rtl="0" algn="ctr">
              <a:lnSpc>
                <a:spcPct val="100000"/>
              </a:lnSpc>
              <a:spcBef>
                <a:spcPts val="0"/>
              </a:spcBef>
              <a:spcAft>
                <a:spcPts val="0"/>
              </a:spcAft>
              <a:buClr>
                <a:srgbClr val="010101"/>
              </a:buClr>
              <a:buSzPts val="12000"/>
              <a:buNone/>
              <a:defRPr sz="12000">
                <a:solidFill>
                  <a:srgbClr val="010101"/>
                </a:solidFill>
              </a:defRPr>
            </a:lvl8pPr>
            <a:lvl9pPr lvl="8" rtl="0" algn="ctr">
              <a:lnSpc>
                <a:spcPct val="100000"/>
              </a:lnSpc>
              <a:spcBef>
                <a:spcPts val="0"/>
              </a:spcBef>
              <a:spcAft>
                <a:spcPts val="0"/>
              </a:spcAft>
              <a:buClr>
                <a:srgbClr val="010101"/>
              </a:buClr>
              <a:buSzPts val="12000"/>
              <a:buNone/>
              <a:defRPr sz="12000">
                <a:solidFill>
                  <a:srgbClr val="010101"/>
                </a:solidFill>
              </a:defRPr>
            </a:lvl9pPr>
          </a:lstStyle>
          <a:p>
            <a:r>
              <a:t>xx%</a:t>
            </a:r>
          </a:p>
        </p:txBody>
      </p:sp>
      <p:sp>
        <p:nvSpPr>
          <p:cNvPr id="101" name="Google Shape;101;p19"/>
          <p:cNvSpPr txBox="1"/>
          <p:nvPr>
            <p:ph idx="3" type="subTitle"/>
          </p:nvPr>
        </p:nvSpPr>
        <p:spPr>
          <a:xfrm>
            <a:off x="3399300" y="2664525"/>
            <a:ext cx="6164100" cy="5394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400">
                <a:solidFill>
                  <a:srgbClr val="A5B7C6"/>
                </a:solidFill>
              </a:defRPr>
            </a:lvl1pPr>
            <a:lvl2pPr lvl="1" rtl="0" algn="ctr">
              <a:spcBef>
                <a:spcPts val="0"/>
              </a:spcBef>
              <a:spcAft>
                <a:spcPts val="0"/>
              </a:spcAft>
              <a:buNone/>
              <a:defRPr sz="1200">
                <a:solidFill>
                  <a:srgbClr val="A5B7C6"/>
                </a:solidFill>
              </a:defRPr>
            </a:lvl2pPr>
            <a:lvl3pPr lvl="2" rtl="0" algn="ctr">
              <a:spcBef>
                <a:spcPts val="0"/>
              </a:spcBef>
              <a:spcAft>
                <a:spcPts val="0"/>
              </a:spcAft>
              <a:buNone/>
              <a:defRPr sz="1200">
                <a:solidFill>
                  <a:srgbClr val="A5B7C6"/>
                </a:solidFill>
              </a:defRPr>
            </a:lvl3pPr>
            <a:lvl4pPr lvl="3" rtl="0" algn="ctr">
              <a:spcBef>
                <a:spcPts val="0"/>
              </a:spcBef>
              <a:spcAft>
                <a:spcPts val="0"/>
              </a:spcAft>
              <a:buNone/>
              <a:defRPr sz="1200">
                <a:solidFill>
                  <a:srgbClr val="A5B7C6"/>
                </a:solidFill>
              </a:defRPr>
            </a:lvl4pPr>
            <a:lvl5pPr lvl="4" rtl="0" algn="ctr">
              <a:spcBef>
                <a:spcPts val="0"/>
              </a:spcBef>
              <a:spcAft>
                <a:spcPts val="0"/>
              </a:spcAft>
              <a:buNone/>
              <a:defRPr sz="1200">
                <a:solidFill>
                  <a:srgbClr val="A5B7C6"/>
                </a:solidFill>
              </a:defRPr>
            </a:lvl5pPr>
            <a:lvl6pPr lvl="5" rtl="0" algn="ctr">
              <a:spcBef>
                <a:spcPts val="0"/>
              </a:spcBef>
              <a:spcAft>
                <a:spcPts val="0"/>
              </a:spcAft>
              <a:buNone/>
              <a:defRPr sz="1200">
                <a:solidFill>
                  <a:srgbClr val="A5B7C6"/>
                </a:solidFill>
              </a:defRPr>
            </a:lvl6pPr>
            <a:lvl7pPr lvl="6" rtl="0" algn="ctr">
              <a:spcBef>
                <a:spcPts val="0"/>
              </a:spcBef>
              <a:spcAft>
                <a:spcPts val="0"/>
              </a:spcAft>
              <a:buNone/>
              <a:defRPr sz="1200">
                <a:solidFill>
                  <a:srgbClr val="A5B7C6"/>
                </a:solidFill>
              </a:defRPr>
            </a:lvl7pPr>
            <a:lvl8pPr lvl="7" rtl="0" algn="ctr">
              <a:spcBef>
                <a:spcPts val="0"/>
              </a:spcBef>
              <a:spcAft>
                <a:spcPts val="0"/>
              </a:spcAft>
              <a:buNone/>
              <a:defRPr sz="1200">
                <a:solidFill>
                  <a:srgbClr val="A5B7C6"/>
                </a:solidFill>
              </a:defRPr>
            </a:lvl8pPr>
            <a:lvl9pPr lvl="8" rtl="0" algn="ctr">
              <a:spcBef>
                <a:spcPts val="0"/>
              </a:spcBef>
              <a:spcAft>
                <a:spcPts val="0"/>
              </a:spcAft>
              <a:buNone/>
              <a:defRPr sz="1200">
                <a:solidFill>
                  <a:srgbClr val="A5B7C6"/>
                </a:solidFill>
              </a:defRPr>
            </a:lvl9pPr>
          </a:lstStyle>
          <a:p/>
        </p:txBody>
      </p:sp>
      <p:sp>
        <p:nvSpPr>
          <p:cNvPr id="102" name="Google Shape;102;p19"/>
          <p:cNvSpPr txBox="1"/>
          <p:nvPr>
            <p:ph hasCustomPrompt="1" idx="4" type="title"/>
          </p:nvPr>
        </p:nvSpPr>
        <p:spPr>
          <a:xfrm>
            <a:off x="3830850" y="3203925"/>
            <a:ext cx="5301000" cy="8700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rgbClr val="010101"/>
              </a:buClr>
              <a:buSzPts val="4800"/>
              <a:buNone/>
              <a:defRPr sz="4800">
                <a:solidFill>
                  <a:srgbClr val="010101"/>
                </a:solidFill>
              </a:defRPr>
            </a:lvl1pPr>
            <a:lvl2pPr lvl="1" rtl="0" algn="ctr">
              <a:lnSpc>
                <a:spcPct val="100000"/>
              </a:lnSpc>
              <a:spcBef>
                <a:spcPts val="0"/>
              </a:spcBef>
              <a:spcAft>
                <a:spcPts val="0"/>
              </a:spcAft>
              <a:buClr>
                <a:srgbClr val="010101"/>
              </a:buClr>
              <a:buSzPts val="12000"/>
              <a:buNone/>
              <a:defRPr sz="12000">
                <a:solidFill>
                  <a:srgbClr val="010101"/>
                </a:solidFill>
              </a:defRPr>
            </a:lvl2pPr>
            <a:lvl3pPr lvl="2" rtl="0" algn="ctr">
              <a:lnSpc>
                <a:spcPct val="100000"/>
              </a:lnSpc>
              <a:spcBef>
                <a:spcPts val="0"/>
              </a:spcBef>
              <a:spcAft>
                <a:spcPts val="0"/>
              </a:spcAft>
              <a:buClr>
                <a:srgbClr val="010101"/>
              </a:buClr>
              <a:buSzPts val="12000"/>
              <a:buNone/>
              <a:defRPr sz="12000">
                <a:solidFill>
                  <a:srgbClr val="010101"/>
                </a:solidFill>
              </a:defRPr>
            </a:lvl3pPr>
            <a:lvl4pPr lvl="3" rtl="0" algn="ctr">
              <a:lnSpc>
                <a:spcPct val="100000"/>
              </a:lnSpc>
              <a:spcBef>
                <a:spcPts val="0"/>
              </a:spcBef>
              <a:spcAft>
                <a:spcPts val="0"/>
              </a:spcAft>
              <a:buClr>
                <a:srgbClr val="010101"/>
              </a:buClr>
              <a:buSzPts val="12000"/>
              <a:buNone/>
              <a:defRPr sz="12000">
                <a:solidFill>
                  <a:srgbClr val="010101"/>
                </a:solidFill>
              </a:defRPr>
            </a:lvl4pPr>
            <a:lvl5pPr lvl="4" rtl="0" algn="ctr">
              <a:lnSpc>
                <a:spcPct val="100000"/>
              </a:lnSpc>
              <a:spcBef>
                <a:spcPts val="0"/>
              </a:spcBef>
              <a:spcAft>
                <a:spcPts val="0"/>
              </a:spcAft>
              <a:buClr>
                <a:srgbClr val="010101"/>
              </a:buClr>
              <a:buSzPts val="12000"/>
              <a:buNone/>
              <a:defRPr sz="12000">
                <a:solidFill>
                  <a:srgbClr val="010101"/>
                </a:solidFill>
              </a:defRPr>
            </a:lvl5pPr>
            <a:lvl6pPr lvl="5" rtl="0" algn="ctr">
              <a:lnSpc>
                <a:spcPct val="100000"/>
              </a:lnSpc>
              <a:spcBef>
                <a:spcPts val="0"/>
              </a:spcBef>
              <a:spcAft>
                <a:spcPts val="0"/>
              </a:spcAft>
              <a:buClr>
                <a:srgbClr val="010101"/>
              </a:buClr>
              <a:buSzPts val="12000"/>
              <a:buNone/>
              <a:defRPr sz="12000">
                <a:solidFill>
                  <a:srgbClr val="010101"/>
                </a:solidFill>
              </a:defRPr>
            </a:lvl6pPr>
            <a:lvl7pPr lvl="6" rtl="0" algn="ctr">
              <a:lnSpc>
                <a:spcPct val="100000"/>
              </a:lnSpc>
              <a:spcBef>
                <a:spcPts val="0"/>
              </a:spcBef>
              <a:spcAft>
                <a:spcPts val="0"/>
              </a:spcAft>
              <a:buClr>
                <a:srgbClr val="010101"/>
              </a:buClr>
              <a:buSzPts val="12000"/>
              <a:buNone/>
              <a:defRPr sz="12000">
                <a:solidFill>
                  <a:srgbClr val="010101"/>
                </a:solidFill>
              </a:defRPr>
            </a:lvl7pPr>
            <a:lvl8pPr lvl="7" rtl="0" algn="ctr">
              <a:lnSpc>
                <a:spcPct val="100000"/>
              </a:lnSpc>
              <a:spcBef>
                <a:spcPts val="0"/>
              </a:spcBef>
              <a:spcAft>
                <a:spcPts val="0"/>
              </a:spcAft>
              <a:buClr>
                <a:srgbClr val="010101"/>
              </a:buClr>
              <a:buSzPts val="12000"/>
              <a:buNone/>
              <a:defRPr sz="12000">
                <a:solidFill>
                  <a:srgbClr val="010101"/>
                </a:solidFill>
              </a:defRPr>
            </a:lvl8pPr>
            <a:lvl9pPr lvl="8" rtl="0" algn="ctr">
              <a:lnSpc>
                <a:spcPct val="100000"/>
              </a:lnSpc>
              <a:spcBef>
                <a:spcPts val="0"/>
              </a:spcBef>
              <a:spcAft>
                <a:spcPts val="0"/>
              </a:spcAft>
              <a:buClr>
                <a:srgbClr val="010101"/>
              </a:buClr>
              <a:buSzPts val="12000"/>
              <a:buNone/>
              <a:defRPr sz="12000">
                <a:solidFill>
                  <a:srgbClr val="010101"/>
                </a:solidFill>
              </a:defRPr>
            </a:lvl9pPr>
          </a:lstStyle>
          <a:p>
            <a:r>
              <a:t>xx%</a:t>
            </a:r>
          </a:p>
        </p:txBody>
      </p:sp>
      <p:sp>
        <p:nvSpPr>
          <p:cNvPr id="103" name="Google Shape;103;p19"/>
          <p:cNvSpPr txBox="1"/>
          <p:nvPr>
            <p:ph idx="5" type="subTitle"/>
          </p:nvPr>
        </p:nvSpPr>
        <p:spPr>
          <a:xfrm>
            <a:off x="3399300" y="3928875"/>
            <a:ext cx="6164100" cy="5394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400">
                <a:solidFill>
                  <a:srgbClr val="A5B7C6"/>
                </a:solidFill>
              </a:defRPr>
            </a:lvl1pPr>
            <a:lvl2pPr lvl="1" rtl="0" algn="ctr">
              <a:spcBef>
                <a:spcPts val="0"/>
              </a:spcBef>
              <a:spcAft>
                <a:spcPts val="0"/>
              </a:spcAft>
              <a:buNone/>
              <a:defRPr sz="1200">
                <a:solidFill>
                  <a:srgbClr val="A5B7C6"/>
                </a:solidFill>
              </a:defRPr>
            </a:lvl2pPr>
            <a:lvl3pPr lvl="2" rtl="0" algn="ctr">
              <a:spcBef>
                <a:spcPts val="0"/>
              </a:spcBef>
              <a:spcAft>
                <a:spcPts val="0"/>
              </a:spcAft>
              <a:buNone/>
              <a:defRPr sz="1200">
                <a:solidFill>
                  <a:srgbClr val="A5B7C6"/>
                </a:solidFill>
              </a:defRPr>
            </a:lvl3pPr>
            <a:lvl4pPr lvl="3" rtl="0" algn="ctr">
              <a:spcBef>
                <a:spcPts val="0"/>
              </a:spcBef>
              <a:spcAft>
                <a:spcPts val="0"/>
              </a:spcAft>
              <a:buNone/>
              <a:defRPr sz="1200">
                <a:solidFill>
                  <a:srgbClr val="A5B7C6"/>
                </a:solidFill>
              </a:defRPr>
            </a:lvl4pPr>
            <a:lvl5pPr lvl="4" rtl="0" algn="ctr">
              <a:spcBef>
                <a:spcPts val="0"/>
              </a:spcBef>
              <a:spcAft>
                <a:spcPts val="0"/>
              </a:spcAft>
              <a:buNone/>
              <a:defRPr sz="1200">
                <a:solidFill>
                  <a:srgbClr val="A5B7C6"/>
                </a:solidFill>
              </a:defRPr>
            </a:lvl5pPr>
            <a:lvl6pPr lvl="5" rtl="0" algn="ctr">
              <a:spcBef>
                <a:spcPts val="0"/>
              </a:spcBef>
              <a:spcAft>
                <a:spcPts val="0"/>
              </a:spcAft>
              <a:buNone/>
              <a:defRPr sz="1200">
                <a:solidFill>
                  <a:srgbClr val="A5B7C6"/>
                </a:solidFill>
              </a:defRPr>
            </a:lvl6pPr>
            <a:lvl7pPr lvl="6" rtl="0" algn="ctr">
              <a:spcBef>
                <a:spcPts val="0"/>
              </a:spcBef>
              <a:spcAft>
                <a:spcPts val="0"/>
              </a:spcAft>
              <a:buNone/>
              <a:defRPr sz="1200">
                <a:solidFill>
                  <a:srgbClr val="A5B7C6"/>
                </a:solidFill>
              </a:defRPr>
            </a:lvl7pPr>
            <a:lvl8pPr lvl="7" rtl="0" algn="ctr">
              <a:spcBef>
                <a:spcPts val="0"/>
              </a:spcBef>
              <a:spcAft>
                <a:spcPts val="0"/>
              </a:spcAft>
              <a:buNone/>
              <a:defRPr sz="1200">
                <a:solidFill>
                  <a:srgbClr val="A5B7C6"/>
                </a:solidFill>
              </a:defRPr>
            </a:lvl8pPr>
            <a:lvl9pPr lvl="8" rtl="0" algn="ctr">
              <a:spcBef>
                <a:spcPts val="0"/>
              </a:spcBef>
              <a:spcAft>
                <a:spcPts val="0"/>
              </a:spcAft>
              <a:buNone/>
              <a:defRPr sz="1200">
                <a:solidFill>
                  <a:srgbClr val="A5B7C6"/>
                </a:solidFill>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slide with text">
  <p:cSld name="CUSTOM_15">
    <p:spTree>
      <p:nvGrpSpPr>
        <p:cNvPr id="104" name="Shape 104"/>
        <p:cNvGrpSpPr/>
        <p:nvPr/>
      </p:nvGrpSpPr>
      <p:grpSpPr>
        <a:xfrm>
          <a:off x="0" y="0"/>
          <a:ext cx="0" cy="0"/>
          <a:chOff x="0" y="0"/>
          <a:chExt cx="0" cy="0"/>
        </a:xfrm>
      </p:grpSpPr>
      <p:sp>
        <p:nvSpPr>
          <p:cNvPr id="105" name="Google Shape;105;p20"/>
          <p:cNvSpPr txBox="1"/>
          <p:nvPr>
            <p:ph type="title"/>
          </p:nvPr>
        </p:nvSpPr>
        <p:spPr>
          <a:xfrm>
            <a:off x="227550" y="297175"/>
            <a:ext cx="8688900" cy="5727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600"/>
              <a:buNone/>
              <a:defRPr sz="2400">
                <a:solidFill>
                  <a:srgbClr val="193441"/>
                </a:solidFill>
              </a:defRPr>
            </a:lvl1pPr>
            <a:lvl2pPr lvl="1" rtl="0" algn="ctr">
              <a:lnSpc>
                <a:spcPct val="100000"/>
              </a:lnSpc>
              <a:spcBef>
                <a:spcPts val="0"/>
              </a:spcBef>
              <a:spcAft>
                <a:spcPts val="0"/>
              </a:spcAft>
              <a:buSzPts val="2800"/>
              <a:buNone/>
              <a:defRPr>
                <a:solidFill>
                  <a:srgbClr val="193441"/>
                </a:solidFill>
              </a:defRPr>
            </a:lvl2pPr>
            <a:lvl3pPr lvl="2" rtl="0" algn="ctr">
              <a:lnSpc>
                <a:spcPct val="100000"/>
              </a:lnSpc>
              <a:spcBef>
                <a:spcPts val="0"/>
              </a:spcBef>
              <a:spcAft>
                <a:spcPts val="0"/>
              </a:spcAft>
              <a:buSzPts val="2800"/>
              <a:buNone/>
              <a:defRPr>
                <a:solidFill>
                  <a:srgbClr val="193441"/>
                </a:solidFill>
              </a:defRPr>
            </a:lvl3pPr>
            <a:lvl4pPr lvl="3" rtl="0" algn="ctr">
              <a:lnSpc>
                <a:spcPct val="100000"/>
              </a:lnSpc>
              <a:spcBef>
                <a:spcPts val="0"/>
              </a:spcBef>
              <a:spcAft>
                <a:spcPts val="0"/>
              </a:spcAft>
              <a:buSzPts val="2800"/>
              <a:buNone/>
              <a:defRPr>
                <a:solidFill>
                  <a:srgbClr val="193441"/>
                </a:solidFill>
              </a:defRPr>
            </a:lvl4pPr>
            <a:lvl5pPr lvl="4" rtl="0" algn="ctr">
              <a:lnSpc>
                <a:spcPct val="100000"/>
              </a:lnSpc>
              <a:spcBef>
                <a:spcPts val="0"/>
              </a:spcBef>
              <a:spcAft>
                <a:spcPts val="0"/>
              </a:spcAft>
              <a:buSzPts val="2800"/>
              <a:buNone/>
              <a:defRPr>
                <a:solidFill>
                  <a:srgbClr val="193441"/>
                </a:solidFill>
              </a:defRPr>
            </a:lvl5pPr>
            <a:lvl6pPr lvl="5" rtl="0" algn="ctr">
              <a:lnSpc>
                <a:spcPct val="100000"/>
              </a:lnSpc>
              <a:spcBef>
                <a:spcPts val="0"/>
              </a:spcBef>
              <a:spcAft>
                <a:spcPts val="0"/>
              </a:spcAft>
              <a:buSzPts val="2800"/>
              <a:buNone/>
              <a:defRPr>
                <a:solidFill>
                  <a:srgbClr val="193441"/>
                </a:solidFill>
              </a:defRPr>
            </a:lvl6pPr>
            <a:lvl7pPr lvl="6" rtl="0" algn="ctr">
              <a:lnSpc>
                <a:spcPct val="100000"/>
              </a:lnSpc>
              <a:spcBef>
                <a:spcPts val="0"/>
              </a:spcBef>
              <a:spcAft>
                <a:spcPts val="0"/>
              </a:spcAft>
              <a:buSzPts val="2800"/>
              <a:buNone/>
              <a:defRPr>
                <a:solidFill>
                  <a:srgbClr val="193441"/>
                </a:solidFill>
              </a:defRPr>
            </a:lvl7pPr>
            <a:lvl8pPr lvl="7" rtl="0" algn="ctr">
              <a:lnSpc>
                <a:spcPct val="100000"/>
              </a:lnSpc>
              <a:spcBef>
                <a:spcPts val="0"/>
              </a:spcBef>
              <a:spcAft>
                <a:spcPts val="0"/>
              </a:spcAft>
              <a:buSzPts val="2800"/>
              <a:buNone/>
              <a:defRPr>
                <a:solidFill>
                  <a:srgbClr val="193441"/>
                </a:solidFill>
              </a:defRPr>
            </a:lvl8pPr>
            <a:lvl9pPr lvl="8" rtl="0" algn="ctr">
              <a:lnSpc>
                <a:spcPct val="100000"/>
              </a:lnSpc>
              <a:spcBef>
                <a:spcPts val="0"/>
              </a:spcBef>
              <a:spcAft>
                <a:spcPts val="0"/>
              </a:spcAft>
              <a:buSzPts val="2800"/>
              <a:buNone/>
              <a:defRPr>
                <a:solidFill>
                  <a:srgbClr val="193441"/>
                </a:solidFill>
              </a:defRPr>
            </a:lvl9pPr>
          </a:lstStyle>
          <a:p/>
        </p:txBody>
      </p:sp>
      <p:sp>
        <p:nvSpPr>
          <p:cNvPr id="106" name="Google Shape;106;p20"/>
          <p:cNvSpPr txBox="1"/>
          <p:nvPr>
            <p:ph idx="1" type="subTitle"/>
          </p:nvPr>
        </p:nvSpPr>
        <p:spPr>
          <a:xfrm>
            <a:off x="5340273" y="1175975"/>
            <a:ext cx="3095100" cy="14718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4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07" name="Google Shape;107;p20"/>
          <p:cNvSpPr txBox="1"/>
          <p:nvPr>
            <p:ph idx="2" type="subTitle"/>
          </p:nvPr>
        </p:nvSpPr>
        <p:spPr>
          <a:xfrm>
            <a:off x="5340273" y="3191751"/>
            <a:ext cx="3095100" cy="14718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4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slide" type="tx">
  <p:cSld name="TITLE_AND_BODY">
    <p:bg>
      <p:bgPr>
        <a:solidFill>
          <a:srgbClr val="193441"/>
        </a:solidFill>
      </p:bgPr>
    </p:bg>
    <p:spTree>
      <p:nvGrpSpPr>
        <p:cNvPr id="13" name="Shape 13"/>
        <p:cNvGrpSpPr/>
        <p:nvPr/>
      </p:nvGrpSpPr>
      <p:grpSpPr>
        <a:xfrm>
          <a:off x="0" y="0"/>
          <a:ext cx="0" cy="0"/>
          <a:chOff x="0" y="0"/>
          <a:chExt cx="0" cy="0"/>
        </a:xfrm>
      </p:grpSpPr>
      <p:sp>
        <p:nvSpPr>
          <p:cNvPr id="14" name="Google Shape;14;p3"/>
          <p:cNvSpPr txBox="1"/>
          <p:nvPr>
            <p:ph type="title"/>
          </p:nvPr>
        </p:nvSpPr>
        <p:spPr>
          <a:xfrm>
            <a:off x="795300" y="1710575"/>
            <a:ext cx="7553400" cy="21264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3000"/>
              <a:buNone/>
              <a:defRPr sz="3000">
                <a:solidFill>
                  <a:schemeClr val="lt1"/>
                </a:solidFill>
              </a:defRPr>
            </a:lvl1pPr>
            <a:lvl2pPr lvl="1" rtl="0" algn="ctr">
              <a:lnSpc>
                <a:spcPct val="100000"/>
              </a:lnSpc>
              <a:spcBef>
                <a:spcPts val="0"/>
              </a:spcBef>
              <a:spcAft>
                <a:spcPts val="0"/>
              </a:spcAft>
              <a:buClr>
                <a:schemeClr val="lt1"/>
              </a:buClr>
              <a:buSzPts val="3000"/>
              <a:buNone/>
              <a:defRPr sz="3000">
                <a:solidFill>
                  <a:schemeClr val="lt1"/>
                </a:solidFill>
              </a:defRPr>
            </a:lvl2pPr>
            <a:lvl3pPr lvl="2" rtl="0" algn="ctr">
              <a:lnSpc>
                <a:spcPct val="100000"/>
              </a:lnSpc>
              <a:spcBef>
                <a:spcPts val="0"/>
              </a:spcBef>
              <a:spcAft>
                <a:spcPts val="0"/>
              </a:spcAft>
              <a:buClr>
                <a:schemeClr val="lt1"/>
              </a:buClr>
              <a:buSzPts val="3000"/>
              <a:buNone/>
              <a:defRPr sz="3000">
                <a:solidFill>
                  <a:schemeClr val="lt1"/>
                </a:solidFill>
              </a:defRPr>
            </a:lvl3pPr>
            <a:lvl4pPr lvl="3" rtl="0" algn="ctr">
              <a:lnSpc>
                <a:spcPct val="100000"/>
              </a:lnSpc>
              <a:spcBef>
                <a:spcPts val="0"/>
              </a:spcBef>
              <a:spcAft>
                <a:spcPts val="0"/>
              </a:spcAft>
              <a:buClr>
                <a:schemeClr val="lt1"/>
              </a:buClr>
              <a:buSzPts val="3000"/>
              <a:buNone/>
              <a:defRPr sz="3000">
                <a:solidFill>
                  <a:schemeClr val="lt1"/>
                </a:solidFill>
              </a:defRPr>
            </a:lvl4pPr>
            <a:lvl5pPr lvl="4" rtl="0" algn="ctr">
              <a:lnSpc>
                <a:spcPct val="100000"/>
              </a:lnSpc>
              <a:spcBef>
                <a:spcPts val="0"/>
              </a:spcBef>
              <a:spcAft>
                <a:spcPts val="0"/>
              </a:spcAft>
              <a:buClr>
                <a:schemeClr val="lt1"/>
              </a:buClr>
              <a:buSzPts val="3000"/>
              <a:buNone/>
              <a:defRPr sz="3000">
                <a:solidFill>
                  <a:schemeClr val="lt1"/>
                </a:solidFill>
              </a:defRPr>
            </a:lvl5pPr>
            <a:lvl6pPr lvl="5" rtl="0" algn="ctr">
              <a:lnSpc>
                <a:spcPct val="100000"/>
              </a:lnSpc>
              <a:spcBef>
                <a:spcPts val="0"/>
              </a:spcBef>
              <a:spcAft>
                <a:spcPts val="0"/>
              </a:spcAft>
              <a:buClr>
                <a:schemeClr val="lt1"/>
              </a:buClr>
              <a:buSzPts val="3000"/>
              <a:buNone/>
              <a:defRPr sz="3000">
                <a:solidFill>
                  <a:schemeClr val="lt1"/>
                </a:solidFill>
              </a:defRPr>
            </a:lvl6pPr>
            <a:lvl7pPr lvl="6" rtl="0" algn="ctr">
              <a:lnSpc>
                <a:spcPct val="100000"/>
              </a:lnSpc>
              <a:spcBef>
                <a:spcPts val="0"/>
              </a:spcBef>
              <a:spcAft>
                <a:spcPts val="0"/>
              </a:spcAft>
              <a:buClr>
                <a:schemeClr val="lt1"/>
              </a:buClr>
              <a:buSzPts val="3000"/>
              <a:buNone/>
              <a:defRPr sz="3000">
                <a:solidFill>
                  <a:schemeClr val="lt1"/>
                </a:solidFill>
              </a:defRPr>
            </a:lvl7pPr>
            <a:lvl8pPr lvl="7" rtl="0" algn="ctr">
              <a:lnSpc>
                <a:spcPct val="100000"/>
              </a:lnSpc>
              <a:spcBef>
                <a:spcPts val="0"/>
              </a:spcBef>
              <a:spcAft>
                <a:spcPts val="0"/>
              </a:spcAft>
              <a:buClr>
                <a:schemeClr val="lt1"/>
              </a:buClr>
              <a:buSzPts val="3000"/>
              <a:buNone/>
              <a:defRPr sz="3000">
                <a:solidFill>
                  <a:schemeClr val="lt1"/>
                </a:solidFill>
              </a:defRPr>
            </a:lvl8pPr>
            <a:lvl9pPr lvl="8" rtl="0" algn="ctr">
              <a:lnSpc>
                <a:spcPct val="100000"/>
              </a:lnSpc>
              <a:spcBef>
                <a:spcPts val="0"/>
              </a:spcBef>
              <a:spcAft>
                <a:spcPts val="0"/>
              </a:spcAft>
              <a:buClr>
                <a:schemeClr val="lt1"/>
              </a:buClr>
              <a:buSzPts val="3000"/>
              <a:buNone/>
              <a:defRPr sz="3000">
                <a:solidFill>
                  <a:schemeClr val="lt1"/>
                </a:solidFill>
              </a:defRPr>
            </a:lvl9pPr>
          </a:lstStyle>
          <a:p/>
        </p:txBody>
      </p:sp>
      <p:sp>
        <p:nvSpPr>
          <p:cNvPr id="15" name="Google Shape;15;p3"/>
          <p:cNvSpPr/>
          <p:nvPr/>
        </p:nvSpPr>
        <p:spPr>
          <a:xfrm>
            <a:off x="4062450" y="691475"/>
            <a:ext cx="1019100" cy="1019100"/>
          </a:xfrm>
          <a:prstGeom prst="flowChartConnector">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3"/>
          <p:cNvSpPr txBox="1"/>
          <p:nvPr>
            <p:ph idx="1" type="subTitle"/>
          </p:nvPr>
        </p:nvSpPr>
        <p:spPr>
          <a:xfrm>
            <a:off x="825150" y="4084163"/>
            <a:ext cx="7493700" cy="546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solidFill>
                  <a:srgbClr val="A5B7C6"/>
                </a:solidFill>
              </a:defRPr>
            </a:lvl1pPr>
            <a:lvl2pPr lvl="1" rtl="0">
              <a:spcBef>
                <a:spcPts val="0"/>
              </a:spcBef>
              <a:spcAft>
                <a:spcPts val="0"/>
              </a:spcAft>
              <a:buNone/>
              <a:defRPr>
                <a:solidFill>
                  <a:srgbClr val="FFFFFF"/>
                </a:solidFill>
              </a:defRPr>
            </a:lvl2pPr>
            <a:lvl3pPr lvl="2" rtl="0">
              <a:spcBef>
                <a:spcPts val="0"/>
              </a:spcBef>
              <a:spcAft>
                <a:spcPts val="0"/>
              </a:spcAft>
              <a:buNone/>
              <a:defRPr>
                <a:solidFill>
                  <a:srgbClr val="FFFFFF"/>
                </a:solidFill>
              </a:defRPr>
            </a:lvl3pPr>
            <a:lvl4pPr lvl="3" rtl="0">
              <a:spcBef>
                <a:spcPts val="0"/>
              </a:spcBef>
              <a:spcAft>
                <a:spcPts val="0"/>
              </a:spcAft>
              <a:buNone/>
              <a:defRPr>
                <a:solidFill>
                  <a:srgbClr val="FFFFFF"/>
                </a:solidFill>
              </a:defRPr>
            </a:lvl4pPr>
            <a:lvl5pPr lvl="4" rtl="0">
              <a:spcBef>
                <a:spcPts val="0"/>
              </a:spcBef>
              <a:spcAft>
                <a:spcPts val="0"/>
              </a:spcAft>
              <a:buNone/>
              <a:defRPr>
                <a:solidFill>
                  <a:srgbClr val="FFFFFF"/>
                </a:solidFill>
              </a:defRPr>
            </a:lvl5pPr>
            <a:lvl6pPr lvl="5" rtl="0">
              <a:spcBef>
                <a:spcPts val="0"/>
              </a:spcBef>
              <a:spcAft>
                <a:spcPts val="0"/>
              </a:spcAft>
              <a:buNone/>
              <a:defRPr>
                <a:solidFill>
                  <a:srgbClr val="FFFFFF"/>
                </a:solidFill>
              </a:defRPr>
            </a:lvl6pPr>
            <a:lvl7pPr lvl="6" rtl="0">
              <a:spcBef>
                <a:spcPts val="0"/>
              </a:spcBef>
              <a:spcAft>
                <a:spcPts val="0"/>
              </a:spcAft>
              <a:buNone/>
              <a:defRPr>
                <a:solidFill>
                  <a:srgbClr val="FFFFFF"/>
                </a:solidFill>
              </a:defRPr>
            </a:lvl7pPr>
            <a:lvl8pPr lvl="7" rtl="0">
              <a:spcBef>
                <a:spcPts val="0"/>
              </a:spcBef>
              <a:spcAft>
                <a:spcPts val="0"/>
              </a:spcAft>
              <a:buNone/>
              <a:defRPr>
                <a:solidFill>
                  <a:srgbClr val="FFFFFF"/>
                </a:solidFill>
              </a:defRPr>
            </a:lvl8pPr>
            <a:lvl9pPr lvl="8" rtl="0">
              <a:spcBef>
                <a:spcPts val="0"/>
              </a:spcBef>
              <a:spcAft>
                <a:spcPts val="0"/>
              </a:spcAft>
              <a:buNone/>
              <a:defRPr>
                <a:solidFill>
                  <a:srgbClr val="FFFFFF"/>
                </a:solidFill>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lumns slide">
  <p:cSld name="CUSTOM_5">
    <p:spTree>
      <p:nvGrpSpPr>
        <p:cNvPr id="108" name="Shape 108"/>
        <p:cNvGrpSpPr/>
        <p:nvPr/>
      </p:nvGrpSpPr>
      <p:grpSpPr>
        <a:xfrm>
          <a:off x="0" y="0"/>
          <a:ext cx="0" cy="0"/>
          <a:chOff x="0" y="0"/>
          <a:chExt cx="0" cy="0"/>
        </a:xfrm>
      </p:grpSpPr>
      <p:sp>
        <p:nvSpPr>
          <p:cNvPr id="109" name="Google Shape;109;p21"/>
          <p:cNvSpPr txBox="1"/>
          <p:nvPr>
            <p:ph idx="1" type="subTitle"/>
          </p:nvPr>
        </p:nvSpPr>
        <p:spPr>
          <a:xfrm>
            <a:off x="489475" y="1571650"/>
            <a:ext cx="2082300" cy="8409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200"/>
            </a:lvl1pPr>
            <a:lvl2pPr lvl="1" rtl="0" algn="ctr">
              <a:spcBef>
                <a:spcPts val="0"/>
              </a:spcBef>
              <a:spcAft>
                <a:spcPts val="0"/>
              </a:spcAft>
              <a:buNone/>
              <a:defRPr sz="1200"/>
            </a:lvl2pPr>
            <a:lvl3pPr lvl="2" rtl="0" algn="ctr">
              <a:spcBef>
                <a:spcPts val="0"/>
              </a:spcBef>
              <a:spcAft>
                <a:spcPts val="0"/>
              </a:spcAft>
              <a:buNone/>
              <a:defRPr sz="1200"/>
            </a:lvl3pPr>
            <a:lvl4pPr lvl="3" rtl="0" algn="ctr">
              <a:spcBef>
                <a:spcPts val="0"/>
              </a:spcBef>
              <a:spcAft>
                <a:spcPts val="0"/>
              </a:spcAft>
              <a:buNone/>
              <a:defRPr sz="1200"/>
            </a:lvl4pPr>
            <a:lvl5pPr lvl="4" rtl="0" algn="ctr">
              <a:spcBef>
                <a:spcPts val="0"/>
              </a:spcBef>
              <a:spcAft>
                <a:spcPts val="0"/>
              </a:spcAft>
              <a:buNone/>
              <a:defRPr sz="1200"/>
            </a:lvl5pPr>
            <a:lvl6pPr lvl="5" rtl="0" algn="ctr">
              <a:spcBef>
                <a:spcPts val="0"/>
              </a:spcBef>
              <a:spcAft>
                <a:spcPts val="0"/>
              </a:spcAft>
              <a:buNone/>
              <a:defRPr sz="1200"/>
            </a:lvl6pPr>
            <a:lvl7pPr lvl="6" rtl="0" algn="ctr">
              <a:spcBef>
                <a:spcPts val="0"/>
              </a:spcBef>
              <a:spcAft>
                <a:spcPts val="0"/>
              </a:spcAft>
              <a:buNone/>
              <a:defRPr sz="1200"/>
            </a:lvl7pPr>
            <a:lvl8pPr lvl="7" rtl="0" algn="ctr">
              <a:spcBef>
                <a:spcPts val="0"/>
              </a:spcBef>
              <a:spcAft>
                <a:spcPts val="0"/>
              </a:spcAft>
              <a:buNone/>
              <a:defRPr sz="1200"/>
            </a:lvl8pPr>
            <a:lvl9pPr lvl="8" rtl="0" algn="ctr">
              <a:spcBef>
                <a:spcPts val="0"/>
              </a:spcBef>
              <a:spcAft>
                <a:spcPts val="0"/>
              </a:spcAft>
              <a:buNone/>
              <a:defRPr sz="1200"/>
            </a:lvl9pPr>
          </a:lstStyle>
          <a:p/>
        </p:txBody>
      </p:sp>
      <p:sp>
        <p:nvSpPr>
          <p:cNvPr id="110" name="Google Shape;110;p21"/>
          <p:cNvSpPr txBox="1"/>
          <p:nvPr>
            <p:ph idx="2" type="subTitle"/>
          </p:nvPr>
        </p:nvSpPr>
        <p:spPr>
          <a:xfrm>
            <a:off x="489475" y="3634900"/>
            <a:ext cx="2082300" cy="8409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200"/>
            </a:lvl1pPr>
            <a:lvl2pPr lvl="1" rtl="0" algn="ctr">
              <a:spcBef>
                <a:spcPts val="0"/>
              </a:spcBef>
              <a:spcAft>
                <a:spcPts val="0"/>
              </a:spcAft>
              <a:buNone/>
              <a:defRPr sz="1200"/>
            </a:lvl2pPr>
            <a:lvl3pPr lvl="2" rtl="0" algn="ctr">
              <a:spcBef>
                <a:spcPts val="0"/>
              </a:spcBef>
              <a:spcAft>
                <a:spcPts val="0"/>
              </a:spcAft>
              <a:buNone/>
              <a:defRPr sz="1200"/>
            </a:lvl3pPr>
            <a:lvl4pPr lvl="3" rtl="0" algn="ctr">
              <a:spcBef>
                <a:spcPts val="0"/>
              </a:spcBef>
              <a:spcAft>
                <a:spcPts val="0"/>
              </a:spcAft>
              <a:buNone/>
              <a:defRPr sz="1200"/>
            </a:lvl4pPr>
            <a:lvl5pPr lvl="4" rtl="0" algn="ctr">
              <a:spcBef>
                <a:spcPts val="0"/>
              </a:spcBef>
              <a:spcAft>
                <a:spcPts val="0"/>
              </a:spcAft>
              <a:buNone/>
              <a:defRPr sz="1200"/>
            </a:lvl5pPr>
            <a:lvl6pPr lvl="5" rtl="0" algn="ctr">
              <a:spcBef>
                <a:spcPts val="0"/>
              </a:spcBef>
              <a:spcAft>
                <a:spcPts val="0"/>
              </a:spcAft>
              <a:buNone/>
              <a:defRPr sz="1200"/>
            </a:lvl6pPr>
            <a:lvl7pPr lvl="6" rtl="0" algn="ctr">
              <a:spcBef>
                <a:spcPts val="0"/>
              </a:spcBef>
              <a:spcAft>
                <a:spcPts val="0"/>
              </a:spcAft>
              <a:buNone/>
              <a:defRPr sz="1200"/>
            </a:lvl7pPr>
            <a:lvl8pPr lvl="7" rtl="0" algn="ctr">
              <a:spcBef>
                <a:spcPts val="0"/>
              </a:spcBef>
              <a:spcAft>
                <a:spcPts val="0"/>
              </a:spcAft>
              <a:buNone/>
              <a:defRPr sz="1200"/>
            </a:lvl8pPr>
            <a:lvl9pPr lvl="8" rtl="0" algn="ctr">
              <a:spcBef>
                <a:spcPts val="0"/>
              </a:spcBef>
              <a:spcAft>
                <a:spcPts val="0"/>
              </a:spcAft>
              <a:buNone/>
              <a:defRPr sz="1200"/>
            </a:lvl9pPr>
          </a:lstStyle>
          <a:p/>
        </p:txBody>
      </p:sp>
      <p:sp>
        <p:nvSpPr>
          <p:cNvPr id="111" name="Google Shape;111;p21"/>
          <p:cNvSpPr txBox="1"/>
          <p:nvPr>
            <p:ph idx="3" type="subTitle"/>
          </p:nvPr>
        </p:nvSpPr>
        <p:spPr>
          <a:xfrm>
            <a:off x="2879225" y="1571650"/>
            <a:ext cx="2082300" cy="8409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200"/>
            </a:lvl1pPr>
            <a:lvl2pPr lvl="1" rtl="0" algn="ctr">
              <a:spcBef>
                <a:spcPts val="0"/>
              </a:spcBef>
              <a:spcAft>
                <a:spcPts val="0"/>
              </a:spcAft>
              <a:buNone/>
              <a:defRPr sz="1200"/>
            </a:lvl2pPr>
            <a:lvl3pPr lvl="2" rtl="0" algn="ctr">
              <a:spcBef>
                <a:spcPts val="0"/>
              </a:spcBef>
              <a:spcAft>
                <a:spcPts val="0"/>
              </a:spcAft>
              <a:buNone/>
              <a:defRPr sz="1200"/>
            </a:lvl3pPr>
            <a:lvl4pPr lvl="3" rtl="0" algn="ctr">
              <a:spcBef>
                <a:spcPts val="0"/>
              </a:spcBef>
              <a:spcAft>
                <a:spcPts val="0"/>
              </a:spcAft>
              <a:buNone/>
              <a:defRPr sz="1200"/>
            </a:lvl4pPr>
            <a:lvl5pPr lvl="4" rtl="0" algn="ctr">
              <a:spcBef>
                <a:spcPts val="0"/>
              </a:spcBef>
              <a:spcAft>
                <a:spcPts val="0"/>
              </a:spcAft>
              <a:buNone/>
              <a:defRPr sz="1200"/>
            </a:lvl5pPr>
            <a:lvl6pPr lvl="5" rtl="0" algn="ctr">
              <a:spcBef>
                <a:spcPts val="0"/>
              </a:spcBef>
              <a:spcAft>
                <a:spcPts val="0"/>
              </a:spcAft>
              <a:buNone/>
              <a:defRPr sz="1200"/>
            </a:lvl6pPr>
            <a:lvl7pPr lvl="6" rtl="0" algn="ctr">
              <a:spcBef>
                <a:spcPts val="0"/>
              </a:spcBef>
              <a:spcAft>
                <a:spcPts val="0"/>
              </a:spcAft>
              <a:buNone/>
              <a:defRPr sz="1200"/>
            </a:lvl7pPr>
            <a:lvl8pPr lvl="7" rtl="0" algn="ctr">
              <a:spcBef>
                <a:spcPts val="0"/>
              </a:spcBef>
              <a:spcAft>
                <a:spcPts val="0"/>
              </a:spcAft>
              <a:buNone/>
              <a:defRPr sz="1200"/>
            </a:lvl8pPr>
            <a:lvl9pPr lvl="8" rtl="0" algn="ctr">
              <a:spcBef>
                <a:spcPts val="0"/>
              </a:spcBef>
              <a:spcAft>
                <a:spcPts val="0"/>
              </a:spcAft>
              <a:buNone/>
              <a:defRPr sz="1200"/>
            </a:lvl9pPr>
          </a:lstStyle>
          <a:p/>
        </p:txBody>
      </p:sp>
      <p:sp>
        <p:nvSpPr>
          <p:cNvPr id="112" name="Google Shape;112;p21"/>
          <p:cNvSpPr txBox="1"/>
          <p:nvPr>
            <p:ph idx="4" type="subTitle"/>
          </p:nvPr>
        </p:nvSpPr>
        <p:spPr>
          <a:xfrm>
            <a:off x="2879225" y="3634900"/>
            <a:ext cx="2082300" cy="8409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200"/>
            </a:lvl1pPr>
            <a:lvl2pPr lvl="1" rtl="0" algn="ctr">
              <a:spcBef>
                <a:spcPts val="0"/>
              </a:spcBef>
              <a:spcAft>
                <a:spcPts val="0"/>
              </a:spcAft>
              <a:buNone/>
              <a:defRPr sz="1200"/>
            </a:lvl2pPr>
            <a:lvl3pPr lvl="2" rtl="0" algn="ctr">
              <a:spcBef>
                <a:spcPts val="0"/>
              </a:spcBef>
              <a:spcAft>
                <a:spcPts val="0"/>
              </a:spcAft>
              <a:buNone/>
              <a:defRPr sz="1200"/>
            </a:lvl3pPr>
            <a:lvl4pPr lvl="3" rtl="0" algn="ctr">
              <a:spcBef>
                <a:spcPts val="0"/>
              </a:spcBef>
              <a:spcAft>
                <a:spcPts val="0"/>
              </a:spcAft>
              <a:buNone/>
              <a:defRPr sz="1200"/>
            </a:lvl4pPr>
            <a:lvl5pPr lvl="4" rtl="0" algn="ctr">
              <a:spcBef>
                <a:spcPts val="0"/>
              </a:spcBef>
              <a:spcAft>
                <a:spcPts val="0"/>
              </a:spcAft>
              <a:buNone/>
              <a:defRPr sz="1200"/>
            </a:lvl5pPr>
            <a:lvl6pPr lvl="5" rtl="0" algn="ctr">
              <a:spcBef>
                <a:spcPts val="0"/>
              </a:spcBef>
              <a:spcAft>
                <a:spcPts val="0"/>
              </a:spcAft>
              <a:buNone/>
              <a:defRPr sz="1200"/>
            </a:lvl6pPr>
            <a:lvl7pPr lvl="6" rtl="0" algn="ctr">
              <a:spcBef>
                <a:spcPts val="0"/>
              </a:spcBef>
              <a:spcAft>
                <a:spcPts val="0"/>
              </a:spcAft>
              <a:buNone/>
              <a:defRPr sz="1200"/>
            </a:lvl7pPr>
            <a:lvl8pPr lvl="7" rtl="0" algn="ctr">
              <a:spcBef>
                <a:spcPts val="0"/>
              </a:spcBef>
              <a:spcAft>
                <a:spcPts val="0"/>
              </a:spcAft>
              <a:buNone/>
              <a:defRPr sz="1200"/>
            </a:lvl8pPr>
            <a:lvl9pPr lvl="8" rtl="0" algn="ctr">
              <a:spcBef>
                <a:spcPts val="0"/>
              </a:spcBef>
              <a:spcAft>
                <a:spcPts val="0"/>
              </a:spcAft>
              <a:buNone/>
              <a:defRPr sz="1200"/>
            </a:lvl9pPr>
          </a:lstStyle>
          <a:p/>
        </p:txBody>
      </p:sp>
      <p:sp>
        <p:nvSpPr>
          <p:cNvPr id="113" name="Google Shape;113;p21"/>
          <p:cNvSpPr txBox="1"/>
          <p:nvPr>
            <p:ph idx="5" type="subTitle"/>
          </p:nvPr>
        </p:nvSpPr>
        <p:spPr>
          <a:xfrm>
            <a:off x="182025" y="1273000"/>
            <a:ext cx="2697300" cy="437400"/>
          </a:xfrm>
          <a:prstGeom prst="rect">
            <a:avLst/>
          </a:prstGeom>
        </p:spPr>
        <p:txBody>
          <a:bodyPr anchorCtr="0" anchor="b" bIns="91425" lIns="91425" spcFirstLastPara="1" rIns="91425" wrap="square" tIns="91425">
            <a:noAutofit/>
          </a:bodyPr>
          <a:lstStyle>
            <a:lvl1pPr lvl="0" rtl="0" algn="ctr">
              <a:spcBef>
                <a:spcPts val="0"/>
              </a:spcBef>
              <a:spcAft>
                <a:spcPts val="0"/>
              </a:spcAft>
              <a:buNone/>
              <a:defRPr b="1" sz="1400">
                <a:solidFill>
                  <a:srgbClr val="A5B7C6"/>
                </a:solidFill>
              </a:defRPr>
            </a:lvl1pPr>
            <a:lvl2pPr lvl="1" rtl="0" algn="ctr">
              <a:spcBef>
                <a:spcPts val="0"/>
              </a:spcBef>
              <a:spcAft>
                <a:spcPts val="0"/>
              </a:spcAft>
              <a:buNone/>
              <a:defRPr b="1">
                <a:solidFill>
                  <a:srgbClr val="A5B7C6"/>
                </a:solidFill>
              </a:defRPr>
            </a:lvl2pPr>
            <a:lvl3pPr lvl="2" rtl="0" algn="ctr">
              <a:spcBef>
                <a:spcPts val="0"/>
              </a:spcBef>
              <a:spcAft>
                <a:spcPts val="0"/>
              </a:spcAft>
              <a:buNone/>
              <a:defRPr b="1">
                <a:solidFill>
                  <a:srgbClr val="A5B7C6"/>
                </a:solidFill>
              </a:defRPr>
            </a:lvl3pPr>
            <a:lvl4pPr lvl="3" rtl="0" algn="ctr">
              <a:spcBef>
                <a:spcPts val="0"/>
              </a:spcBef>
              <a:spcAft>
                <a:spcPts val="0"/>
              </a:spcAft>
              <a:buNone/>
              <a:defRPr b="1">
                <a:solidFill>
                  <a:srgbClr val="A5B7C6"/>
                </a:solidFill>
              </a:defRPr>
            </a:lvl4pPr>
            <a:lvl5pPr lvl="4" rtl="0" algn="ctr">
              <a:spcBef>
                <a:spcPts val="0"/>
              </a:spcBef>
              <a:spcAft>
                <a:spcPts val="0"/>
              </a:spcAft>
              <a:buNone/>
              <a:defRPr b="1">
                <a:solidFill>
                  <a:srgbClr val="A5B7C6"/>
                </a:solidFill>
              </a:defRPr>
            </a:lvl5pPr>
            <a:lvl6pPr lvl="5" rtl="0" algn="ctr">
              <a:spcBef>
                <a:spcPts val="0"/>
              </a:spcBef>
              <a:spcAft>
                <a:spcPts val="0"/>
              </a:spcAft>
              <a:buNone/>
              <a:defRPr b="1">
                <a:solidFill>
                  <a:srgbClr val="A5B7C6"/>
                </a:solidFill>
              </a:defRPr>
            </a:lvl6pPr>
            <a:lvl7pPr lvl="6" rtl="0" algn="ctr">
              <a:spcBef>
                <a:spcPts val="0"/>
              </a:spcBef>
              <a:spcAft>
                <a:spcPts val="0"/>
              </a:spcAft>
              <a:buNone/>
              <a:defRPr b="1">
                <a:solidFill>
                  <a:srgbClr val="A5B7C6"/>
                </a:solidFill>
              </a:defRPr>
            </a:lvl7pPr>
            <a:lvl8pPr lvl="7" rtl="0" algn="ctr">
              <a:spcBef>
                <a:spcPts val="0"/>
              </a:spcBef>
              <a:spcAft>
                <a:spcPts val="0"/>
              </a:spcAft>
              <a:buNone/>
              <a:defRPr b="1">
                <a:solidFill>
                  <a:srgbClr val="A5B7C6"/>
                </a:solidFill>
              </a:defRPr>
            </a:lvl8pPr>
            <a:lvl9pPr lvl="8" rtl="0" algn="ctr">
              <a:spcBef>
                <a:spcPts val="0"/>
              </a:spcBef>
              <a:spcAft>
                <a:spcPts val="0"/>
              </a:spcAft>
              <a:buNone/>
              <a:defRPr b="1">
                <a:solidFill>
                  <a:srgbClr val="A5B7C6"/>
                </a:solidFill>
              </a:defRPr>
            </a:lvl9pPr>
          </a:lstStyle>
          <a:p/>
        </p:txBody>
      </p:sp>
      <p:sp>
        <p:nvSpPr>
          <p:cNvPr id="114" name="Google Shape;114;p21"/>
          <p:cNvSpPr txBox="1"/>
          <p:nvPr>
            <p:ph idx="6" type="subTitle"/>
          </p:nvPr>
        </p:nvSpPr>
        <p:spPr>
          <a:xfrm>
            <a:off x="182025" y="3336025"/>
            <a:ext cx="2697300" cy="437400"/>
          </a:xfrm>
          <a:prstGeom prst="rect">
            <a:avLst/>
          </a:prstGeom>
        </p:spPr>
        <p:txBody>
          <a:bodyPr anchorCtr="0" anchor="b" bIns="91425" lIns="91425" spcFirstLastPara="1" rIns="91425" wrap="square" tIns="91425">
            <a:noAutofit/>
          </a:bodyPr>
          <a:lstStyle>
            <a:lvl1pPr lvl="0" rtl="0" algn="ctr">
              <a:spcBef>
                <a:spcPts val="0"/>
              </a:spcBef>
              <a:spcAft>
                <a:spcPts val="0"/>
              </a:spcAft>
              <a:buNone/>
              <a:defRPr b="1" sz="1400">
                <a:solidFill>
                  <a:srgbClr val="A5B7C6"/>
                </a:solidFill>
              </a:defRPr>
            </a:lvl1pPr>
            <a:lvl2pPr lvl="1" rtl="0" algn="ctr">
              <a:spcBef>
                <a:spcPts val="0"/>
              </a:spcBef>
              <a:spcAft>
                <a:spcPts val="0"/>
              </a:spcAft>
              <a:buNone/>
              <a:defRPr b="1">
                <a:solidFill>
                  <a:srgbClr val="A5B7C6"/>
                </a:solidFill>
              </a:defRPr>
            </a:lvl2pPr>
            <a:lvl3pPr lvl="2" rtl="0" algn="ctr">
              <a:spcBef>
                <a:spcPts val="0"/>
              </a:spcBef>
              <a:spcAft>
                <a:spcPts val="0"/>
              </a:spcAft>
              <a:buNone/>
              <a:defRPr b="1">
                <a:solidFill>
                  <a:srgbClr val="A5B7C6"/>
                </a:solidFill>
              </a:defRPr>
            </a:lvl3pPr>
            <a:lvl4pPr lvl="3" rtl="0" algn="ctr">
              <a:spcBef>
                <a:spcPts val="0"/>
              </a:spcBef>
              <a:spcAft>
                <a:spcPts val="0"/>
              </a:spcAft>
              <a:buNone/>
              <a:defRPr b="1">
                <a:solidFill>
                  <a:srgbClr val="A5B7C6"/>
                </a:solidFill>
              </a:defRPr>
            </a:lvl4pPr>
            <a:lvl5pPr lvl="4" rtl="0" algn="ctr">
              <a:spcBef>
                <a:spcPts val="0"/>
              </a:spcBef>
              <a:spcAft>
                <a:spcPts val="0"/>
              </a:spcAft>
              <a:buNone/>
              <a:defRPr b="1">
                <a:solidFill>
                  <a:srgbClr val="A5B7C6"/>
                </a:solidFill>
              </a:defRPr>
            </a:lvl5pPr>
            <a:lvl6pPr lvl="5" rtl="0" algn="ctr">
              <a:spcBef>
                <a:spcPts val="0"/>
              </a:spcBef>
              <a:spcAft>
                <a:spcPts val="0"/>
              </a:spcAft>
              <a:buNone/>
              <a:defRPr b="1">
                <a:solidFill>
                  <a:srgbClr val="A5B7C6"/>
                </a:solidFill>
              </a:defRPr>
            </a:lvl6pPr>
            <a:lvl7pPr lvl="6" rtl="0" algn="ctr">
              <a:spcBef>
                <a:spcPts val="0"/>
              </a:spcBef>
              <a:spcAft>
                <a:spcPts val="0"/>
              </a:spcAft>
              <a:buNone/>
              <a:defRPr b="1">
                <a:solidFill>
                  <a:srgbClr val="A5B7C6"/>
                </a:solidFill>
              </a:defRPr>
            </a:lvl7pPr>
            <a:lvl8pPr lvl="7" rtl="0" algn="ctr">
              <a:spcBef>
                <a:spcPts val="0"/>
              </a:spcBef>
              <a:spcAft>
                <a:spcPts val="0"/>
              </a:spcAft>
              <a:buNone/>
              <a:defRPr b="1">
                <a:solidFill>
                  <a:srgbClr val="A5B7C6"/>
                </a:solidFill>
              </a:defRPr>
            </a:lvl8pPr>
            <a:lvl9pPr lvl="8" rtl="0" algn="ctr">
              <a:spcBef>
                <a:spcPts val="0"/>
              </a:spcBef>
              <a:spcAft>
                <a:spcPts val="0"/>
              </a:spcAft>
              <a:buNone/>
              <a:defRPr b="1">
                <a:solidFill>
                  <a:srgbClr val="A5B7C6"/>
                </a:solidFill>
              </a:defRPr>
            </a:lvl9pPr>
          </a:lstStyle>
          <a:p/>
        </p:txBody>
      </p:sp>
      <p:sp>
        <p:nvSpPr>
          <p:cNvPr id="115" name="Google Shape;115;p21"/>
          <p:cNvSpPr txBox="1"/>
          <p:nvPr>
            <p:ph idx="7" type="subTitle"/>
          </p:nvPr>
        </p:nvSpPr>
        <p:spPr>
          <a:xfrm>
            <a:off x="2571725" y="1273000"/>
            <a:ext cx="2697300" cy="437400"/>
          </a:xfrm>
          <a:prstGeom prst="rect">
            <a:avLst/>
          </a:prstGeom>
        </p:spPr>
        <p:txBody>
          <a:bodyPr anchorCtr="0" anchor="b" bIns="91425" lIns="91425" spcFirstLastPara="1" rIns="91425" wrap="square" tIns="91425">
            <a:noAutofit/>
          </a:bodyPr>
          <a:lstStyle>
            <a:lvl1pPr lvl="0" rtl="0" algn="ctr">
              <a:spcBef>
                <a:spcPts val="0"/>
              </a:spcBef>
              <a:spcAft>
                <a:spcPts val="0"/>
              </a:spcAft>
              <a:buNone/>
              <a:defRPr b="1" sz="1400">
                <a:solidFill>
                  <a:srgbClr val="A5B7C6"/>
                </a:solidFill>
              </a:defRPr>
            </a:lvl1pPr>
            <a:lvl2pPr lvl="1" rtl="0" algn="ctr">
              <a:spcBef>
                <a:spcPts val="0"/>
              </a:spcBef>
              <a:spcAft>
                <a:spcPts val="0"/>
              </a:spcAft>
              <a:buNone/>
              <a:defRPr b="1">
                <a:solidFill>
                  <a:srgbClr val="A5B7C6"/>
                </a:solidFill>
              </a:defRPr>
            </a:lvl2pPr>
            <a:lvl3pPr lvl="2" rtl="0" algn="ctr">
              <a:spcBef>
                <a:spcPts val="0"/>
              </a:spcBef>
              <a:spcAft>
                <a:spcPts val="0"/>
              </a:spcAft>
              <a:buNone/>
              <a:defRPr b="1">
                <a:solidFill>
                  <a:srgbClr val="A5B7C6"/>
                </a:solidFill>
              </a:defRPr>
            </a:lvl3pPr>
            <a:lvl4pPr lvl="3" rtl="0" algn="ctr">
              <a:spcBef>
                <a:spcPts val="0"/>
              </a:spcBef>
              <a:spcAft>
                <a:spcPts val="0"/>
              </a:spcAft>
              <a:buNone/>
              <a:defRPr b="1">
                <a:solidFill>
                  <a:srgbClr val="A5B7C6"/>
                </a:solidFill>
              </a:defRPr>
            </a:lvl4pPr>
            <a:lvl5pPr lvl="4" rtl="0" algn="ctr">
              <a:spcBef>
                <a:spcPts val="0"/>
              </a:spcBef>
              <a:spcAft>
                <a:spcPts val="0"/>
              </a:spcAft>
              <a:buNone/>
              <a:defRPr b="1">
                <a:solidFill>
                  <a:srgbClr val="A5B7C6"/>
                </a:solidFill>
              </a:defRPr>
            </a:lvl5pPr>
            <a:lvl6pPr lvl="5" rtl="0" algn="ctr">
              <a:spcBef>
                <a:spcPts val="0"/>
              </a:spcBef>
              <a:spcAft>
                <a:spcPts val="0"/>
              </a:spcAft>
              <a:buNone/>
              <a:defRPr b="1">
                <a:solidFill>
                  <a:srgbClr val="A5B7C6"/>
                </a:solidFill>
              </a:defRPr>
            </a:lvl6pPr>
            <a:lvl7pPr lvl="6" rtl="0" algn="ctr">
              <a:spcBef>
                <a:spcPts val="0"/>
              </a:spcBef>
              <a:spcAft>
                <a:spcPts val="0"/>
              </a:spcAft>
              <a:buNone/>
              <a:defRPr b="1">
                <a:solidFill>
                  <a:srgbClr val="A5B7C6"/>
                </a:solidFill>
              </a:defRPr>
            </a:lvl7pPr>
            <a:lvl8pPr lvl="7" rtl="0" algn="ctr">
              <a:spcBef>
                <a:spcPts val="0"/>
              </a:spcBef>
              <a:spcAft>
                <a:spcPts val="0"/>
              </a:spcAft>
              <a:buNone/>
              <a:defRPr b="1">
                <a:solidFill>
                  <a:srgbClr val="A5B7C6"/>
                </a:solidFill>
              </a:defRPr>
            </a:lvl8pPr>
            <a:lvl9pPr lvl="8" rtl="0" algn="ctr">
              <a:spcBef>
                <a:spcPts val="0"/>
              </a:spcBef>
              <a:spcAft>
                <a:spcPts val="0"/>
              </a:spcAft>
              <a:buNone/>
              <a:defRPr b="1">
                <a:solidFill>
                  <a:srgbClr val="A5B7C6"/>
                </a:solidFill>
              </a:defRPr>
            </a:lvl9pPr>
          </a:lstStyle>
          <a:p/>
        </p:txBody>
      </p:sp>
      <p:sp>
        <p:nvSpPr>
          <p:cNvPr id="116" name="Google Shape;116;p21"/>
          <p:cNvSpPr txBox="1"/>
          <p:nvPr>
            <p:ph idx="8" type="subTitle"/>
          </p:nvPr>
        </p:nvSpPr>
        <p:spPr>
          <a:xfrm>
            <a:off x="2571725" y="3336025"/>
            <a:ext cx="2697300" cy="437400"/>
          </a:xfrm>
          <a:prstGeom prst="rect">
            <a:avLst/>
          </a:prstGeom>
        </p:spPr>
        <p:txBody>
          <a:bodyPr anchorCtr="0" anchor="b" bIns="91425" lIns="91425" spcFirstLastPara="1" rIns="91425" wrap="square" tIns="91425">
            <a:noAutofit/>
          </a:bodyPr>
          <a:lstStyle>
            <a:lvl1pPr lvl="0" rtl="0" algn="ctr">
              <a:spcBef>
                <a:spcPts val="0"/>
              </a:spcBef>
              <a:spcAft>
                <a:spcPts val="0"/>
              </a:spcAft>
              <a:buNone/>
              <a:defRPr b="1" sz="1400">
                <a:solidFill>
                  <a:srgbClr val="A5B7C6"/>
                </a:solidFill>
              </a:defRPr>
            </a:lvl1pPr>
            <a:lvl2pPr lvl="1" rtl="0" algn="ctr">
              <a:spcBef>
                <a:spcPts val="0"/>
              </a:spcBef>
              <a:spcAft>
                <a:spcPts val="0"/>
              </a:spcAft>
              <a:buNone/>
              <a:defRPr b="1">
                <a:solidFill>
                  <a:srgbClr val="A5B7C6"/>
                </a:solidFill>
              </a:defRPr>
            </a:lvl2pPr>
            <a:lvl3pPr lvl="2" rtl="0" algn="ctr">
              <a:spcBef>
                <a:spcPts val="0"/>
              </a:spcBef>
              <a:spcAft>
                <a:spcPts val="0"/>
              </a:spcAft>
              <a:buNone/>
              <a:defRPr b="1">
                <a:solidFill>
                  <a:srgbClr val="A5B7C6"/>
                </a:solidFill>
              </a:defRPr>
            </a:lvl3pPr>
            <a:lvl4pPr lvl="3" rtl="0" algn="ctr">
              <a:spcBef>
                <a:spcPts val="0"/>
              </a:spcBef>
              <a:spcAft>
                <a:spcPts val="0"/>
              </a:spcAft>
              <a:buNone/>
              <a:defRPr b="1">
                <a:solidFill>
                  <a:srgbClr val="A5B7C6"/>
                </a:solidFill>
              </a:defRPr>
            </a:lvl4pPr>
            <a:lvl5pPr lvl="4" rtl="0" algn="ctr">
              <a:spcBef>
                <a:spcPts val="0"/>
              </a:spcBef>
              <a:spcAft>
                <a:spcPts val="0"/>
              </a:spcAft>
              <a:buNone/>
              <a:defRPr b="1">
                <a:solidFill>
                  <a:srgbClr val="A5B7C6"/>
                </a:solidFill>
              </a:defRPr>
            </a:lvl5pPr>
            <a:lvl6pPr lvl="5" rtl="0" algn="ctr">
              <a:spcBef>
                <a:spcPts val="0"/>
              </a:spcBef>
              <a:spcAft>
                <a:spcPts val="0"/>
              </a:spcAft>
              <a:buNone/>
              <a:defRPr b="1">
                <a:solidFill>
                  <a:srgbClr val="A5B7C6"/>
                </a:solidFill>
              </a:defRPr>
            </a:lvl6pPr>
            <a:lvl7pPr lvl="6" rtl="0" algn="ctr">
              <a:spcBef>
                <a:spcPts val="0"/>
              </a:spcBef>
              <a:spcAft>
                <a:spcPts val="0"/>
              </a:spcAft>
              <a:buNone/>
              <a:defRPr b="1">
                <a:solidFill>
                  <a:srgbClr val="A5B7C6"/>
                </a:solidFill>
              </a:defRPr>
            </a:lvl7pPr>
            <a:lvl8pPr lvl="7" rtl="0" algn="ctr">
              <a:spcBef>
                <a:spcPts val="0"/>
              </a:spcBef>
              <a:spcAft>
                <a:spcPts val="0"/>
              </a:spcAft>
              <a:buNone/>
              <a:defRPr b="1">
                <a:solidFill>
                  <a:srgbClr val="A5B7C6"/>
                </a:solidFill>
              </a:defRPr>
            </a:lvl8pPr>
            <a:lvl9pPr lvl="8" rtl="0" algn="ctr">
              <a:spcBef>
                <a:spcPts val="0"/>
              </a:spcBef>
              <a:spcAft>
                <a:spcPts val="0"/>
              </a:spcAft>
              <a:buNone/>
              <a:defRPr b="1">
                <a:solidFill>
                  <a:srgbClr val="A5B7C6"/>
                </a:solidFill>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images &amp; two column">
  <p:cSld name="CUSTOM_13">
    <p:spTree>
      <p:nvGrpSpPr>
        <p:cNvPr id="117" name="Shape 117"/>
        <p:cNvGrpSpPr/>
        <p:nvPr/>
      </p:nvGrpSpPr>
      <p:grpSpPr>
        <a:xfrm>
          <a:off x="0" y="0"/>
          <a:ext cx="0" cy="0"/>
          <a:chOff x="0" y="0"/>
          <a:chExt cx="0" cy="0"/>
        </a:xfrm>
      </p:grpSpPr>
      <p:sp>
        <p:nvSpPr>
          <p:cNvPr id="118" name="Google Shape;118;p22"/>
          <p:cNvSpPr txBox="1"/>
          <p:nvPr>
            <p:ph type="title"/>
          </p:nvPr>
        </p:nvSpPr>
        <p:spPr>
          <a:xfrm>
            <a:off x="377250" y="2734400"/>
            <a:ext cx="3817500" cy="5727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600"/>
              <a:buNone/>
              <a:defRPr sz="2000">
                <a:solidFill>
                  <a:srgbClr val="193441"/>
                </a:solidFill>
              </a:defRPr>
            </a:lvl1pPr>
            <a:lvl2pPr lvl="1" rtl="0" algn="ctr">
              <a:lnSpc>
                <a:spcPct val="100000"/>
              </a:lnSpc>
              <a:spcBef>
                <a:spcPts val="0"/>
              </a:spcBef>
              <a:spcAft>
                <a:spcPts val="0"/>
              </a:spcAft>
              <a:buSzPts val="2800"/>
              <a:buNone/>
              <a:defRPr sz="2000">
                <a:solidFill>
                  <a:srgbClr val="193441"/>
                </a:solidFill>
              </a:defRPr>
            </a:lvl2pPr>
            <a:lvl3pPr lvl="2" rtl="0" algn="ctr">
              <a:lnSpc>
                <a:spcPct val="100000"/>
              </a:lnSpc>
              <a:spcBef>
                <a:spcPts val="0"/>
              </a:spcBef>
              <a:spcAft>
                <a:spcPts val="0"/>
              </a:spcAft>
              <a:buSzPts val="2800"/>
              <a:buNone/>
              <a:defRPr sz="2000">
                <a:solidFill>
                  <a:srgbClr val="193441"/>
                </a:solidFill>
              </a:defRPr>
            </a:lvl3pPr>
            <a:lvl4pPr lvl="3" rtl="0" algn="ctr">
              <a:lnSpc>
                <a:spcPct val="100000"/>
              </a:lnSpc>
              <a:spcBef>
                <a:spcPts val="0"/>
              </a:spcBef>
              <a:spcAft>
                <a:spcPts val="0"/>
              </a:spcAft>
              <a:buSzPts val="2800"/>
              <a:buNone/>
              <a:defRPr sz="2000">
                <a:solidFill>
                  <a:srgbClr val="193441"/>
                </a:solidFill>
              </a:defRPr>
            </a:lvl4pPr>
            <a:lvl5pPr lvl="4" rtl="0" algn="ctr">
              <a:lnSpc>
                <a:spcPct val="100000"/>
              </a:lnSpc>
              <a:spcBef>
                <a:spcPts val="0"/>
              </a:spcBef>
              <a:spcAft>
                <a:spcPts val="0"/>
              </a:spcAft>
              <a:buSzPts val="2800"/>
              <a:buNone/>
              <a:defRPr sz="2000">
                <a:solidFill>
                  <a:srgbClr val="193441"/>
                </a:solidFill>
              </a:defRPr>
            </a:lvl5pPr>
            <a:lvl6pPr lvl="5" rtl="0" algn="ctr">
              <a:lnSpc>
                <a:spcPct val="100000"/>
              </a:lnSpc>
              <a:spcBef>
                <a:spcPts val="0"/>
              </a:spcBef>
              <a:spcAft>
                <a:spcPts val="0"/>
              </a:spcAft>
              <a:buSzPts val="2800"/>
              <a:buNone/>
              <a:defRPr sz="2000">
                <a:solidFill>
                  <a:srgbClr val="193441"/>
                </a:solidFill>
              </a:defRPr>
            </a:lvl6pPr>
            <a:lvl7pPr lvl="6" rtl="0" algn="ctr">
              <a:lnSpc>
                <a:spcPct val="100000"/>
              </a:lnSpc>
              <a:spcBef>
                <a:spcPts val="0"/>
              </a:spcBef>
              <a:spcAft>
                <a:spcPts val="0"/>
              </a:spcAft>
              <a:buSzPts val="2800"/>
              <a:buNone/>
              <a:defRPr sz="2000">
                <a:solidFill>
                  <a:srgbClr val="193441"/>
                </a:solidFill>
              </a:defRPr>
            </a:lvl7pPr>
            <a:lvl8pPr lvl="7" rtl="0" algn="ctr">
              <a:lnSpc>
                <a:spcPct val="100000"/>
              </a:lnSpc>
              <a:spcBef>
                <a:spcPts val="0"/>
              </a:spcBef>
              <a:spcAft>
                <a:spcPts val="0"/>
              </a:spcAft>
              <a:buSzPts val="2800"/>
              <a:buNone/>
              <a:defRPr sz="2000">
                <a:solidFill>
                  <a:srgbClr val="193441"/>
                </a:solidFill>
              </a:defRPr>
            </a:lvl8pPr>
            <a:lvl9pPr lvl="8" rtl="0" algn="ctr">
              <a:lnSpc>
                <a:spcPct val="100000"/>
              </a:lnSpc>
              <a:spcBef>
                <a:spcPts val="0"/>
              </a:spcBef>
              <a:spcAft>
                <a:spcPts val="0"/>
              </a:spcAft>
              <a:buSzPts val="2800"/>
              <a:buNone/>
              <a:defRPr sz="2000">
                <a:solidFill>
                  <a:srgbClr val="193441"/>
                </a:solidFill>
              </a:defRPr>
            </a:lvl9pPr>
          </a:lstStyle>
          <a:p/>
        </p:txBody>
      </p:sp>
      <p:sp>
        <p:nvSpPr>
          <p:cNvPr id="119" name="Google Shape;119;p22"/>
          <p:cNvSpPr txBox="1"/>
          <p:nvPr>
            <p:ph idx="2" type="title"/>
          </p:nvPr>
        </p:nvSpPr>
        <p:spPr>
          <a:xfrm>
            <a:off x="4949250" y="2734400"/>
            <a:ext cx="3817500" cy="5727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600"/>
              <a:buNone/>
              <a:defRPr sz="2000">
                <a:solidFill>
                  <a:srgbClr val="193441"/>
                </a:solidFill>
              </a:defRPr>
            </a:lvl1pPr>
            <a:lvl2pPr lvl="1" rtl="0" algn="ctr">
              <a:lnSpc>
                <a:spcPct val="100000"/>
              </a:lnSpc>
              <a:spcBef>
                <a:spcPts val="0"/>
              </a:spcBef>
              <a:spcAft>
                <a:spcPts val="0"/>
              </a:spcAft>
              <a:buSzPts val="2800"/>
              <a:buNone/>
              <a:defRPr sz="2000">
                <a:solidFill>
                  <a:srgbClr val="193441"/>
                </a:solidFill>
              </a:defRPr>
            </a:lvl2pPr>
            <a:lvl3pPr lvl="2" rtl="0" algn="ctr">
              <a:lnSpc>
                <a:spcPct val="100000"/>
              </a:lnSpc>
              <a:spcBef>
                <a:spcPts val="0"/>
              </a:spcBef>
              <a:spcAft>
                <a:spcPts val="0"/>
              </a:spcAft>
              <a:buSzPts val="2800"/>
              <a:buNone/>
              <a:defRPr sz="2000">
                <a:solidFill>
                  <a:srgbClr val="193441"/>
                </a:solidFill>
              </a:defRPr>
            </a:lvl3pPr>
            <a:lvl4pPr lvl="3" rtl="0" algn="ctr">
              <a:lnSpc>
                <a:spcPct val="100000"/>
              </a:lnSpc>
              <a:spcBef>
                <a:spcPts val="0"/>
              </a:spcBef>
              <a:spcAft>
                <a:spcPts val="0"/>
              </a:spcAft>
              <a:buSzPts val="2800"/>
              <a:buNone/>
              <a:defRPr sz="2000">
                <a:solidFill>
                  <a:srgbClr val="193441"/>
                </a:solidFill>
              </a:defRPr>
            </a:lvl4pPr>
            <a:lvl5pPr lvl="4" rtl="0" algn="ctr">
              <a:lnSpc>
                <a:spcPct val="100000"/>
              </a:lnSpc>
              <a:spcBef>
                <a:spcPts val="0"/>
              </a:spcBef>
              <a:spcAft>
                <a:spcPts val="0"/>
              </a:spcAft>
              <a:buSzPts val="2800"/>
              <a:buNone/>
              <a:defRPr sz="2000">
                <a:solidFill>
                  <a:srgbClr val="193441"/>
                </a:solidFill>
              </a:defRPr>
            </a:lvl5pPr>
            <a:lvl6pPr lvl="5" rtl="0" algn="ctr">
              <a:lnSpc>
                <a:spcPct val="100000"/>
              </a:lnSpc>
              <a:spcBef>
                <a:spcPts val="0"/>
              </a:spcBef>
              <a:spcAft>
                <a:spcPts val="0"/>
              </a:spcAft>
              <a:buSzPts val="2800"/>
              <a:buNone/>
              <a:defRPr sz="2000">
                <a:solidFill>
                  <a:srgbClr val="193441"/>
                </a:solidFill>
              </a:defRPr>
            </a:lvl6pPr>
            <a:lvl7pPr lvl="6" rtl="0" algn="ctr">
              <a:lnSpc>
                <a:spcPct val="100000"/>
              </a:lnSpc>
              <a:spcBef>
                <a:spcPts val="0"/>
              </a:spcBef>
              <a:spcAft>
                <a:spcPts val="0"/>
              </a:spcAft>
              <a:buSzPts val="2800"/>
              <a:buNone/>
              <a:defRPr sz="2000">
                <a:solidFill>
                  <a:srgbClr val="193441"/>
                </a:solidFill>
              </a:defRPr>
            </a:lvl7pPr>
            <a:lvl8pPr lvl="7" rtl="0" algn="ctr">
              <a:lnSpc>
                <a:spcPct val="100000"/>
              </a:lnSpc>
              <a:spcBef>
                <a:spcPts val="0"/>
              </a:spcBef>
              <a:spcAft>
                <a:spcPts val="0"/>
              </a:spcAft>
              <a:buSzPts val="2800"/>
              <a:buNone/>
              <a:defRPr sz="2000">
                <a:solidFill>
                  <a:srgbClr val="193441"/>
                </a:solidFill>
              </a:defRPr>
            </a:lvl8pPr>
            <a:lvl9pPr lvl="8" rtl="0" algn="ctr">
              <a:lnSpc>
                <a:spcPct val="100000"/>
              </a:lnSpc>
              <a:spcBef>
                <a:spcPts val="0"/>
              </a:spcBef>
              <a:spcAft>
                <a:spcPts val="0"/>
              </a:spcAft>
              <a:buSzPts val="2800"/>
              <a:buNone/>
              <a:defRPr sz="2000">
                <a:solidFill>
                  <a:srgbClr val="193441"/>
                </a:solidFill>
              </a:defRPr>
            </a:lvl9pPr>
          </a:lstStyle>
          <a:p/>
        </p:txBody>
      </p:sp>
      <p:sp>
        <p:nvSpPr>
          <p:cNvPr id="120" name="Google Shape;120;p22"/>
          <p:cNvSpPr txBox="1"/>
          <p:nvPr>
            <p:ph idx="3" type="title"/>
          </p:nvPr>
        </p:nvSpPr>
        <p:spPr>
          <a:xfrm>
            <a:off x="674850" y="3463275"/>
            <a:ext cx="3222300" cy="11649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rgbClr val="858585"/>
              </a:buClr>
              <a:buSzPts val="1400"/>
              <a:buFont typeface="Roboto"/>
              <a:buNone/>
              <a:defRPr sz="1400">
                <a:solidFill>
                  <a:srgbClr val="858585"/>
                </a:solidFill>
                <a:latin typeface="Roboto"/>
                <a:ea typeface="Roboto"/>
                <a:cs typeface="Roboto"/>
                <a:sym typeface="Roboto"/>
              </a:defRPr>
            </a:lvl1pPr>
            <a:lvl2pPr lvl="1" rtl="0" algn="ctr">
              <a:lnSpc>
                <a:spcPct val="100000"/>
              </a:lnSpc>
              <a:spcBef>
                <a:spcPts val="0"/>
              </a:spcBef>
              <a:spcAft>
                <a:spcPts val="0"/>
              </a:spcAft>
              <a:buSzPts val="1400"/>
              <a:buNone/>
              <a:defRPr sz="1400">
                <a:solidFill>
                  <a:srgbClr val="3E606F"/>
                </a:solidFill>
              </a:defRPr>
            </a:lvl2pPr>
            <a:lvl3pPr lvl="2" rtl="0" algn="ctr">
              <a:lnSpc>
                <a:spcPct val="100000"/>
              </a:lnSpc>
              <a:spcBef>
                <a:spcPts val="0"/>
              </a:spcBef>
              <a:spcAft>
                <a:spcPts val="0"/>
              </a:spcAft>
              <a:buSzPts val="1400"/>
              <a:buNone/>
              <a:defRPr sz="1400">
                <a:solidFill>
                  <a:srgbClr val="3E606F"/>
                </a:solidFill>
              </a:defRPr>
            </a:lvl3pPr>
            <a:lvl4pPr lvl="3" rtl="0" algn="ctr">
              <a:lnSpc>
                <a:spcPct val="100000"/>
              </a:lnSpc>
              <a:spcBef>
                <a:spcPts val="0"/>
              </a:spcBef>
              <a:spcAft>
                <a:spcPts val="0"/>
              </a:spcAft>
              <a:buSzPts val="1400"/>
              <a:buNone/>
              <a:defRPr sz="1400">
                <a:solidFill>
                  <a:srgbClr val="3E606F"/>
                </a:solidFill>
              </a:defRPr>
            </a:lvl4pPr>
            <a:lvl5pPr lvl="4" rtl="0" algn="ctr">
              <a:lnSpc>
                <a:spcPct val="100000"/>
              </a:lnSpc>
              <a:spcBef>
                <a:spcPts val="0"/>
              </a:spcBef>
              <a:spcAft>
                <a:spcPts val="0"/>
              </a:spcAft>
              <a:buSzPts val="1400"/>
              <a:buNone/>
              <a:defRPr sz="1400">
                <a:solidFill>
                  <a:srgbClr val="3E606F"/>
                </a:solidFill>
              </a:defRPr>
            </a:lvl5pPr>
            <a:lvl6pPr lvl="5" rtl="0" algn="ctr">
              <a:lnSpc>
                <a:spcPct val="100000"/>
              </a:lnSpc>
              <a:spcBef>
                <a:spcPts val="0"/>
              </a:spcBef>
              <a:spcAft>
                <a:spcPts val="0"/>
              </a:spcAft>
              <a:buSzPts val="1400"/>
              <a:buNone/>
              <a:defRPr sz="1400">
                <a:solidFill>
                  <a:srgbClr val="3E606F"/>
                </a:solidFill>
              </a:defRPr>
            </a:lvl6pPr>
            <a:lvl7pPr lvl="6" rtl="0" algn="ctr">
              <a:lnSpc>
                <a:spcPct val="100000"/>
              </a:lnSpc>
              <a:spcBef>
                <a:spcPts val="0"/>
              </a:spcBef>
              <a:spcAft>
                <a:spcPts val="0"/>
              </a:spcAft>
              <a:buSzPts val="1400"/>
              <a:buNone/>
              <a:defRPr sz="1400">
                <a:solidFill>
                  <a:srgbClr val="3E606F"/>
                </a:solidFill>
              </a:defRPr>
            </a:lvl7pPr>
            <a:lvl8pPr lvl="7" rtl="0" algn="ctr">
              <a:lnSpc>
                <a:spcPct val="100000"/>
              </a:lnSpc>
              <a:spcBef>
                <a:spcPts val="0"/>
              </a:spcBef>
              <a:spcAft>
                <a:spcPts val="0"/>
              </a:spcAft>
              <a:buSzPts val="1400"/>
              <a:buNone/>
              <a:defRPr sz="1400">
                <a:solidFill>
                  <a:srgbClr val="3E606F"/>
                </a:solidFill>
              </a:defRPr>
            </a:lvl8pPr>
            <a:lvl9pPr lvl="8" rtl="0" algn="ctr">
              <a:lnSpc>
                <a:spcPct val="100000"/>
              </a:lnSpc>
              <a:spcBef>
                <a:spcPts val="0"/>
              </a:spcBef>
              <a:spcAft>
                <a:spcPts val="0"/>
              </a:spcAft>
              <a:buSzPts val="1400"/>
              <a:buNone/>
              <a:defRPr sz="1400">
                <a:solidFill>
                  <a:srgbClr val="3E606F"/>
                </a:solidFill>
              </a:defRPr>
            </a:lvl9pPr>
          </a:lstStyle>
          <a:p/>
        </p:txBody>
      </p:sp>
      <p:sp>
        <p:nvSpPr>
          <p:cNvPr id="121" name="Google Shape;121;p22"/>
          <p:cNvSpPr txBox="1"/>
          <p:nvPr>
            <p:ph idx="4" type="title"/>
          </p:nvPr>
        </p:nvSpPr>
        <p:spPr>
          <a:xfrm>
            <a:off x="5246850" y="3463275"/>
            <a:ext cx="3222300" cy="11649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rgbClr val="858585"/>
              </a:buClr>
              <a:buSzPts val="1400"/>
              <a:buFont typeface="Roboto"/>
              <a:buNone/>
              <a:defRPr sz="1400">
                <a:solidFill>
                  <a:srgbClr val="858585"/>
                </a:solidFill>
                <a:latin typeface="Roboto"/>
                <a:ea typeface="Roboto"/>
                <a:cs typeface="Roboto"/>
                <a:sym typeface="Roboto"/>
              </a:defRPr>
            </a:lvl1pPr>
            <a:lvl2pPr lvl="1" rtl="0" algn="ctr">
              <a:lnSpc>
                <a:spcPct val="100000"/>
              </a:lnSpc>
              <a:spcBef>
                <a:spcPts val="0"/>
              </a:spcBef>
              <a:spcAft>
                <a:spcPts val="0"/>
              </a:spcAft>
              <a:buSzPts val="1400"/>
              <a:buNone/>
              <a:defRPr sz="1400">
                <a:solidFill>
                  <a:srgbClr val="3E606F"/>
                </a:solidFill>
              </a:defRPr>
            </a:lvl2pPr>
            <a:lvl3pPr lvl="2" rtl="0" algn="ctr">
              <a:lnSpc>
                <a:spcPct val="100000"/>
              </a:lnSpc>
              <a:spcBef>
                <a:spcPts val="0"/>
              </a:spcBef>
              <a:spcAft>
                <a:spcPts val="0"/>
              </a:spcAft>
              <a:buSzPts val="1400"/>
              <a:buNone/>
              <a:defRPr sz="1400">
                <a:solidFill>
                  <a:srgbClr val="3E606F"/>
                </a:solidFill>
              </a:defRPr>
            </a:lvl3pPr>
            <a:lvl4pPr lvl="3" rtl="0" algn="ctr">
              <a:lnSpc>
                <a:spcPct val="100000"/>
              </a:lnSpc>
              <a:spcBef>
                <a:spcPts val="0"/>
              </a:spcBef>
              <a:spcAft>
                <a:spcPts val="0"/>
              </a:spcAft>
              <a:buSzPts val="1400"/>
              <a:buNone/>
              <a:defRPr sz="1400">
                <a:solidFill>
                  <a:srgbClr val="3E606F"/>
                </a:solidFill>
              </a:defRPr>
            </a:lvl4pPr>
            <a:lvl5pPr lvl="4" rtl="0" algn="ctr">
              <a:lnSpc>
                <a:spcPct val="100000"/>
              </a:lnSpc>
              <a:spcBef>
                <a:spcPts val="0"/>
              </a:spcBef>
              <a:spcAft>
                <a:spcPts val="0"/>
              </a:spcAft>
              <a:buSzPts val="1400"/>
              <a:buNone/>
              <a:defRPr sz="1400">
                <a:solidFill>
                  <a:srgbClr val="3E606F"/>
                </a:solidFill>
              </a:defRPr>
            </a:lvl5pPr>
            <a:lvl6pPr lvl="5" rtl="0" algn="ctr">
              <a:lnSpc>
                <a:spcPct val="100000"/>
              </a:lnSpc>
              <a:spcBef>
                <a:spcPts val="0"/>
              </a:spcBef>
              <a:spcAft>
                <a:spcPts val="0"/>
              </a:spcAft>
              <a:buSzPts val="1400"/>
              <a:buNone/>
              <a:defRPr sz="1400">
                <a:solidFill>
                  <a:srgbClr val="3E606F"/>
                </a:solidFill>
              </a:defRPr>
            </a:lvl6pPr>
            <a:lvl7pPr lvl="6" rtl="0" algn="ctr">
              <a:lnSpc>
                <a:spcPct val="100000"/>
              </a:lnSpc>
              <a:spcBef>
                <a:spcPts val="0"/>
              </a:spcBef>
              <a:spcAft>
                <a:spcPts val="0"/>
              </a:spcAft>
              <a:buSzPts val="1400"/>
              <a:buNone/>
              <a:defRPr sz="1400">
                <a:solidFill>
                  <a:srgbClr val="3E606F"/>
                </a:solidFill>
              </a:defRPr>
            </a:lvl7pPr>
            <a:lvl8pPr lvl="7" rtl="0" algn="ctr">
              <a:lnSpc>
                <a:spcPct val="100000"/>
              </a:lnSpc>
              <a:spcBef>
                <a:spcPts val="0"/>
              </a:spcBef>
              <a:spcAft>
                <a:spcPts val="0"/>
              </a:spcAft>
              <a:buSzPts val="1400"/>
              <a:buNone/>
              <a:defRPr sz="1400">
                <a:solidFill>
                  <a:srgbClr val="3E606F"/>
                </a:solidFill>
              </a:defRPr>
            </a:lvl8pPr>
            <a:lvl9pPr lvl="8" rtl="0" algn="ctr">
              <a:lnSpc>
                <a:spcPct val="100000"/>
              </a:lnSpc>
              <a:spcBef>
                <a:spcPts val="0"/>
              </a:spcBef>
              <a:spcAft>
                <a:spcPts val="0"/>
              </a:spcAft>
              <a:buSzPts val="1400"/>
              <a:buNone/>
              <a:defRPr sz="1400">
                <a:solidFill>
                  <a:srgbClr val="3E606F"/>
                </a:solidFill>
              </a:defRPr>
            </a:lvl9pPr>
          </a:lstStyle>
          <a:p/>
        </p:txBody>
      </p:sp>
      <p:cxnSp>
        <p:nvCxnSpPr>
          <p:cNvPr id="122" name="Google Shape;122;p22"/>
          <p:cNvCxnSpPr/>
          <p:nvPr/>
        </p:nvCxnSpPr>
        <p:spPr>
          <a:xfrm>
            <a:off x="4583875" y="2747150"/>
            <a:ext cx="0" cy="1879200"/>
          </a:xfrm>
          <a:prstGeom prst="straightConnector1">
            <a:avLst/>
          </a:prstGeom>
          <a:noFill/>
          <a:ln cap="flat" cmpd="sng" w="19050">
            <a:solidFill>
              <a:srgbClr val="A5B7C6"/>
            </a:solidFill>
            <a:prstDash val="solid"/>
            <a:round/>
            <a:headEnd len="sm" w="sm" type="none"/>
            <a:tailEnd len="sm" w="sm" type="none"/>
          </a:ln>
        </p:spPr>
      </p:cxn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image and title">
  <p:cSld name="CUSTOM_14">
    <p:spTree>
      <p:nvGrpSpPr>
        <p:cNvPr id="123" name="Shape 123"/>
        <p:cNvGrpSpPr/>
        <p:nvPr/>
      </p:nvGrpSpPr>
      <p:grpSpPr>
        <a:xfrm>
          <a:off x="0" y="0"/>
          <a:ext cx="0" cy="0"/>
          <a:chOff x="0" y="0"/>
          <a:chExt cx="0" cy="0"/>
        </a:xfrm>
      </p:grpSpPr>
      <p:sp>
        <p:nvSpPr>
          <p:cNvPr id="124" name="Google Shape;124;p23"/>
          <p:cNvSpPr txBox="1"/>
          <p:nvPr>
            <p:ph type="title"/>
          </p:nvPr>
        </p:nvSpPr>
        <p:spPr>
          <a:xfrm>
            <a:off x="5083800" y="1332250"/>
            <a:ext cx="36384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600"/>
              <a:buNone/>
              <a:defRPr b="1" sz="2400">
                <a:solidFill>
                  <a:srgbClr val="193441"/>
                </a:solidFill>
                <a:latin typeface="Roboto"/>
                <a:ea typeface="Roboto"/>
                <a:cs typeface="Roboto"/>
                <a:sym typeface="Roboto"/>
              </a:defRPr>
            </a:lvl1pPr>
            <a:lvl2pPr lvl="1" rtl="0" algn="l">
              <a:lnSpc>
                <a:spcPct val="100000"/>
              </a:lnSpc>
              <a:spcBef>
                <a:spcPts val="0"/>
              </a:spcBef>
              <a:spcAft>
                <a:spcPts val="0"/>
              </a:spcAft>
              <a:buSzPts val="2800"/>
              <a:buNone/>
              <a:defRPr>
                <a:solidFill>
                  <a:srgbClr val="193441"/>
                </a:solidFill>
              </a:defRPr>
            </a:lvl2pPr>
            <a:lvl3pPr lvl="2" rtl="0" algn="l">
              <a:lnSpc>
                <a:spcPct val="100000"/>
              </a:lnSpc>
              <a:spcBef>
                <a:spcPts val="0"/>
              </a:spcBef>
              <a:spcAft>
                <a:spcPts val="0"/>
              </a:spcAft>
              <a:buSzPts val="2800"/>
              <a:buNone/>
              <a:defRPr>
                <a:solidFill>
                  <a:srgbClr val="193441"/>
                </a:solidFill>
              </a:defRPr>
            </a:lvl3pPr>
            <a:lvl4pPr lvl="3" rtl="0" algn="l">
              <a:lnSpc>
                <a:spcPct val="100000"/>
              </a:lnSpc>
              <a:spcBef>
                <a:spcPts val="0"/>
              </a:spcBef>
              <a:spcAft>
                <a:spcPts val="0"/>
              </a:spcAft>
              <a:buSzPts val="2800"/>
              <a:buNone/>
              <a:defRPr>
                <a:solidFill>
                  <a:srgbClr val="193441"/>
                </a:solidFill>
              </a:defRPr>
            </a:lvl4pPr>
            <a:lvl5pPr lvl="4" rtl="0" algn="l">
              <a:lnSpc>
                <a:spcPct val="100000"/>
              </a:lnSpc>
              <a:spcBef>
                <a:spcPts val="0"/>
              </a:spcBef>
              <a:spcAft>
                <a:spcPts val="0"/>
              </a:spcAft>
              <a:buSzPts val="2800"/>
              <a:buNone/>
              <a:defRPr>
                <a:solidFill>
                  <a:srgbClr val="193441"/>
                </a:solidFill>
              </a:defRPr>
            </a:lvl5pPr>
            <a:lvl6pPr lvl="5" rtl="0" algn="l">
              <a:lnSpc>
                <a:spcPct val="100000"/>
              </a:lnSpc>
              <a:spcBef>
                <a:spcPts val="0"/>
              </a:spcBef>
              <a:spcAft>
                <a:spcPts val="0"/>
              </a:spcAft>
              <a:buSzPts val="2800"/>
              <a:buNone/>
              <a:defRPr>
                <a:solidFill>
                  <a:srgbClr val="193441"/>
                </a:solidFill>
              </a:defRPr>
            </a:lvl6pPr>
            <a:lvl7pPr lvl="6" rtl="0" algn="l">
              <a:lnSpc>
                <a:spcPct val="100000"/>
              </a:lnSpc>
              <a:spcBef>
                <a:spcPts val="0"/>
              </a:spcBef>
              <a:spcAft>
                <a:spcPts val="0"/>
              </a:spcAft>
              <a:buSzPts val="2800"/>
              <a:buNone/>
              <a:defRPr>
                <a:solidFill>
                  <a:srgbClr val="193441"/>
                </a:solidFill>
              </a:defRPr>
            </a:lvl7pPr>
            <a:lvl8pPr lvl="7" rtl="0" algn="l">
              <a:lnSpc>
                <a:spcPct val="100000"/>
              </a:lnSpc>
              <a:spcBef>
                <a:spcPts val="0"/>
              </a:spcBef>
              <a:spcAft>
                <a:spcPts val="0"/>
              </a:spcAft>
              <a:buSzPts val="2800"/>
              <a:buNone/>
              <a:defRPr>
                <a:solidFill>
                  <a:srgbClr val="193441"/>
                </a:solidFill>
              </a:defRPr>
            </a:lvl8pPr>
            <a:lvl9pPr lvl="8" rtl="0" algn="l">
              <a:lnSpc>
                <a:spcPct val="100000"/>
              </a:lnSpc>
              <a:spcBef>
                <a:spcPts val="0"/>
              </a:spcBef>
              <a:spcAft>
                <a:spcPts val="0"/>
              </a:spcAft>
              <a:buSzPts val="2800"/>
              <a:buNone/>
              <a:defRPr>
                <a:solidFill>
                  <a:srgbClr val="193441"/>
                </a:solidFill>
              </a:defRPr>
            </a:lvl9pPr>
          </a:lstStyle>
          <a:p/>
        </p:txBody>
      </p:sp>
      <p:sp>
        <p:nvSpPr>
          <p:cNvPr id="125" name="Google Shape;125;p23"/>
          <p:cNvSpPr txBox="1"/>
          <p:nvPr>
            <p:ph idx="1" type="body"/>
          </p:nvPr>
        </p:nvSpPr>
        <p:spPr>
          <a:xfrm>
            <a:off x="5083800" y="2478700"/>
            <a:ext cx="3638400" cy="906000"/>
          </a:xfrm>
          <a:prstGeom prst="rect">
            <a:avLst/>
          </a:prstGeom>
          <a:noFill/>
          <a:ln>
            <a:noFill/>
          </a:ln>
        </p:spPr>
        <p:txBody>
          <a:bodyPr anchorCtr="0" anchor="t" bIns="91425" lIns="91425" spcFirstLastPara="1" rIns="91425" wrap="square" tIns="91425">
            <a:noAutofit/>
          </a:bodyPr>
          <a:lstStyle>
            <a:lvl1pPr indent="-330200" lvl="0" marL="457200" rtl="0" algn="l">
              <a:lnSpc>
                <a:spcPct val="114000"/>
              </a:lnSpc>
              <a:spcBef>
                <a:spcPts val="0"/>
              </a:spcBef>
              <a:spcAft>
                <a:spcPts val="0"/>
              </a:spcAft>
              <a:buClr>
                <a:srgbClr val="3E606F"/>
              </a:buClr>
              <a:buSzPts val="1600"/>
              <a:buFont typeface="Roboto"/>
              <a:buChar char="●"/>
              <a:defRPr sz="1600">
                <a:solidFill>
                  <a:schemeClr val="dk2"/>
                </a:solidFill>
                <a:latin typeface="Roboto"/>
                <a:ea typeface="Roboto"/>
                <a:cs typeface="Roboto"/>
                <a:sym typeface="Roboto"/>
              </a:defRPr>
            </a:lvl1pPr>
            <a:lvl2pPr indent="-330200" lvl="1" marL="914400" rtl="0" algn="l">
              <a:lnSpc>
                <a:spcPct val="114000"/>
              </a:lnSpc>
              <a:spcBef>
                <a:spcPts val="0"/>
              </a:spcBef>
              <a:spcAft>
                <a:spcPts val="0"/>
              </a:spcAft>
              <a:buClr>
                <a:srgbClr val="3E606F"/>
              </a:buClr>
              <a:buSzPts val="1600"/>
              <a:buFont typeface="Roboto"/>
              <a:buChar char="○"/>
              <a:defRPr sz="1600">
                <a:solidFill>
                  <a:schemeClr val="dk2"/>
                </a:solidFill>
                <a:latin typeface="Roboto"/>
                <a:ea typeface="Roboto"/>
                <a:cs typeface="Roboto"/>
                <a:sym typeface="Roboto"/>
              </a:defRPr>
            </a:lvl2pPr>
            <a:lvl3pPr indent="-323850" lvl="2" marL="1371600" rtl="0" algn="l">
              <a:lnSpc>
                <a:spcPct val="114000"/>
              </a:lnSpc>
              <a:spcBef>
                <a:spcPts val="0"/>
              </a:spcBef>
              <a:spcAft>
                <a:spcPts val="0"/>
              </a:spcAft>
              <a:buClr>
                <a:srgbClr val="3E606F"/>
              </a:buClr>
              <a:buSzPts val="1500"/>
              <a:buFont typeface="Roboto"/>
              <a:buChar char="■"/>
              <a:defRPr sz="1500">
                <a:solidFill>
                  <a:schemeClr val="dk2"/>
                </a:solidFill>
                <a:latin typeface="Roboto"/>
                <a:ea typeface="Roboto"/>
                <a:cs typeface="Roboto"/>
                <a:sym typeface="Roboto"/>
              </a:defRPr>
            </a:lvl3pPr>
            <a:lvl4pPr indent="-323850" lvl="3" marL="1828800" rtl="0" algn="l">
              <a:lnSpc>
                <a:spcPct val="114000"/>
              </a:lnSpc>
              <a:spcBef>
                <a:spcPts val="0"/>
              </a:spcBef>
              <a:spcAft>
                <a:spcPts val="0"/>
              </a:spcAft>
              <a:buClr>
                <a:srgbClr val="3E606F"/>
              </a:buClr>
              <a:buSzPts val="1500"/>
              <a:buFont typeface="Roboto"/>
              <a:buChar char="●"/>
              <a:defRPr sz="1500">
                <a:solidFill>
                  <a:schemeClr val="dk2"/>
                </a:solidFill>
                <a:latin typeface="Roboto"/>
                <a:ea typeface="Roboto"/>
                <a:cs typeface="Roboto"/>
                <a:sym typeface="Roboto"/>
              </a:defRPr>
            </a:lvl4pPr>
            <a:lvl5pPr indent="-317500" lvl="4" marL="2286000" rtl="0" algn="l">
              <a:lnSpc>
                <a:spcPct val="114000"/>
              </a:lnSpc>
              <a:spcBef>
                <a:spcPts val="0"/>
              </a:spcBef>
              <a:spcAft>
                <a:spcPts val="0"/>
              </a:spcAft>
              <a:buClr>
                <a:srgbClr val="3E606F"/>
              </a:buClr>
              <a:buSzPts val="1400"/>
              <a:buFont typeface="Roboto"/>
              <a:buChar char="○"/>
              <a:defRPr>
                <a:solidFill>
                  <a:schemeClr val="dk2"/>
                </a:solidFill>
                <a:latin typeface="Roboto"/>
                <a:ea typeface="Roboto"/>
                <a:cs typeface="Roboto"/>
                <a:sym typeface="Roboto"/>
              </a:defRPr>
            </a:lvl5pPr>
            <a:lvl6pPr indent="-317500" lvl="5" marL="2743200" rtl="0" algn="l">
              <a:lnSpc>
                <a:spcPct val="114000"/>
              </a:lnSpc>
              <a:spcBef>
                <a:spcPts val="0"/>
              </a:spcBef>
              <a:spcAft>
                <a:spcPts val="0"/>
              </a:spcAft>
              <a:buClr>
                <a:srgbClr val="3E606F"/>
              </a:buClr>
              <a:buSzPts val="1400"/>
              <a:buFont typeface="Roboto"/>
              <a:buChar char="■"/>
              <a:defRPr>
                <a:solidFill>
                  <a:schemeClr val="dk2"/>
                </a:solidFill>
                <a:latin typeface="Roboto"/>
                <a:ea typeface="Roboto"/>
                <a:cs typeface="Roboto"/>
                <a:sym typeface="Roboto"/>
              </a:defRPr>
            </a:lvl6pPr>
            <a:lvl7pPr indent="-311150" lvl="6" marL="3200400" rtl="0" algn="l">
              <a:lnSpc>
                <a:spcPct val="114000"/>
              </a:lnSpc>
              <a:spcBef>
                <a:spcPts val="0"/>
              </a:spcBef>
              <a:spcAft>
                <a:spcPts val="0"/>
              </a:spcAft>
              <a:buClr>
                <a:srgbClr val="3E606F"/>
              </a:buClr>
              <a:buSzPts val="1300"/>
              <a:buFont typeface="Roboto"/>
              <a:buChar char="●"/>
              <a:defRPr sz="1300">
                <a:solidFill>
                  <a:schemeClr val="dk2"/>
                </a:solidFill>
                <a:latin typeface="Roboto"/>
                <a:ea typeface="Roboto"/>
                <a:cs typeface="Roboto"/>
                <a:sym typeface="Roboto"/>
              </a:defRPr>
            </a:lvl7pPr>
            <a:lvl8pPr indent="-311150" lvl="7" marL="3657600" rtl="0" algn="l">
              <a:lnSpc>
                <a:spcPct val="114000"/>
              </a:lnSpc>
              <a:spcBef>
                <a:spcPts val="0"/>
              </a:spcBef>
              <a:spcAft>
                <a:spcPts val="0"/>
              </a:spcAft>
              <a:buClr>
                <a:srgbClr val="3E606F"/>
              </a:buClr>
              <a:buSzPts val="1300"/>
              <a:buFont typeface="Roboto"/>
              <a:buChar char="○"/>
              <a:defRPr sz="1300">
                <a:solidFill>
                  <a:schemeClr val="dk2"/>
                </a:solidFill>
                <a:latin typeface="Roboto"/>
                <a:ea typeface="Roboto"/>
                <a:cs typeface="Roboto"/>
                <a:sym typeface="Roboto"/>
              </a:defRPr>
            </a:lvl8pPr>
            <a:lvl9pPr indent="-304800" lvl="8" marL="4114800" rtl="0" algn="l">
              <a:lnSpc>
                <a:spcPct val="114000"/>
              </a:lnSpc>
              <a:spcBef>
                <a:spcPts val="0"/>
              </a:spcBef>
              <a:spcAft>
                <a:spcPts val="0"/>
              </a:spcAft>
              <a:buClr>
                <a:srgbClr val="3E606F"/>
              </a:buClr>
              <a:buSzPts val="1200"/>
              <a:buFont typeface="Roboto"/>
              <a:buChar char="■"/>
              <a:defRPr sz="1200">
                <a:solidFill>
                  <a:schemeClr val="dk2"/>
                </a:solidFill>
                <a:latin typeface="Roboto"/>
                <a:ea typeface="Roboto"/>
                <a:cs typeface="Roboto"/>
                <a:sym typeface="Roboto"/>
              </a:defRPr>
            </a:lvl9pPr>
          </a:lstStyle>
          <a:p/>
        </p:txBody>
      </p:sp>
      <p:sp>
        <p:nvSpPr>
          <p:cNvPr id="126" name="Google Shape;126;p23"/>
          <p:cNvSpPr/>
          <p:nvPr/>
        </p:nvSpPr>
        <p:spPr>
          <a:xfrm>
            <a:off x="0" y="0"/>
            <a:ext cx="4457400" cy="5143500"/>
          </a:xfrm>
          <a:prstGeom prst="rect">
            <a:avLst/>
          </a:prstGeom>
          <a:solidFill>
            <a:srgbClr val="435D7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27" name="Google Shape;127;p23"/>
          <p:cNvCxnSpPr/>
          <p:nvPr/>
        </p:nvCxnSpPr>
        <p:spPr>
          <a:xfrm>
            <a:off x="5161825" y="1160825"/>
            <a:ext cx="1140000" cy="0"/>
          </a:xfrm>
          <a:prstGeom prst="straightConnector1">
            <a:avLst/>
          </a:prstGeom>
          <a:noFill/>
          <a:ln cap="flat" cmpd="sng" w="19050">
            <a:solidFill>
              <a:srgbClr val="193441"/>
            </a:solidFill>
            <a:prstDash val="solid"/>
            <a:round/>
            <a:headEnd len="sm" w="sm" type="none"/>
            <a:tailEnd len="sm" w="sm" type="none"/>
          </a:ln>
        </p:spPr>
      </p:cxn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image and title 1">
  <p:cSld name="CUSTOM_14_1">
    <p:spTree>
      <p:nvGrpSpPr>
        <p:cNvPr id="128" name="Shape 128"/>
        <p:cNvGrpSpPr/>
        <p:nvPr/>
      </p:nvGrpSpPr>
      <p:grpSpPr>
        <a:xfrm>
          <a:off x="0" y="0"/>
          <a:ext cx="0" cy="0"/>
          <a:chOff x="0" y="0"/>
          <a:chExt cx="0" cy="0"/>
        </a:xfrm>
      </p:grpSpPr>
      <p:sp>
        <p:nvSpPr>
          <p:cNvPr id="129" name="Google Shape;129;p24"/>
          <p:cNvSpPr txBox="1"/>
          <p:nvPr>
            <p:ph type="title"/>
          </p:nvPr>
        </p:nvSpPr>
        <p:spPr>
          <a:xfrm>
            <a:off x="5083800" y="1332250"/>
            <a:ext cx="36384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600"/>
              <a:buNone/>
              <a:defRPr b="1" sz="2400">
                <a:solidFill>
                  <a:srgbClr val="193441"/>
                </a:solidFill>
                <a:latin typeface="Roboto"/>
                <a:ea typeface="Roboto"/>
                <a:cs typeface="Roboto"/>
                <a:sym typeface="Roboto"/>
              </a:defRPr>
            </a:lvl1pPr>
            <a:lvl2pPr lvl="1" rtl="0" algn="l">
              <a:lnSpc>
                <a:spcPct val="100000"/>
              </a:lnSpc>
              <a:spcBef>
                <a:spcPts val="0"/>
              </a:spcBef>
              <a:spcAft>
                <a:spcPts val="0"/>
              </a:spcAft>
              <a:buSzPts val="2800"/>
              <a:buNone/>
              <a:defRPr>
                <a:solidFill>
                  <a:srgbClr val="193441"/>
                </a:solidFill>
              </a:defRPr>
            </a:lvl2pPr>
            <a:lvl3pPr lvl="2" rtl="0" algn="l">
              <a:lnSpc>
                <a:spcPct val="100000"/>
              </a:lnSpc>
              <a:spcBef>
                <a:spcPts val="0"/>
              </a:spcBef>
              <a:spcAft>
                <a:spcPts val="0"/>
              </a:spcAft>
              <a:buSzPts val="2800"/>
              <a:buNone/>
              <a:defRPr>
                <a:solidFill>
                  <a:srgbClr val="193441"/>
                </a:solidFill>
              </a:defRPr>
            </a:lvl3pPr>
            <a:lvl4pPr lvl="3" rtl="0" algn="l">
              <a:lnSpc>
                <a:spcPct val="100000"/>
              </a:lnSpc>
              <a:spcBef>
                <a:spcPts val="0"/>
              </a:spcBef>
              <a:spcAft>
                <a:spcPts val="0"/>
              </a:spcAft>
              <a:buSzPts val="2800"/>
              <a:buNone/>
              <a:defRPr>
                <a:solidFill>
                  <a:srgbClr val="193441"/>
                </a:solidFill>
              </a:defRPr>
            </a:lvl4pPr>
            <a:lvl5pPr lvl="4" rtl="0" algn="l">
              <a:lnSpc>
                <a:spcPct val="100000"/>
              </a:lnSpc>
              <a:spcBef>
                <a:spcPts val="0"/>
              </a:spcBef>
              <a:spcAft>
                <a:spcPts val="0"/>
              </a:spcAft>
              <a:buSzPts val="2800"/>
              <a:buNone/>
              <a:defRPr>
                <a:solidFill>
                  <a:srgbClr val="193441"/>
                </a:solidFill>
              </a:defRPr>
            </a:lvl5pPr>
            <a:lvl6pPr lvl="5" rtl="0" algn="l">
              <a:lnSpc>
                <a:spcPct val="100000"/>
              </a:lnSpc>
              <a:spcBef>
                <a:spcPts val="0"/>
              </a:spcBef>
              <a:spcAft>
                <a:spcPts val="0"/>
              </a:spcAft>
              <a:buSzPts val="2800"/>
              <a:buNone/>
              <a:defRPr>
                <a:solidFill>
                  <a:srgbClr val="193441"/>
                </a:solidFill>
              </a:defRPr>
            </a:lvl6pPr>
            <a:lvl7pPr lvl="6" rtl="0" algn="l">
              <a:lnSpc>
                <a:spcPct val="100000"/>
              </a:lnSpc>
              <a:spcBef>
                <a:spcPts val="0"/>
              </a:spcBef>
              <a:spcAft>
                <a:spcPts val="0"/>
              </a:spcAft>
              <a:buSzPts val="2800"/>
              <a:buNone/>
              <a:defRPr>
                <a:solidFill>
                  <a:srgbClr val="193441"/>
                </a:solidFill>
              </a:defRPr>
            </a:lvl7pPr>
            <a:lvl8pPr lvl="7" rtl="0" algn="l">
              <a:lnSpc>
                <a:spcPct val="100000"/>
              </a:lnSpc>
              <a:spcBef>
                <a:spcPts val="0"/>
              </a:spcBef>
              <a:spcAft>
                <a:spcPts val="0"/>
              </a:spcAft>
              <a:buSzPts val="2800"/>
              <a:buNone/>
              <a:defRPr>
                <a:solidFill>
                  <a:srgbClr val="193441"/>
                </a:solidFill>
              </a:defRPr>
            </a:lvl8pPr>
            <a:lvl9pPr lvl="8" rtl="0" algn="l">
              <a:lnSpc>
                <a:spcPct val="100000"/>
              </a:lnSpc>
              <a:spcBef>
                <a:spcPts val="0"/>
              </a:spcBef>
              <a:spcAft>
                <a:spcPts val="0"/>
              </a:spcAft>
              <a:buSzPts val="2800"/>
              <a:buNone/>
              <a:defRPr>
                <a:solidFill>
                  <a:srgbClr val="193441"/>
                </a:solidFill>
              </a:defRPr>
            </a:lvl9pPr>
          </a:lstStyle>
          <a:p/>
        </p:txBody>
      </p:sp>
      <p:sp>
        <p:nvSpPr>
          <p:cNvPr id="130" name="Google Shape;130;p24"/>
          <p:cNvSpPr txBox="1"/>
          <p:nvPr>
            <p:ph idx="1" type="body"/>
          </p:nvPr>
        </p:nvSpPr>
        <p:spPr>
          <a:xfrm>
            <a:off x="5083800" y="2478700"/>
            <a:ext cx="3638400" cy="906000"/>
          </a:xfrm>
          <a:prstGeom prst="rect">
            <a:avLst/>
          </a:prstGeom>
          <a:noFill/>
          <a:ln>
            <a:noFill/>
          </a:ln>
        </p:spPr>
        <p:txBody>
          <a:bodyPr anchorCtr="0" anchor="t" bIns="91425" lIns="91425" spcFirstLastPara="1" rIns="91425" wrap="square" tIns="91425">
            <a:noAutofit/>
          </a:bodyPr>
          <a:lstStyle>
            <a:lvl1pPr indent="-330200" lvl="0" marL="457200" rtl="0" algn="l">
              <a:lnSpc>
                <a:spcPct val="114000"/>
              </a:lnSpc>
              <a:spcBef>
                <a:spcPts val="0"/>
              </a:spcBef>
              <a:spcAft>
                <a:spcPts val="0"/>
              </a:spcAft>
              <a:buClr>
                <a:srgbClr val="3E606F"/>
              </a:buClr>
              <a:buSzPts val="1600"/>
              <a:buFont typeface="Roboto"/>
              <a:buChar char="●"/>
              <a:defRPr sz="1600">
                <a:solidFill>
                  <a:schemeClr val="dk2"/>
                </a:solidFill>
                <a:latin typeface="Roboto"/>
                <a:ea typeface="Roboto"/>
                <a:cs typeface="Roboto"/>
                <a:sym typeface="Roboto"/>
              </a:defRPr>
            </a:lvl1pPr>
            <a:lvl2pPr indent="-330200" lvl="1" marL="914400" rtl="0" algn="l">
              <a:lnSpc>
                <a:spcPct val="114000"/>
              </a:lnSpc>
              <a:spcBef>
                <a:spcPts val="0"/>
              </a:spcBef>
              <a:spcAft>
                <a:spcPts val="0"/>
              </a:spcAft>
              <a:buClr>
                <a:srgbClr val="3E606F"/>
              </a:buClr>
              <a:buSzPts val="1600"/>
              <a:buFont typeface="Roboto"/>
              <a:buChar char="○"/>
              <a:defRPr sz="1600">
                <a:solidFill>
                  <a:schemeClr val="dk2"/>
                </a:solidFill>
                <a:latin typeface="Roboto"/>
                <a:ea typeface="Roboto"/>
                <a:cs typeface="Roboto"/>
                <a:sym typeface="Roboto"/>
              </a:defRPr>
            </a:lvl2pPr>
            <a:lvl3pPr indent="-323850" lvl="2" marL="1371600" rtl="0" algn="l">
              <a:lnSpc>
                <a:spcPct val="114000"/>
              </a:lnSpc>
              <a:spcBef>
                <a:spcPts val="0"/>
              </a:spcBef>
              <a:spcAft>
                <a:spcPts val="0"/>
              </a:spcAft>
              <a:buClr>
                <a:srgbClr val="3E606F"/>
              </a:buClr>
              <a:buSzPts val="1500"/>
              <a:buFont typeface="Roboto"/>
              <a:buChar char="■"/>
              <a:defRPr sz="1500">
                <a:solidFill>
                  <a:schemeClr val="dk2"/>
                </a:solidFill>
                <a:latin typeface="Roboto"/>
                <a:ea typeface="Roboto"/>
                <a:cs typeface="Roboto"/>
                <a:sym typeface="Roboto"/>
              </a:defRPr>
            </a:lvl3pPr>
            <a:lvl4pPr indent="-323850" lvl="3" marL="1828800" rtl="0" algn="l">
              <a:lnSpc>
                <a:spcPct val="114000"/>
              </a:lnSpc>
              <a:spcBef>
                <a:spcPts val="0"/>
              </a:spcBef>
              <a:spcAft>
                <a:spcPts val="0"/>
              </a:spcAft>
              <a:buClr>
                <a:srgbClr val="3E606F"/>
              </a:buClr>
              <a:buSzPts val="1500"/>
              <a:buFont typeface="Roboto"/>
              <a:buChar char="●"/>
              <a:defRPr sz="1500">
                <a:solidFill>
                  <a:schemeClr val="dk2"/>
                </a:solidFill>
                <a:latin typeface="Roboto"/>
                <a:ea typeface="Roboto"/>
                <a:cs typeface="Roboto"/>
                <a:sym typeface="Roboto"/>
              </a:defRPr>
            </a:lvl4pPr>
            <a:lvl5pPr indent="-317500" lvl="4" marL="2286000" rtl="0" algn="l">
              <a:lnSpc>
                <a:spcPct val="114000"/>
              </a:lnSpc>
              <a:spcBef>
                <a:spcPts val="0"/>
              </a:spcBef>
              <a:spcAft>
                <a:spcPts val="0"/>
              </a:spcAft>
              <a:buClr>
                <a:srgbClr val="3E606F"/>
              </a:buClr>
              <a:buSzPts val="1400"/>
              <a:buFont typeface="Roboto"/>
              <a:buChar char="○"/>
              <a:defRPr>
                <a:solidFill>
                  <a:schemeClr val="dk2"/>
                </a:solidFill>
                <a:latin typeface="Roboto"/>
                <a:ea typeface="Roboto"/>
                <a:cs typeface="Roboto"/>
                <a:sym typeface="Roboto"/>
              </a:defRPr>
            </a:lvl5pPr>
            <a:lvl6pPr indent="-317500" lvl="5" marL="2743200" rtl="0" algn="l">
              <a:lnSpc>
                <a:spcPct val="114000"/>
              </a:lnSpc>
              <a:spcBef>
                <a:spcPts val="0"/>
              </a:spcBef>
              <a:spcAft>
                <a:spcPts val="0"/>
              </a:spcAft>
              <a:buClr>
                <a:srgbClr val="3E606F"/>
              </a:buClr>
              <a:buSzPts val="1400"/>
              <a:buFont typeface="Roboto"/>
              <a:buChar char="■"/>
              <a:defRPr>
                <a:solidFill>
                  <a:schemeClr val="dk2"/>
                </a:solidFill>
                <a:latin typeface="Roboto"/>
                <a:ea typeface="Roboto"/>
                <a:cs typeface="Roboto"/>
                <a:sym typeface="Roboto"/>
              </a:defRPr>
            </a:lvl6pPr>
            <a:lvl7pPr indent="-311150" lvl="6" marL="3200400" rtl="0" algn="l">
              <a:lnSpc>
                <a:spcPct val="114000"/>
              </a:lnSpc>
              <a:spcBef>
                <a:spcPts val="0"/>
              </a:spcBef>
              <a:spcAft>
                <a:spcPts val="0"/>
              </a:spcAft>
              <a:buClr>
                <a:srgbClr val="3E606F"/>
              </a:buClr>
              <a:buSzPts val="1300"/>
              <a:buFont typeface="Roboto"/>
              <a:buChar char="●"/>
              <a:defRPr sz="1300">
                <a:solidFill>
                  <a:schemeClr val="dk2"/>
                </a:solidFill>
                <a:latin typeface="Roboto"/>
                <a:ea typeface="Roboto"/>
                <a:cs typeface="Roboto"/>
                <a:sym typeface="Roboto"/>
              </a:defRPr>
            </a:lvl7pPr>
            <a:lvl8pPr indent="-311150" lvl="7" marL="3657600" rtl="0" algn="l">
              <a:lnSpc>
                <a:spcPct val="114000"/>
              </a:lnSpc>
              <a:spcBef>
                <a:spcPts val="0"/>
              </a:spcBef>
              <a:spcAft>
                <a:spcPts val="0"/>
              </a:spcAft>
              <a:buClr>
                <a:srgbClr val="3E606F"/>
              </a:buClr>
              <a:buSzPts val="1300"/>
              <a:buFont typeface="Roboto"/>
              <a:buChar char="○"/>
              <a:defRPr sz="1300">
                <a:solidFill>
                  <a:schemeClr val="dk2"/>
                </a:solidFill>
                <a:latin typeface="Roboto"/>
                <a:ea typeface="Roboto"/>
                <a:cs typeface="Roboto"/>
                <a:sym typeface="Roboto"/>
              </a:defRPr>
            </a:lvl8pPr>
            <a:lvl9pPr indent="-304800" lvl="8" marL="4114800" rtl="0" algn="l">
              <a:lnSpc>
                <a:spcPct val="114000"/>
              </a:lnSpc>
              <a:spcBef>
                <a:spcPts val="0"/>
              </a:spcBef>
              <a:spcAft>
                <a:spcPts val="0"/>
              </a:spcAft>
              <a:buClr>
                <a:srgbClr val="3E606F"/>
              </a:buClr>
              <a:buSzPts val="1200"/>
              <a:buFont typeface="Roboto"/>
              <a:buChar char="■"/>
              <a:defRPr sz="1200">
                <a:solidFill>
                  <a:schemeClr val="dk2"/>
                </a:solidFill>
                <a:latin typeface="Roboto"/>
                <a:ea typeface="Roboto"/>
                <a:cs typeface="Roboto"/>
                <a:sym typeface="Roboto"/>
              </a:defRPr>
            </a:lvl9pPr>
          </a:lstStyle>
          <a:p/>
        </p:txBody>
      </p:sp>
      <p:cxnSp>
        <p:nvCxnSpPr>
          <p:cNvPr id="131" name="Google Shape;131;p24"/>
          <p:cNvCxnSpPr/>
          <p:nvPr/>
        </p:nvCxnSpPr>
        <p:spPr>
          <a:xfrm>
            <a:off x="5161825" y="1160825"/>
            <a:ext cx="1140000" cy="0"/>
          </a:xfrm>
          <a:prstGeom prst="straightConnector1">
            <a:avLst/>
          </a:prstGeom>
          <a:noFill/>
          <a:ln cap="flat" cmpd="sng" w="19050">
            <a:solidFill>
              <a:srgbClr val="193441"/>
            </a:solidFill>
            <a:prstDash val="solid"/>
            <a:round/>
            <a:headEnd len="sm" w="sm" type="none"/>
            <a:tailEnd len="sm" w="sm" type="none"/>
          </a:ln>
        </p:spPr>
      </p:cxn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with text right" type="titleOnly">
  <p:cSld name="TITLE_ONLY">
    <p:spTree>
      <p:nvGrpSpPr>
        <p:cNvPr id="132" name="Shape 132"/>
        <p:cNvGrpSpPr/>
        <p:nvPr/>
      </p:nvGrpSpPr>
      <p:grpSpPr>
        <a:xfrm>
          <a:off x="0" y="0"/>
          <a:ext cx="0" cy="0"/>
          <a:chOff x="0" y="0"/>
          <a:chExt cx="0" cy="0"/>
        </a:xfrm>
      </p:grpSpPr>
      <p:sp>
        <p:nvSpPr>
          <p:cNvPr id="133" name="Google Shape;133;p25"/>
          <p:cNvSpPr/>
          <p:nvPr/>
        </p:nvSpPr>
        <p:spPr>
          <a:xfrm>
            <a:off x="4722150" y="1619525"/>
            <a:ext cx="4449000" cy="710700"/>
          </a:xfrm>
          <a:prstGeom prst="rect">
            <a:avLst/>
          </a:prstGeom>
          <a:solidFill>
            <a:srgbClr val="1934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25"/>
          <p:cNvSpPr txBox="1"/>
          <p:nvPr>
            <p:ph type="title"/>
          </p:nvPr>
        </p:nvSpPr>
        <p:spPr>
          <a:xfrm>
            <a:off x="5109900" y="1688525"/>
            <a:ext cx="3599100" cy="572700"/>
          </a:xfrm>
          <a:prstGeom prst="rect">
            <a:avLst/>
          </a:prstGeom>
          <a:noFill/>
          <a:ln>
            <a:noFill/>
          </a:ln>
        </p:spPr>
        <p:txBody>
          <a:bodyPr anchorCtr="0" anchor="b" bIns="91425" lIns="91425" spcFirstLastPara="1" rIns="91425" wrap="square" tIns="91425">
            <a:noAutofit/>
          </a:bodyPr>
          <a:lstStyle>
            <a:lvl1pPr lvl="0" rtl="0">
              <a:lnSpc>
                <a:spcPct val="100000"/>
              </a:lnSpc>
              <a:spcBef>
                <a:spcPts val="0"/>
              </a:spcBef>
              <a:spcAft>
                <a:spcPts val="0"/>
              </a:spcAft>
              <a:buClr>
                <a:srgbClr val="FFFFFF"/>
              </a:buClr>
              <a:buSzPts val="2600"/>
              <a:buFont typeface="Roboto Medium"/>
              <a:buNone/>
              <a:defRPr sz="2600">
                <a:solidFill>
                  <a:srgbClr val="FFFFFF"/>
                </a:solidFill>
                <a:latin typeface="Roboto Medium"/>
                <a:ea typeface="Roboto Medium"/>
                <a:cs typeface="Roboto Medium"/>
                <a:sym typeface="Roboto Medium"/>
              </a:defRPr>
            </a:lvl1pPr>
            <a:lvl2pPr lvl="1" rtl="0">
              <a:lnSpc>
                <a:spcPct val="100000"/>
              </a:lnSpc>
              <a:spcBef>
                <a:spcPts val="0"/>
              </a:spcBef>
              <a:spcAft>
                <a:spcPts val="0"/>
              </a:spcAft>
              <a:buClr>
                <a:srgbClr val="FFFFFF"/>
              </a:buClr>
              <a:buSzPts val="2800"/>
              <a:buFont typeface="Roboto Medium"/>
              <a:buNone/>
              <a:defRPr sz="2800">
                <a:solidFill>
                  <a:srgbClr val="FFFFFF"/>
                </a:solidFill>
                <a:latin typeface="Roboto Medium"/>
                <a:ea typeface="Roboto Medium"/>
                <a:cs typeface="Roboto Medium"/>
                <a:sym typeface="Roboto Medium"/>
              </a:defRPr>
            </a:lvl2pPr>
            <a:lvl3pPr lvl="2" rtl="0">
              <a:lnSpc>
                <a:spcPct val="100000"/>
              </a:lnSpc>
              <a:spcBef>
                <a:spcPts val="0"/>
              </a:spcBef>
              <a:spcAft>
                <a:spcPts val="0"/>
              </a:spcAft>
              <a:buClr>
                <a:srgbClr val="FFFFFF"/>
              </a:buClr>
              <a:buSzPts val="2800"/>
              <a:buFont typeface="Roboto Medium"/>
              <a:buNone/>
              <a:defRPr sz="2800">
                <a:solidFill>
                  <a:srgbClr val="FFFFFF"/>
                </a:solidFill>
                <a:latin typeface="Roboto Medium"/>
                <a:ea typeface="Roboto Medium"/>
                <a:cs typeface="Roboto Medium"/>
                <a:sym typeface="Roboto Medium"/>
              </a:defRPr>
            </a:lvl3pPr>
            <a:lvl4pPr lvl="3" rtl="0">
              <a:lnSpc>
                <a:spcPct val="100000"/>
              </a:lnSpc>
              <a:spcBef>
                <a:spcPts val="0"/>
              </a:spcBef>
              <a:spcAft>
                <a:spcPts val="0"/>
              </a:spcAft>
              <a:buClr>
                <a:srgbClr val="FFFFFF"/>
              </a:buClr>
              <a:buSzPts val="2800"/>
              <a:buFont typeface="Roboto Medium"/>
              <a:buNone/>
              <a:defRPr sz="2800">
                <a:solidFill>
                  <a:srgbClr val="FFFFFF"/>
                </a:solidFill>
                <a:latin typeface="Roboto Medium"/>
                <a:ea typeface="Roboto Medium"/>
                <a:cs typeface="Roboto Medium"/>
                <a:sym typeface="Roboto Medium"/>
              </a:defRPr>
            </a:lvl4pPr>
            <a:lvl5pPr lvl="4" rtl="0">
              <a:lnSpc>
                <a:spcPct val="100000"/>
              </a:lnSpc>
              <a:spcBef>
                <a:spcPts val="0"/>
              </a:spcBef>
              <a:spcAft>
                <a:spcPts val="0"/>
              </a:spcAft>
              <a:buClr>
                <a:srgbClr val="FFFFFF"/>
              </a:buClr>
              <a:buSzPts val="2800"/>
              <a:buFont typeface="Roboto Medium"/>
              <a:buNone/>
              <a:defRPr sz="2800">
                <a:solidFill>
                  <a:srgbClr val="FFFFFF"/>
                </a:solidFill>
                <a:latin typeface="Roboto Medium"/>
                <a:ea typeface="Roboto Medium"/>
                <a:cs typeface="Roboto Medium"/>
                <a:sym typeface="Roboto Medium"/>
              </a:defRPr>
            </a:lvl5pPr>
            <a:lvl6pPr lvl="5" rtl="0">
              <a:lnSpc>
                <a:spcPct val="100000"/>
              </a:lnSpc>
              <a:spcBef>
                <a:spcPts val="0"/>
              </a:spcBef>
              <a:spcAft>
                <a:spcPts val="0"/>
              </a:spcAft>
              <a:buClr>
                <a:srgbClr val="FFFFFF"/>
              </a:buClr>
              <a:buSzPts val="2800"/>
              <a:buFont typeface="Roboto Medium"/>
              <a:buNone/>
              <a:defRPr sz="2800">
                <a:solidFill>
                  <a:srgbClr val="FFFFFF"/>
                </a:solidFill>
                <a:latin typeface="Roboto Medium"/>
                <a:ea typeface="Roboto Medium"/>
                <a:cs typeface="Roboto Medium"/>
                <a:sym typeface="Roboto Medium"/>
              </a:defRPr>
            </a:lvl6pPr>
            <a:lvl7pPr lvl="6" rtl="0">
              <a:lnSpc>
                <a:spcPct val="100000"/>
              </a:lnSpc>
              <a:spcBef>
                <a:spcPts val="0"/>
              </a:spcBef>
              <a:spcAft>
                <a:spcPts val="0"/>
              </a:spcAft>
              <a:buClr>
                <a:srgbClr val="FFFFFF"/>
              </a:buClr>
              <a:buSzPts val="2800"/>
              <a:buFont typeface="Roboto Medium"/>
              <a:buNone/>
              <a:defRPr sz="2800">
                <a:solidFill>
                  <a:srgbClr val="FFFFFF"/>
                </a:solidFill>
                <a:latin typeface="Roboto Medium"/>
                <a:ea typeface="Roboto Medium"/>
                <a:cs typeface="Roboto Medium"/>
                <a:sym typeface="Roboto Medium"/>
              </a:defRPr>
            </a:lvl7pPr>
            <a:lvl8pPr lvl="7" rtl="0">
              <a:lnSpc>
                <a:spcPct val="100000"/>
              </a:lnSpc>
              <a:spcBef>
                <a:spcPts val="0"/>
              </a:spcBef>
              <a:spcAft>
                <a:spcPts val="0"/>
              </a:spcAft>
              <a:buClr>
                <a:srgbClr val="FFFFFF"/>
              </a:buClr>
              <a:buSzPts val="2800"/>
              <a:buFont typeface="Roboto Medium"/>
              <a:buNone/>
              <a:defRPr sz="2800">
                <a:solidFill>
                  <a:srgbClr val="FFFFFF"/>
                </a:solidFill>
                <a:latin typeface="Roboto Medium"/>
                <a:ea typeface="Roboto Medium"/>
                <a:cs typeface="Roboto Medium"/>
                <a:sym typeface="Roboto Medium"/>
              </a:defRPr>
            </a:lvl8pPr>
            <a:lvl9pPr lvl="8" rtl="0">
              <a:lnSpc>
                <a:spcPct val="100000"/>
              </a:lnSpc>
              <a:spcBef>
                <a:spcPts val="0"/>
              </a:spcBef>
              <a:spcAft>
                <a:spcPts val="0"/>
              </a:spcAft>
              <a:buClr>
                <a:srgbClr val="FFFFFF"/>
              </a:buClr>
              <a:buSzPts val="2800"/>
              <a:buFont typeface="Roboto Medium"/>
              <a:buNone/>
              <a:defRPr sz="2800">
                <a:solidFill>
                  <a:srgbClr val="FFFFFF"/>
                </a:solidFill>
                <a:latin typeface="Roboto Medium"/>
                <a:ea typeface="Roboto Medium"/>
                <a:cs typeface="Roboto Medium"/>
                <a:sym typeface="Roboto Medium"/>
              </a:defRPr>
            </a:lvl9pPr>
          </a:lstStyle>
          <a:p/>
        </p:txBody>
      </p:sp>
      <p:sp>
        <p:nvSpPr>
          <p:cNvPr id="135" name="Google Shape;135;p25"/>
          <p:cNvSpPr txBox="1"/>
          <p:nvPr>
            <p:ph idx="2" type="title"/>
          </p:nvPr>
        </p:nvSpPr>
        <p:spPr>
          <a:xfrm>
            <a:off x="5109900" y="2569100"/>
            <a:ext cx="2842800" cy="11649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Clr>
                <a:srgbClr val="858585"/>
              </a:buClr>
              <a:buSzPts val="1400"/>
              <a:buFont typeface="Roboto"/>
              <a:buNone/>
              <a:defRPr sz="1400">
                <a:solidFill>
                  <a:srgbClr val="858585"/>
                </a:solidFill>
                <a:latin typeface="Roboto"/>
                <a:ea typeface="Roboto"/>
                <a:cs typeface="Roboto"/>
                <a:sym typeface="Roboto"/>
              </a:defRPr>
            </a:lvl1pPr>
            <a:lvl2pPr lvl="1" rtl="0">
              <a:lnSpc>
                <a:spcPct val="100000"/>
              </a:lnSpc>
              <a:spcBef>
                <a:spcPts val="0"/>
              </a:spcBef>
              <a:spcAft>
                <a:spcPts val="0"/>
              </a:spcAft>
              <a:buSzPts val="1400"/>
              <a:buNone/>
              <a:defRPr sz="1400">
                <a:solidFill>
                  <a:srgbClr val="3E606F"/>
                </a:solidFill>
              </a:defRPr>
            </a:lvl2pPr>
            <a:lvl3pPr lvl="2" rtl="0">
              <a:lnSpc>
                <a:spcPct val="100000"/>
              </a:lnSpc>
              <a:spcBef>
                <a:spcPts val="0"/>
              </a:spcBef>
              <a:spcAft>
                <a:spcPts val="0"/>
              </a:spcAft>
              <a:buSzPts val="1400"/>
              <a:buNone/>
              <a:defRPr sz="1400">
                <a:solidFill>
                  <a:srgbClr val="3E606F"/>
                </a:solidFill>
              </a:defRPr>
            </a:lvl3pPr>
            <a:lvl4pPr lvl="3" rtl="0">
              <a:lnSpc>
                <a:spcPct val="100000"/>
              </a:lnSpc>
              <a:spcBef>
                <a:spcPts val="0"/>
              </a:spcBef>
              <a:spcAft>
                <a:spcPts val="0"/>
              </a:spcAft>
              <a:buSzPts val="1400"/>
              <a:buNone/>
              <a:defRPr sz="1400">
                <a:solidFill>
                  <a:srgbClr val="3E606F"/>
                </a:solidFill>
              </a:defRPr>
            </a:lvl4pPr>
            <a:lvl5pPr lvl="4" rtl="0">
              <a:lnSpc>
                <a:spcPct val="100000"/>
              </a:lnSpc>
              <a:spcBef>
                <a:spcPts val="0"/>
              </a:spcBef>
              <a:spcAft>
                <a:spcPts val="0"/>
              </a:spcAft>
              <a:buSzPts val="1400"/>
              <a:buNone/>
              <a:defRPr sz="1400">
                <a:solidFill>
                  <a:srgbClr val="3E606F"/>
                </a:solidFill>
              </a:defRPr>
            </a:lvl5pPr>
            <a:lvl6pPr lvl="5" rtl="0">
              <a:lnSpc>
                <a:spcPct val="100000"/>
              </a:lnSpc>
              <a:spcBef>
                <a:spcPts val="0"/>
              </a:spcBef>
              <a:spcAft>
                <a:spcPts val="0"/>
              </a:spcAft>
              <a:buSzPts val="1400"/>
              <a:buNone/>
              <a:defRPr sz="1400">
                <a:solidFill>
                  <a:srgbClr val="3E606F"/>
                </a:solidFill>
              </a:defRPr>
            </a:lvl6pPr>
            <a:lvl7pPr lvl="6" rtl="0">
              <a:lnSpc>
                <a:spcPct val="100000"/>
              </a:lnSpc>
              <a:spcBef>
                <a:spcPts val="0"/>
              </a:spcBef>
              <a:spcAft>
                <a:spcPts val="0"/>
              </a:spcAft>
              <a:buSzPts val="1400"/>
              <a:buNone/>
              <a:defRPr sz="1400">
                <a:solidFill>
                  <a:srgbClr val="3E606F"/>
                </a:solidFill>
              </a:defRPr>
            </a:lvl7pPr>
            <a:lvl8pPr lvl="7" rtl="0">
              <a:lnSpc>
                <a:spcPct val="100000"/>
              </a:lnSpc>
              <a:spcBef>
                <a:spcPts val="0"/>
              </a:spcBef>
              <a:spcAft>
                <a:spcPts val="0"/>
              </a:spcAft>
              <a:buSzPts val="1400"/>
              <a:buNone/>
              <a:defRPr sz="1400">
                <a:solidFill>
                  <a:srgbClr val="3E606F"/>
                </a:solidFill>
              </a:defRPr>
            </a:lvl8pPr>
            <a:lvl9pPr lvl="8" rtl="0">
              <a:lnSpc>
                <a:spcPct val="100000"/>
              </a:lnSpc>
              <a:spcBef>
                <a:spcPts val="0"/>
              </a:spcBef>
              <a:spcAft>
                <a:spcPts val="0"/>
              </a:spcAft>
              <a:buSzPts val="1400"/>
              <a:buNone/>
              <a:defRPr sz="1400">
                <a:solidFill>
                  <a:srgbClr val="3E606F"/>
                </a:solidFill>
              </a:defRPr>
            </a:lvl9pPr>
          </a:lstStyle>
          <a:p/>
        </p:txBody>
      </p:sp>
      <p:cxnSp>
        <p:nvCxnSpPr>
          <p:cNvPr id="136" name="Google Shape;136;p25"/>
          <p:cNvCxnSpPr/>
          <p:nvPr/>
        </p:nvCxnSpPr>
        <p:spPr>
          <a:xfrm>
            <a:off x="7703150" y="4021750"/>
            <a:ext cx="506700" cy="5100"/>
          </a:xfrm>
          <a:prstGeom prst="straightConnector1">
            <a:avLst/>
          </a:prstGeom>
          <a:noFill/>
          <a:ln cap="flat" cmpd="sng" w="19050">
            <a:solidFill>
              <a:schemeClr val="dk2"/>
            </a:solidFill>
            <a:prstDash val="solid"/>
            <a:round/>
            <a:headEnd len="sm" w="sm" type="none"/>
            <a:tailEnd len="sm" w="sm" type="none"/>
          </a:ln>
        </p:spPr>
      </p:cxn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and text left">
  <p:cSld name="CUSTOM_2">
    <p:spTree>
      <p:nvGrpSpPr>
        <p:cNvPr id="137" name="Shape 137"/>
        <p:cNvGrpSpPr/>
        <p:nvPr/>
      </p:nvGrpSpPr>
      <p:grpSpPr>
        <a:xfrm>
          <a:off x="0" y="0"/>
          <a:ext cx="0" cy="0"/>
          <a:chOff x="0" y="0"/>
          <a:chExt cx="0" cy="0"/>
        </a:xfrm>
      </p:grpSpPr>
      <p:sp>
        <p:nvSpPr>
          <p:cNvPr id="138" name="Google Shape;138;p26"/>
          <p:cNvSpPr/>
          <p:nvPr/>
        </p:nvSpPr>
        <p:spPr>
          <a:xfrm flipH="1">
            <a:off x="0" y="1619525"/>
            <a:ext cx="4449000" cy="710700"/>
          </a:xfrm>
          <a:prstGeom prst="rect">
            <a:avLst/>
          </a:prstGeom>
          <a:solidFill>
            <a:srgbClr val="1934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26"/>
          <p:cNvSpPr txBox="1"/>
          <p:nvPr>
            <p:ph type="title"/>
          </p:nvPr>
        </p:nvSpPr>
        <p:spPr>
          <a:xfrm flipH="1">
            <a:off x="462150" y="1688525"/>
            <a:ext cx="3599100" cy="572700"/>
          </a:xfrm>
          <a:prstGeom prst="rect">
            <a:avLst/>
          </a:prstGeom>
          <a:noFill/>
          <a:ln>
            <a:noFill/>
          </a:ln>
        </p:spPr>
        <p:txBody>
          <a:bodyPr anchorCtr="0" anchor="b" bIns="91425" lIns="91425" spcFirstLastPara="1" rIns="91425" wrap="square" tIns="91425">
            <a:noAutofit/>
          </a:bodyPr>
          <a:lstStyle>
            <a:lvl1pPr lvl="0" rtl="0" algn="r">
              <a:lnSpc>
                <a:spcPct val="100000"/>
              </a:lnSpc>
              <a:spcBef>
                <a:spcPts val="0"/>
              </a:spcBef>
              <a:spcAft>
                <a:spcPts val="0"/>
              </a:spcAft>
              <a:buClr>
                <a:srgbClr val="FFFFFF"/>
              </a:buClr>
              <a:buSzPts val="2600"/>
              <a:buFont typeface="Roboto Medium"/>
              <a:buNone/>
              <a:defRPr sz="2600">
                <a:solidFill>
                  <a:srgbClr val="FFFFFF"/>
                </a:solidFill>
                <a:latin typeface="Roboto Medium"/>
                <a:ea typeface="Roboto Medium"/>
                <a:cs typeface="Roboto Medium"/>
                <a:sym typeface="Roboto Medium"/>
              </a:defRPr>
            </a:lvl1pPr>
            <a:lvl2pPr lvl="1" rtl="0" algn="r">
              <a:lnSpc>
                <a:spcPct val="100000"/>
              </a:lnSpc>
              <a:spcBef>
                <a:spcPts val="0"/>
              </a:spcBef>
              <a:spcAft>
                <a:spcPts val="0"/>
              </a:spcAft>
              <a:buClr>
                <a:srgbClr val="FFFFFF"/>
              </a:buClr>
              <a:buSzPts val="2800"/>
              <a:buFont typeface="Roboto Medium"/>
              <a:buNone/>
              <a:defRPr sz="2800">
                <a:solidFill>
                  <a:srgbClr val="FFFFFF"/>
                </a:solidFill>
                <a:latin typeface="Roboto Medium"/>
                <a:ea typeface="Roboto Medium"/>
                <a:cs typeface="Roboto Medium"/>
                <a:sym typeface="Roboto Medium"/>
              </a:defRPr>
            </a:lvl2pPr>
            <a:lvl3pPr lvl="2" rtl="0" algn="r">
              <a:lnSpc>
                <a:spcPct val="100000"/>
              </a:lnSpc>
              <a:spcBef>
                <a:spcPts val="0"/>
              </a:spcBef>
              <a:spcAft>
                <a:spcPts val="0"/>
              </a:spcAft>
              <a:buClr>
                <a:srgbClr val="FFFFFF"/>
              </a:buClr>
              <a:buSzPts val="2800"/>
              <a:buFont typeface="Roboto Medium"/>
              <a:buNone/>
              <a:defRPr sz="2800">
                <a:solidFill>
                  <a:srgbClr val="FFFFFF"/>
                </a:solidFill>
                <a:latin typeface="Roboto Medium"/>
                <a:ea typeface="Roboto Medium"/>
                <a:cs typeface="Roboto Medium"/>
                <a:sym typeface="Roboto Medium"/>
              </a:defRPr>
            </a:lvl3pPr>
            <a:lvl4pPr lvl="3" rtl="0" algn="r">
              <a:lnSpc>
                <a:spcPct val="100000"/>
              </a:lnSpc>
              <a:spcBef>
                <a:spcPts val="0"/>
              </a:spcBef>
              <a:spcAft>
                <a:spcPts val="0"/>
              </a:spcAft>
              <a:buClr>
                <a:srgbClr val="FFFFFF"/>
              </a:buClr>
              <a:buSzPts val="2800"/>
              <a:buFont typeface="Roboto Medium"/>
              <a:buNone/>
              <a:defRPr sz="2800">
                <a:solidFill>
                  <a:srgbClr val="FFFFFF"/>
                </a:solidFill>
                <a:latin typeface="Roboto Medium"/>
                <a:ea typeface="Roboto Medium"/>
                <a:cs typeface="Roboto Medium"/>
                <a:sym typeface="Roboto Medium"/>
              </a:defRPr>
            </a:lvl4pPr>
            <a:lvl5pPr lvl="4" rtl="0" algn="r">
              <a:lnSpc>
                <a:spcPct val="100000"/>
              </a:lnSpc>
              <a:spcBef>
                <a:spcPts val="0"/>
              </a:spcBef>
              <a:spcAft>
                <a:spcPts val="0"/>
              </a:spcAft>
              <a:buClr>
                <a:srgbClr val="FFFFFF"/>
              </a:buClr>
              <a:buSzPts val="2800"/>
              <a:buFont typeface="Roboto Medium"/>
              <a:buNone/>
              <a:defRPr sz="2800">
                <a:solidFill>
                  <a:srgbClr val="FFFFFF"/>
                </a:solidFill>
                <a:latin typeface="Roboto Medium"/>
                <a:ea typeface="Roboto Medium"/>
                <a:cs typeface="Roboto Medium"/>
                <a:sym typeface="Roboto Medium"/>
              </a:defRPr>
            </a:lvl5pPr>
            <a:lvl6pPr lvl="5" rtl="0" algn="r">
              <a:lnSpc>
                <a:spcPct val="100000"/>
              </a:lnSpc>
              <a:spcBef>
                <a:spcPts val="0"/>
              </a:spcBef>
              <a:spcAft>
                <a:spcPts val="0"/>
              </a:spcAft>
              <a:buClr>
                <a:srgbClr val="FFFFFF"/>
              </a:buClr>
              <a:buSzPts val="2800"/>
              <a:buFont typeface="Roboto Medium"/>
              <a:buNone/>
              <a:defRPr sz="2800">
                <a:solidFill>
                  <a:srgbClr val="FFFFFF"/>
                </a:solidFill>
                <a:latin typeface="Roboto Medium"/>
                <a:ea typeface="Roboto Medium"/>
                <a:cs typeface="Roboto Medium"/>
                <a:sym typeface="Roboto Medium"/>
              </a:defRPr>
            </a:lvl6pPr>
            <a:lvl7pPr lvl="6" rtl="0" algn="r">
              <a:lnSpc>
                <a:spcPct val="100000"/>
              </a:lnSpc>
              <a:spcBef>
                <a:spcPts val="0"/>
              </a:spcBef>
              <a:spcAft>
                <a:spcPts val="0"/>
              </a:spcAft>
              <a:buClr>
                <a:srgbClr val="FFFFFF"/>
              </a:buClr>
              <a:buSzPts val="2800"/>
              <a:buFont typeface="Roboto Medium"/>
              <a:buNone/>
              <a:defRPr sz="2800">
                <a:solidFill>
                  <a:srgbClr val="FFFFFF"/>
                </a:solidFill>
                <a:latin typeface="Roboto Medium"/>
                <a:ea typeface="Roboto Medium"/>
                <a:cs typeface="Roboto Medium"/>
                <a:sym typeface="Roboto Medium"/>
              </a:defRPr>
            </a:lvl7pPr>
            <a:lvl8pPr lvl="7" rtl="0" algn="r">
              <a:lnSpc>
                <a:spcPct val="100000"/>
              </a:lnSpc>
              <a:spcBef>
                <a:spcPts val="0"/>
              </a:spcBef>
              <a:spcAft>
                <a:spcPts val="0"/>
              </a:spcAft>
              <a:buClr>
                <a:srgbClr val="FFFFFF"/>
              </a:buClr>
              <a:buSzPts val="2800"/>
              <a:buFont typeface="Roboto Medium"/>
              <a:buNone/>
              <a:defRPr sz="2800">
                <a:solidFill>
                  <a:srgbClr val="FFFFFF"/>
                </a:solidFill>
                <a:latin typeface="Roboto Medium"/>
                <a:ea typeface="Roboto Medium"/>
                <a:cs typeface="Roboto Medium"/>
                <a:sym typeface="Roboto Medium"/>
              </a:defRPr>
            </a:lvl8pPr>
            <a:lvl9pPr lvl="8" rtl="0" algn="r">
              <a:lnSpc>
                <a:spcPct val="100000"/>
              </a:lnSpc>
              <a:spcBef>
                <a:spcPts val="0"/>
              </a:spcBef>
              <a:spcAft>
                <a:spcPts val="0"/>
              </a:spcAft>
              <a:buClr>
                <a:srgbClr val="FFFFFF"/>
              </a:buClr>
              <a:buSzPts val="2800"/>
              <a:buFont typeface="Roboto Medium"/>
              <a:buNone/>
              <a:defRPr sz="2800">
                <a:solidFill>
                  <a:srgbClr val="FFFFFF"/>
                </a:solidFill>
                <a:latin typeface="Roboto Medium"/>
                <a:ea typeface="Roboto Medium"/>
                <a:cs typeface="Roboto Medium"/>
                <a:sym typeface="Roboto Medium"/>
              </a:defRPr>
            </a:lvl9pPr>
          </a:lstStyle>
          <a:p/>
        </p:txBody>
      </p:sp>
      <p:sp>
        <p:nvSpPr>
          <p:cNvPr id="140" name="Google Shape;140;p26"/>
          <p:cNvSpPr txBox="1"/>
          <p:nvPr>
            <p:ph idx="2" type="title"/>
          </p:nvPr>
        </p:nvSpPr>
        <p:spPr>
          <a:xfrm flipH="1">
            <a:off x="1218450" y="2569100"/>
            <a:ext cx="2842800" cy="1164900"/>
          </a:xfrm>
          <a:prstGeom prst="rect">
            <a:avLst/>
          </a:prstGeom>
          <a:noFill/>
          <a:ln>
            <a:noFill/>
          </a:ln>
        </p:spPr>
        <p:txBody>
          <a:bodyPr anchorCtr="0" anchor="t" bIns="91425" lIns="91425" spcFirstLastPara="1" rIns="91425" wrap="square" tIns="91425">
            <a:noAutofit/>
          </a:bodyPr>
          <a:lstStyle>
            <a:lvl1pPr lvl="0" rtl="0" algn="r">
              <a:lnSpc>
                <a:spcPct val="100000"/>
              </a:lnSpc>
              <a:spcBef>
                <a:spcPts val="0"/>
              </a:spcBef>
              <a:spcAft>
                <a:spcPts val="0"/>
              </a:spcAft>
              <a:buClr>
                <a:srgbClr val="858585"/>
              </a:buClr>
              <a:buSzPts val="1400"/>
              <a:buFont typeface="Roboto"/>
              <a:buNone/>
              <a:defRPr sz="1400">
                <a:solidFill>
                  <a:srgbClr val="858585"/>
                </a:solidFill>
                <a:latin typeface="Roboto"/>
                <a:ea typeface="Roboto"/>
                <a:cs typeface="Roboto"/>
                <a:sym typeface="Roboto"/>
              </a:defRPr>
            </a:lvl1pPr>
            <a:lvl2pPr lvl="1" rtl="0" algn="r">
              <a:lnSpc>
                <a:spcPct val="100000"/>
              </a:lnSpc>
              <a:spcBef>
                <a:spcPts val="0"/>
              </a:spcBef>
              <a:spcAft>
                <a:spcPts val="0"/>
              </a:spcAft>
              <a:buSzPts val="1400"/>
              <a:buNone/>
              <a:defRPr sz="1400">
                <a:solidFill>
                  <a:srgbClr val="3E606F"/>
                </a:solidFill>
              </a:defRPr>
            </a:lvl2pPr>
            <a:lvl3pPr lvl="2" rtl="0" algn="r">
              <a:lnSpc>
                <a:spcPct val="100000"/>
              </a:lnSpc>
              <a:spcBef>
                <a:spcPts val="0"/>
              </a:spcBef>
              <a:spcAft>
                <a:spcPts val="0"/>
              </a:spcAft>
              <a:buSzPts val="1400"/>
              <a:buNone/>
              <a:defRPr sz="1400">
                <a:solidFill>
                  <a:srgbClr val="3E606F"/>
                </a:solidFill>
              </a:defRPr>
            </a:lvl3pPr>
            <a:lvl4pPr lvl="3" rtl="0" algn="r">
              <a:lnSpc>
                <a:spcPct val="100000"/>
              </a:lnSpc>
              <a:spcBef>
                <a:spcPts val="0"/>
              </a:spcBef>
              <a:spcAft>
                <a:spcPts val="0"/>
              </a:spcAft>
              <a:buSzPts val="1400"/>
              <a:buNone/>
              <a:defRPr sz="1400">
                <a:solidFill>
                  <a:srgbClr val="3E606F"/>
                </a:solidFill>
              </a:defRPr>
            </a:lvl4pPr>
            <a:lvl5pPr lvl="4" rtl="0" algn="r">
              <a:lnSpc>
                <a:spcPct val="100000"/>
              </a:lnSpc>
              <a:spcBef>
                <a:spcPts val="0"/>
              </a:spcBef>
              <a:spcAft>
                <a:spcPts val="0"/>
              </a:spcAft>
              <a:buSzPts val="1400"/>
              <a:buNone/>
              <a:defRPr sz="1400">
                <a:solidFill>
                  <a:srgbClr val="3E606F"/>
                </a:solidFill>
              </a:defRPr>
            </a:lvl5pPr>
            <a:lvl6pPr lvl="5" rtl="0" algn="r">
              <a:lnSpc>
                <a:spcPct val="100000"/>
              </a:lnSpc>
              <a:spcBef>
                <a:spcPts val="0"/>
              </a:spcBef>
              <a:spcAft>
                <a:spcPts val="0"/>
              </a:spcAft>
              <a:buSzPts val="1400"/>
              <a:buNone/>
              <a:defRPr sz="1400">
                <a:solidFill>
                  <a:srgbClr val="3E606F"/>
                </a:solidFill>
              </a:defRPr>
            </a:lvl6pPr>
            <a:lvl7pPr lvl="6" rtl="0" algn="r">
              <a:lnSpc>
                <a:spcPct val="100000"/>
              </a:lnSpc>
              <a:spcBef>
                <a:spcPts val="0"/>
              </a:spcBef>
              <a:spcAft>
                <a:spcPts val="0"/>
              </a:spcAft>
              <a:buSzPts val="1400"/>
              <a:buNone/>
              <a:defRPr sz="1400">
                <a:solidFill>
                  <a:srgbClr val="3E606F"/>
                </a:solidFill>
              </a:defRPr>
            </a:lvl7pPr>
            <a:lvl8pPr lvl="7" rtl="0" algn="r">
              <a:lnSpc>
                <a:spcPct val="100000"/>
              </a:lnSpc>
              <a:spcBef>
                <a:spcPts val="0"/>
              </a:spcBef>
              <a:spcAft>
                <a:spcPts val="0"/>
              </a:spcAft>
              <a:buSzPts val="1400"/>
              <a:buNone/>
              <a:defRPr sz="1400">
                <a:solidFill>
                  <a:srgbClr val="3E606F"/>
                </a:solidFill>
              </a:defRPr>
            </a:lvl8pPr>
            <a:lvl9pPr lvl="8" rtl="0" algn="r">
              <a:lnSpc>
                <a:spcPct val="100000"/>
              </a:lnSpc>
              <a:spcBef>
                <a:spcPts val="0"/>
              </a:spcBef>
              <a:spcAft>
                <a:spcPts val="0"/>
              </a:spcAft>
              <a:buSzPts val="1400"/>
              <a:buNone/>
              <a:defRPr sz="1400">
                <a:solidFill>
                  <a:srgbClr val="3E606F"/>
                </a:solidFill>
              </a:defRPr>
            </a:lvl9pPr>
          </a:lstStyle>
          <a:p/>
        </p:txBody>
      </p:sp>
      <p:cxnSp>
        <p:nvCxnSpPr>
          <p:cNvPr id="141" name="Google Shape;141;p26"/>
          <p:cNvCxnSpPr/>
          <p:nvPr/>
        </p:nvCxnSpPr>
        <p:spPr>
          <a:xfrm flipH="1">
            <a:off x="961300" y="4021750"/>
            <a:ext cx="506700" cy="5100"/>
          </a:xfrm>
          <a:prstGeom prst="straightConnector1">
            <a:avLst/>
          </a:prstGeom>
          <a:noFill/>
          <a:ln cap="flat" cmpd="sng" w="19050">
            <a:solidFill>
              <a:schemeClr val="dk2"/>
            </a:solidFill>
            <a:prstDash val="solid"/>
            <a:round/>
            <a:headEnd len="sm" w="sm" type="none"/>
            <a:tailEnd len="sm" w="sm" type="none"/>
          </a:ln>
        </p:spPr>
      </p:cxn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and text left 1">
  <p:cSld name="CUSTOM_2_1">
    <p:spTree>
      <p:nvGrpSpPr>
        <p:cNvPr id="142" name="Shape 142"/>
        <p:cNvGrpSpPr/>
        <p:nvPr/>
      </p:nvGrpSpPr>
      <p:grpSpPr>
        <a:xfrm>
          <a:off x="0" y="0"/>
          <a:ext cx="0" cy="0"/>
          <a:chOff x="0" y="0"/>
          <a:chExt cx="0" cy="0"/>
        </a:xfrm>
      </p:grpSpPr>
      <p:sp>
        <p:nvSpPr>
          <p:cNvPr id="143" name="Google Shape;143;p27"/>
          <p:cNvSpPr/>
          <p:nvPr/>
        </p:nvSpPr>
        <p:spPr>
          <a:xfrm flipH="1">
            <a:off x="0" y="1619525"/>
            <a:ext cx="4449000" cy="710700"/>
          </a:xfrm>
          <a:prstGeom prst="rect">
            <a:avLst/>
          </a:prstGeom>
          <a:solidFill>
            <a:srgbClr val="1934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27"/>
          <p:cNvSpPr txBox="1"/>
          <p:nvPr>
            <p:ph type="title"/>
          </p:nvPr>
        </p:nvSpPr>
        <p:spPr>
          <a:xfrm flipH="1">
            <a:off x="462150" y="1688525"/>
            <a:ext cx="3599100" cy="572700"/>
          </a:xfrm>
          <a:prstGeom prst="rect">
            <a:avLst/>
          </a:prstGeom>
          <a:noFill/>
          <a:ln>
            <a:noFill/>
          </a:ln>
        </p:spPr>
        <p:txBody>
          <a:bodyPr anchorCtr="0" anchor="b" bIns="91425" lIns="91425" spcFirstLastPara="1" rIns="91425" wrap="square" tIns="91425">
            <a:noAutofit/>
          </a:bodyPr>
          <a:lstStyle>
            <a:lvl1pPr lvl="0" rtl="0" algn="r">
              <a:lnSpc>
                <a:spcPct val="100000"/>
              </a:lnSpc>
              <a:spcBef>
                <a:spcPts val="0"/>
              </a:spcBef>
              <a:spcAft>
                <a:spcPts val="0"/>
              </a:spcAft>
              <a:buClr>
                <a:srgbClr val="FFFFFF"/>
              </a:buClr>
              <a:buSzPts val="2600"/>
              <a:buFont typeface="Roboto Medium"/>
              <a:buNone/>
              <a:defRPr sz="2600">
                <a:solidFill>
                  <a:srgbClr val="FFFFFF"/>
                </a:solidFill>
                <a:latin typeface="Roboto Medium"/>
                <a:ea typeface="Roboto Medium"/>
                <a:cs typeface="Roboto Medium"/>
                <a:sym typeface="Roboto Medium"/>
              </a:defRPr>
            </a:lvl1pPr>
            <a:lvl2pPr lvl="1" rtl="0" algn="r">
              <a:lnSpc>
                <a:spcPct val="100000"/>
              </a:lnSpc>
              <a:spcBef>
                <a:spcPts val="0"/>
              </a:spcBef>
              <a:spcAft>
                <a:spcPts val="0"/>
              </a:spcAft>
              <a:buClr>
                <a:srgbClr val="FFFFFF"/>
              </a:buClr>
              <a:buSzPts val="2800"/>
              <a:buFont typeface="Roboto Medium"/>
              <a:buNone/>
              <a:defRPr sz="2800">
                <a:solidFill>
                  <a:srgbClr val="FFFFFF"/>
                </a:solidFill>
                <a:latin typeface="Roboto Medium"/>
                <a:ea typeface="Roboto Medium"/>
                <a:cs typeface="Roboto Medium"/>
                <a:sym typeface="Roboto Medium"/>
              </a:defRPr>
            </a:lvl2pPr>
            <a:lvl3pPr lvl="2" rtl="0" algn="r">
              <a:lnSpc>
                <a:spcPct val="100000"/>
              </a:lnSpc>
              <a:spcBef>
                <a:spcPts val="0"/>
              </a:spcBef>
              <a:spcAft>
                <a:spcPts val="0"/>
              </a:spcAft>
              <a:buClr>
                <a:srgbClr val="FFFFFF"/>
              </a:buClr>
              <a:buSzPts val="2800"/>
              <a:buFont typeface="Roboto Medium"/>
              <a:buNone/>
              <a:defRPr sz="2800">
                <a:solidFill>
                  <a:srgbClr val="FFFFFF"/>
                </a:solidFill>
                <a:latin typeface="Roboto Medium"/>
                <a:ea typeface="Roboto Medium"/>
                <a:cs typeface="Roboto Medium"/>
                <a:sym typeface="Roboto Medium"/>
              </a:defRPr>
            </a:lvl3pPr>
            <a:lvl4pPr lvl="3" rtl="0" algn="r">
              <a:lnSpc>
                <a:spcPct val="100000"/>
              </a:lnSpc>
              <a:spcBef>
                <a:spcPts val="0"/>
              </a:spcBef>
              <a:spcAft>
                <a:spcPts val="0"/>
              </a:spcAft>
              <a:buClr>
                <a:srgbClr val="FFFFFF"/>
              </a:buClr>
              <a:buSzPts val="2800"/>
              <a:buFont typeface="Roboto Medium"/>
              <a:buNone/>
              <a:defRPr sz="2800">
                <a:solidFill>
                  <a:srgbClr val="FFFFFF"/>
                </a:solidFill>
                <a:latin typeface="Roboto Medium"/>
                <a:ea typeface="Roboto Medium"/>
                <a:cs typeface="Roboto Medium"/>
                <a:sym typeface="Roboto Medium"/>
              </a:defRPr>
            </a:lvl4pPr>
            <a:lvl5pPr lvl="4" rtl="0" algn="r">
              <a:lnSpc>
                <a:spcPct val="100000"/>
              </a:lnSpc>
              <a:spcBef>
                <a:spcPts val="0"/>
              </a:spcBef>
              <a:spcAft>
                <a:spcPts val="0"/>
              </a:spcAft>
              <a:buClr>
                <a:srgbClr val="FFFFFF"/>
              </a:buClr>
              <a:buSzPts val="2800"/>
              <a:buFont typeface="Roboto Medium"/>
              <a:buNone/>
              <a:defRPr sz="2800">
                <a:solidFill>
                  <a:srgbClr val="FFFFFF"/>
                </a:solidFill>
                <a:latin typeface="Roboto Medium"/>
                <a:ea typeface="Roboto Medium"/>
                <a:cs typeface="Roboto Medium"/>
                <a:sym typeface="Roboto Medium"/>
              </a:defRPr>
            </a:lvl5pPr>
            <a:lvl6pPr lvl="5" rtl="0" algn="r">
              <a:lnSpc>
                <a:spcPct val="100000"/>
              </a:lnSpc>
              <a:spcBef>
                <a:spcPts val="0"/>
              </a:spcBef>
              <a:spcAft>
                <a:spcPts val="0"/>
              </a:spcAft>
              <a:buClr>
                <a:srgbClr val="FFFFFF"/>
              </a:buClr>
              <a:buSzPts val="2800"/>
              <a:buFont typeface="Roboto Medium"/>
              <a:buNone/>
              <a:defRPr sz="2800">
                <a:solidFill>
                  <a:srgbClr val="FFFFFF"/>
                </a:solidFill>
                <a:latin typeface="Roboto Medium"/>
                <a:ea typeface="Roboto Medium"/>
                <a:cs typeface="Roboto Medium"/>
                <a:sym typeface="Roboto Medium"/>
              </a:defRPr>
            </a:lvl6pPr>
            <a:lvl7pPr lvl="6" rtl="0" algn="r">
              <a:lnSpc>
                <a:spcPct val="100000"/>
              </a:lnSpc>
              <a:spcBef>
                <a:spcPts val="0"/>
              </a:spcBef>
              <a:spcAft>
                <a:spcPts val="0"/>
              </a:spcAft>
              <a:buClr>
                <a:srgbClr val="FFFFFF"/>
              </a:buClr>
              <a:buSzPts val="2800"/>
              <a:buFont typeface="Roboto Medium"/>
              <a:buNone/>
              <a:defRPr sz="2800">
                <a:solidFill>
                  <a:srgbClr val="FFFFFF"/>
                </a:solidFill>
                <a:latin typeface="Roboto Medium"/>
                <a:ea typeface="Roboto Medium"/>
                <a:cs typeface="Roboto Medium"/>
                <a:sym typeface="Roboto Medium"/>
              </a:defRPr>
            </a:lvl7pPr>
            <a:lvl8pPr lvl="7" rtl="0" algn="r">
              <a:lnSpc>
                <a:spcPct val="100000"/>
              </a:lnSpc>
              <a:spcBef>
                <a:spcPts val="0"/>
              </a:spcBef>
              <a:spcAft>
                <a:spcPts val="0"/>
              </a:spcAft>
              <a:buClr>
                <a:srgbClr val="FFFFFF"/>
              </a:buClr>
              <a:buSzPts val="2800"/>
              <a:buFont typeface="Roboto Medium"/>
              <a:buNone/>
              <a:defRPr sz="2800">
                <a:solidFill>
                  <a:srgbClr val="FFFFFF"/>
                </a:solidFill>
                <a:latin typeface="Roboto Medium"/>
                <a:ea typeface="Roboto Medium"/>
                <a:cs typeface="Roboto Medium"/>
                <a:sym typeface="Roboto Medium"/>
              </a:defRPr>
            </a:lvl8pPr>
            <a:lvl9pPr lvl="8" rtl="0" algn="r">
              <a:lnSpc>
                <a:spcPct val="100000"/>
              </a:lnSpc>
              <a:spcBef>
                <a:spcPts val="0"/>
              </a:spcBef>
              <a:spcAft>
                <a:spcPts val="0"/>
              </a:spcAft>
              <a:buClr>
                <a:srgbClr val="FFFFFF"/>
              </a:buClr>
              <a:buSzPts val="2800"/>
              <a:buFont typeface="Roboto Medium"/>
              <a:buNone/>
              <a:defRPr sz="2800">
                <a:solidFill>
                  <a:srgbClr val="FFFFFF"/>
                </a:solidFill>
                <a:latin typeface="Roboto Medium"/>
                <a:ea typeface="Roboto Medium"/>
                <a:cs typeface="Roboto Medium"/>
                <a:sym typeface="Roboto Medium"/>
              </a:defRPr>
            </a:lvl9pPr>
          </a:lstStyle>
          <a:p/>
        </p:txBody>
      </p:sp>
      <p:sp>
        <p:nvSpPr>
          <p:cNvPr id="145" name="Google Shape;145;p27"/>
          <p:cNvSpPr txBox="1"/>
          <p:nvPr>
            <p:ph idx="2" type="title"/>
          </p:nvPr>
        </p:nvSpPr>
        <p:spPr>
          <a:xfrm flipH="1">
            <a:off x="1218550" y="2569100"/>
            <a:ext cx="6955800" cy="11649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Clr>
                <a:srgbClr val="858585"/>
              </a:buClr>
              <a:buSzPts val="1400"/>
              <a:buFont typeface="Roboto"/>
              <a:buNone/>
              <a:defRPr sz="1400">
                <a:solidFill>
                  <a:srgbClr val="858585"/>
                </a:solidFill>
                <a:latin typeface="Roboto"/>
                <a:ea typeface="Roboto"/>
                <a:cs typeface="Roboto"/>
                <a:sym typeface="Roboto"/>
              </a:defRPr>
            </a:lvl1pPr>
            <a:lvl2pPr lvl="1" rtl="0">
              <a:lnSpc>
                <a:spcPct val="100000"/>
              </a:lnSpc>
              <a:spcBef>
                <a:spcPts val="0"/>
              </a:spcBef>
              <a:spcAft>
                <a:spcPts val="0"/>
              </a:spcAft>
              <a:buSzPts val="1400"/>
              <a:buNone/>
              <a:defRPr sz="1400">
                <a:solidFill>
                  <a:srgbClr val="3E606F"/>
                </a:solidFill>
              </a:defRPr>
            </a:lvl2pPr>
            <a:lvl3pPr lvl="2" rtl="0">
              <a:lnSpc>
                <a:spcPct val="100000"/>
              </a:lnSpc>
              <a:spcBef>
                <a:spcPts val="0"/>
              </a:spcBef>
              <a:spcAft>
                <a:spcPts val="0"/>
              </a:spcAft>
              <a:buSzPts val="1400"/>
              <a:buNone/>
              <a:defRPr sz="1400">
                <a:solidFill>
                  <a:srgbClr val="3E606F"/>
                </a:solidFill>
              </a:defRPr>
            </a:lvl3pPr>
            <a:lvl4pPr lvl="3" rtl="0">
              <a:lnSpc>
                <a:spcPct val="100000"/>
              </a:lnSpc>
              <a:spcBef>
                <a:spcPts val="0"/>
              </a:spcBef>
              <a:spcAft>
                <a:spcPts val="0"/>
              </a:spcAft>
              <a:buSzPts val="1400"/>
              <a:buNone/>
              <a:defRPr sz="1400">
                <a:solidFill>
                  <a:srgbClr val="3E606F"/>
                </a:solidFill>
              </a:defRPr>
            </a:lvl4pPr>
            <a:lvl5pPr lvl="4" rtl="0">
              <a:lnSpc>
                <a:spcPct val="100000"/>
              </a:lnSpc>
              <a:spcBef>
                <a:spcPts val="0"/>
              </a:spcBef>
              <a:spcAft>
                <a:spcPts val="0"/>
              </a:spcAft>
              <a:buSzPts val="1400"/>
              <a:buNone/>
              <a:defRPr sz="1400">
                <a:solidFill>
                  <a:srgbClr val="3E606F"/>
                </a:solidFill>
              </a:defRPr>
            </a:lvl5pPr>
            <a:lvl6pPr lvl="5" rtl="0">
              <a:lnSpc>
                <a:spcPct val="100000"/>
              </a:lnSpc>
              <a:spcBef>
                <a:spcPts val="0"/>
              </a:spcBef>
              <a:spcAft>
                <a:spcPts val="0"/>
              </a:spcAft>
              <a:buSzPts val="1400"/>
              <a:buNone/>
              <a:defRPr sz="1400">
                <a:solidFill>
                  <a:srgbClr val="3E606F"/>
                </a:solidFill>
              </a:defRPr>
            </a:lvl6pPr>
            <a:lvl7pPr lvl="6" rtl="0">
              <a:lnSpc>
                <a:spcPct val="100000"/>
              </a:lnSpc>
              <a:spcBef>
                <a:spcPts val="0"/>
              </a:spcBef>
              <a:spcAft>
                <a:spcPts val="0"/>
              </a:spcAft>
              <a:buSzPts val="1400"/>
              <a:buNone/>
              <a:defRPr sz="1400">
                <a:solidFill>
                  <a:srgbClr val="3E606F"/>
                </a:solidFill>
              </a:defRPr>
            </a:lvl7pPr>
            <a:lvl8pPr lvl="7" rtl="0">
              <a:lnSpc>
                <a:spcPct val="100000"/>
              </a:lnSpc>
              <a:spcBef>
                <a:spcPts val="0"/>
              </a:spcBef>
              <a:spcAft>
                <a:spcPts val="0"/>
              </a:spcAft>
              <a:buSzPts val="1400"/>
              <a:buNone/>
              <a:defRPr sz="1400">
                <a:solidFill>
                  <a:srgbClr val="3E606F"/>
                </a:solidFill>
              </a:defRPr>
            </a:lvl8pPr>
            <a:lvl9pPr lvl="8" rtl="0">
              <a:lnSpc>
                <a:spcPct val="100000"/>
              </a:lnSpc>
              <a:spcBef>
                <a:spcPts val="0"/>
              </a:spcBef>
              <a:spcAft>
                <a:spcPts val="0"/>
              </a:spcAft>
              <a:buSzPts val="1400"/>
              <a:buNone/>
              <a:defRPr sz="1400">
                <a:solidFill>
                  <a:srgbClr val="3E606F"/>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 Right">
  <p:cSld name="CUSTOM_8">
    <p:spTree>
      <p:nvGrpSpPr>
        <p:cNvPr id="17" name="Shape 17"/>
        <p:cNvGrpSpPr/>
        <p:nvPr/>
      </p:nvGrpSpPr>
      <p:grpSpPr>
        <a:xfrm>
          <a:off x="0" y="0"/>
          <a:ext cx="0" cy="0"/>
          <a:chOff x="0" y="0"/>
          <a:chExt cx="0" cy="0"/>
        </a:xfrm>
      </p:grpSpPr>
      <p:sp>
        <p:nvSpPr>
          <p:cNvPr id="18" name="Google Shape;18;p4"/>
          <p:cNvSpPr txBox="1"/>
          <p:nvPr>
            <p:ph type="title"/>
          </p:nvPr>
        </p:nvSpPr>
        <p:spPr>
          <a:xfrm>
            <a:off x="355975" y="2412225"/>
            <a:ext cx="4248000" cy="5727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2600"/>
              <a:buNone/>
              <a:defRPr b="1" sz="5000">
                <a:solidFill>
                  <a:srgbClr val="193441"/>
                </a:solidFill>
                <a:latin typeface="Roboto"/>
                <a:ea typeface="Roboto"/>
                <a:cs typeface="Roboto"/>
                <a:sym typeface="Roboto"/>
              </a:defRPr>
            </a:lvl1pPr>
            <a:lvl2pPr lvl="1" rtl="0" algn="l">
              <a:lnSpc>
                <a:spcPct val="100000"/>
              </a:lnSpc>
              <a:spcBef>
                <a:spcPts val="0"/>
              </a:spcBef>
              <a:spcAft>
                <a:spcPts val="0"/>
              </a:spcAft>
              <a:buSzPts val="2800"/>
              <a:buNone/>
              <a:defRPr>
                <a:solidFill>
                  <a:srgbClr val="193441"/>
                </a:solidFill>
              </a:defRPr>
            </a:lvl2pPr>
            <a:lvl3pPr lvl="2" rtl="0" algn="l">
              <a:lnSpc>
                <a:spcPct val="100000"/>
              </a:lnSpc>
              <a:spcBef>
                <a:spcPts val="0"/>
              </a:spcBef>
              <a:spcAft>
                <a:spcPts val="0"/>
              </a:spcAft>
              <a:buSzPts val="2800"/>
              <a:buNone/>
              <a:defRPr>
                <a:solidFill>
                  <a:srgbClr val="193441"/>
                </a:solidFill>
              </a:defRPr>
            </a:lvl3pPr>
            <a:lvl4pPr lvl="3" rtl="0" algn="l">
              <a:lnSpc>
                <a:spcPct val="100000"/>
              </a:lnSpc>
              <a:spcBef>
                <a:spcPts val="0"/>
              </a:spcBef>
              <a:spcAft>
                <a:spcPts val="0"/>
              </a:spcAft>
              <a:buSzPts val="2800"/>
              <a:buNone/>
              <a:defRPr>
                <a:solidFill>
                  <a:srgbClr val="193441"/>
                </a:solidFill>
              </a:defRPr>
            </a:lvl4pPr>
            <a:lvl5pPr lvl="4" rtl="0" algn="l">
              <a:lnSpc>
                <a:spcPct val="100000"/>
              </a:lnSpc>
              <a:spcBef>
                <a:spcPts val="0"/>
              </a:spcBef>
              <a:spcAft>
                <a:spcPts val="0"/>
              </a:spcAft>
              <a:buSzPts val="2800"/>
              <a:buNone/>
              <a:defRPr>
                <a:solidFill>
                  <a:srgbClr val="193441"/>
                </a:solidFill>
              </a:defRPr>
            </a:lvl5pPr>
            <a:lvl6pPr lvl="5" rtl="0" algn="l">
              <a:lnSpc>
                <a:spcPct val="100000"/>
              </a:lnSpc>
              <a:spcBef>
                <a:spcPts val="0"/>
              </a:spcBef>
              <a:spcAft>
                <a:spcPts val="0"/>
              </a:spcAft>
              <a:buSzPts val="2800"/>
              <a:buNone/>
              <a:defRPr>
                <a:solidFill>
                  <a:srgbClr val="193441"/>
                </a:solidFill>
              </a:defRPr>
            </a:lvl6pPr>
            <a:lvl7pPr lvl="6" rtl="0" algn="l">
              <a:lnSpc>
                <a:spcPct val="100000"/>
              </a:lnSpc>
              <a:spcBef>
                <a:spcPts val="0"/>
              </a:spcBef>
              <a:spcAft>
                <a:spcPts val="0"/>
              </a:spcAft>
              <a:buSzPts val="2800"/>
              <a:buNone/>
              <a:defRPr>
                <a:solidFill>
                  <a:srgbClr val="193441"/>
                </a:solidFill>
              </a:defRPr>
            </a:lvl7pPr>
            <a:lvl8pPr lvl="7" rtl="0" algn="l">
              <a:lnSpc>
                <a:spcPct val="100000"/>
              </a:lnSpc>
              <a:spcBef>
                <a:spcPts val="0"/>
              </a:spcBef>
              <a:spcAft>
                <a:spcPts val="0"/>
              </a:spcAft>
              <a:buSzPts val="2800"/>
              <a:buNone/>
              <a:defRPr>
                <a:solidFill>
                  <a:srgbClr val="193441"/>
                </a:solidFill>
              </a:defRPr>
            </a:lvl8pPr>
            <a:lvl9pPr lvl="8" rtl="0" algn="l">
              <a:lnSpc>
                <a:spcPct val="100000"/>
              </a:lnSpc>
              <a:spcBef>
                <a:spcPts val="0"/>
              </a:spcBef>
              <a:spcAft>
                <a:spcPts val="0"/>
              </a:spcAft>
              <a:buSzPts val="2800"/>
              <a:buNone/>
              <a:defRPr>
                <a:solidFill>
                  <a:srgbClr val="193441"/>
                </a:solidFill>
              </a:defRPr>
            </a:lvl9pPr>
          </a:lstStyle>
          <a:p/>
        </p:txBody>
      </p:sp>
      <p:sp>
        <p:nvSpPr>
          <p:cNvPr id="19" name="Google Shape;19;p4"/>
          <p:cNvSpPr txBox="1"/>
          <p:nvPr>
            <p:ph idx="2" type="title"/>
          </p:nvPr>
        </p:nvSpPr>
        <p:spPr>
          <a:xfrm>
            <a:off x="463975" y="2826650"/>
            <a:ext cx="4032000" cy="20367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rgbClr val="A0A0A0"/>
              </a:buClr>
              <a:buSzPts val="1600"/>
              <a:buFont typeface="Roboto"/>
              <a:buNone/>
              <a:defRPr sz="1600">
                <a:solidFill>
                  <a:srgbClr val="A0A0A0"/>
                </a:solidFill>
                <a:latin typeface="Roboto"/>
                <a:ea typeface="Roboto"/>
                <a:cs typeface="Roboto"/>
                <a:sym typeface="Roboto"/>
              </a:defRPr>
            </a:lvl1pPr>
            <a:lvl2pPr lvl="1" rtl="0" algn="ctr">
              <a:lnSpc>
                <a:spcPct val="100000"/>
              </a:lnSpc>
              <a:spcBef>
                <a:spcPts val="0"/>
              </a:spcBef>
              <a:spcAft>
                <a:spcPts val="0"/>
              </a:spcAft>
              <a:buSzPts val="2800"/>
              <a:buFont typeface="Roboto"/>
              <a:buNone/>
              <a:defRPr>
                <a:solidFill>
                  <a:srgbClr val="3E606F"/>
                </a:solidFill>
                <a:latin typeface="Roboto"/>
                <a:ea typeface="Roboto"/>
                <a:cs typeface="Roboto"/>
                <a:sym typeface="Roboto"/>
              </a:defRPr>
            </a:lvl2pPr>
            <a:lvl3pPr lvl="2" rtl="0" algn="ctr">
              <a:lnSpc>
                <a:spcPct val="100000"/>
              </a:lnSpc>
              <a:spcBef>
                <a:spcPts val="0"/>
              </a:spcBef>
              <a:spcAft>
                <a:spcPts val="0"/>
              </a:spcAft>
              <a:buSzPts val="2800"/>
              <a:buFont typeface="Roboto"/>
              <a:buNone/>
              <a:defRPr>
                <a:solidFill>
                  <a:srgbClr val="3E606F"/>
                </a:solidFill>
                <a:latin typeface="Roboto"/>
                <a:ea typeface="Roboto"/>
                <a:cs typeface="Roboto"/>
                <a:sym typeface="Roboto"/>
              </a:defRPr>
            </a:lvl3pPr>
            <a:lvl4pPr lvl="3" rtl="0" algn="ctr">
              <a:lnSpc>
                <a:spcPct val="100000"/>
              </a:lnSpc>
              <a:spcBef>
                <a:spcPts val="0"/>
              </a:spcBef>
              <a:spcAft>
                <a:spcPts val="0"/>
              </a:spcAft>
              <a:buSzPts val="2800"/>
              <a:buFont typeface="Roboto"/>
              <a:buNone/>
              <a:defRPr>
                <a:solidFill>
                  <a:srgbClr val="3E606F"/>
                </a:solidFill>
                <a:latin typeface="Roboto"/>
                <a:ea typeface="Roboto"/>
                <a:cs typeface="Roboto"/>
                <a:sym typeface="Roboto"/>
              </a:defRPr>
            </a:lvl4pPr>
            <a:lvl5pPr lvl="4" rtl="0" algn="ctr">
              <a:lnSpc>
                <a:spcPct val="100000"/>
              </a:lnSpc>
              <a:spcBef>
                <a:spcPts val="0"/>
              </a:spcBef>
              <a:spcAft>
                <a:spcPts val="0"/>
              </a:spcAft>
              <a:buSzPts val="2800"/>
              <a:buFont typeface="Roboto"/>
              <a:buNone/>
              <a:defRPr>
                <a:solidFill>
                  <a:srgbClr val="3E606F"/>
                </a:solidFill>
                <a:latin typeface="Roboto"/>
                <a:ea typeface="Roboto"/>
                <a:cs typeface="Roboto"/>
                <a:sym typeface="Roboto"/>
              </a:defRPr>
            </a:lvl5pPr>
            <a:lvl6pPr lvl="5" rtl="0" algn="ctr">
              <a:lnSpc>
                <a:spcPct val="100000"/>
              </a:lnSpc>
              <a:spcBef>
                <a:spcPts val="0"/>
              </a:spcBef>
              <a:spcAft>
                <a:spcPts val="0"/>
              </a:spcAft>
              <a:buSzPts val="2800"/>
              <a:buFont typeface="Roboto"/>
              <a:buNone/>
              <a:defRPr>
                <a:solidFill>
                  <a:srgbClr val="3E606F"/>
                </a:solidFill>
                <a:latin typeface="Roboto"/>
                <a:ea typeface="Roboto"/>
                <a:cs typeface="Roboto"/>
                <a:sym typeface="Roboto"/>
              </a:defRPr>
            </a:lvl6pPr>
            <a:lvl7pPr lvl="6" rtl="0" algn="ctr">
              <a:lnSpc>
                <a:spcPct val="100000"/>
              </a:lnSpc>
              <a:spcBef>
                <a:spcPts val="0"/>
              </a:spcBef>
              <a:spcAft>
                <a:spcPts val="0"/>
              </a:spcAft>
              <a:buSzPts val="2800"/>
              <a:buFont typeface="Roboto"/>
              <a:buNone/>
              <a:defRPr>
                <a:solidFill>
                  <a:srgbClr val="3E606F"/>
                </a:solidFill>
                <a:latin typeface="Roboto"/>
                <a:ea typeface="Roboto"/>
                <a:cs typeface="Roboto"/>
                <a:sym typeface="Roboto"/>
              </a:defRPr>
            </a:lvl7pPr>
            <a:lvl8pPr lvl="7" rtl="0" algn="ctr">
              <a:lnSpc>
                <a:spcPct val="100000"/>
              </a:lnSpc>
              <a:spcBef>
                <a:spcPts val="0"/>
              </a:spcBef>
              <a:spcAft>
                <a:spcPts val="0"/>
              </a:spcAft>
              <a:buSzPts val="2800"/>
              <a:buFont typeface="Roboto"/>
              <a:buNone/>
              <a:defRPr>
                <a:solidFill>
                  <a:srgbClr val="3E606F"/>
                </a:solidFill>
                <a:latin typeface="Roboto"/>
                <a:ea typeface="Roboto"/>
                <a:cs typeface="Roboto"/>
                <a:sym typeface="Roboto"/>
              </a:defRPr>
            </a:lvl8pPr>
            <a:lvl9pPr lvl="8" rtl="0" algn="ctr">
              <a:lnSpc>
                <a:spcPct val="100000"/>
              </a:lnSpc>
              <a:spcBef>
                <a:spcPts val="0"/>
              </a:spcBef>
              <a:spcAft>
                <a:spcPts val="0"/>
              </a:spcAft>
              <a:buSzPts val="2800"/>
              <a:buFont typeface="Roboto"/>
              <a:buNone/>
              <a:defRPr>
                <a:solidFill>
                  <a:srgbClr val="3E606F"/>
                </a:solidFill>
                <a:latin typeface="Roboto"/>
                <a:ea typeface="Roboto"/>
                <a:cs typeface="Roboto"/>
                <a:sym typeface="Roboto"/>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ubtitle slide">
  <p:cSld name="CUSTOM_7">
    <p:spTree>
      <p:nvGrpSpPr>
        <p:cNvPr id="20" name="Shape 20"/>
        <p:cNvGrpSpPr/>
        <p:nvPr/>
      </p:nvGrpSpPr>
      <p:grpSpPr>
        <a:xfrm>
          <a:off x="0" y="0"/>
          <a:ext cx="0" cy="0"/>
          <a:chOff x="0" y="0"/>
          <a:chExt cx="0" cy="0"/>
        </a:xfrm>
      </p:grpSpPr>
      <p:sp>
        <p:nvSpPr>
          <p:cNvPr id="21" name="Google Shape;21;p5"/>
          <p:cNvSpPr txBox="1"/>
          <p:nvPr>
            <p:ph type="title"/>
          </p:nvPr>
        </p:nvSpPr>
        <p:spPr>
          <a:xfrm>
            <a:off x="367675" y="413175"/>
            <a:ext cx="8703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600"/>
              <a:buNone/>
              <a:defRPr b="1" sz="2400">
                <a:solidFill>
                  <a:srgbClr val="193441"/>
                </a:solidFill>
                <a:latin typeface="Roboto"/>
                <a:ea typeface="Roboto"/>
                <a:cs typeface="Roboto"/>
                <a:sym typeface="Roboto"/>
              </a:defRPr>
            </a:lvl1pPr>
            <a:lvl2pPr lvl="1" rtl="0" algn="l">
              <a:lnSpc>
                <a:spcPct val="100000"/>
              </a:lnSpc>
              <a:spcBef>
                <a:spcPts val="0"/>
              </a:spcBef>
              <a:spcAft>
                <a:spcPts val="0"/>
              </a:spcAft>
              <a:buSzPts val="2800"/>
              <a:buNone/>
              <a:defRPr sz="2400"/>
            </a:lvl2pPr>
            <a:lvl3pPr lvl="2" rtl="0" algn="l">
              <a:lnSpc>
                <a:spcPct val="100000"/>
              </a:lnSpc>
              <a:spcBef>
                <a:spcPts val="0"/>
              </a:spcBef>
              <a:spcAft>
                <a:spcPts val="0"/>
              </a:spcAft>
              <a:buSzPts val="2800"/>
              <a:buNone/>
              <a:defRPr sz="2400"/>
            </a:lvl3pPr>
            <a:lvl4pPr lvl="3" rtl="0" algn="l">
              <a:lnSpc>
                <a:spcPct val="100000"/>
              </a:lnSpc>
              <a:spcBef>
                <a:spcPts val="0"/>
              </a:spcBef>
              <a:spcAft>
                <a:spcPts val="0"/>
              </a:spcAft>
              <a:buSzPts val="2800"/>
              <a:buNone/>
              <a:defRPr sz="2400"/>
            </a:lvl4pPr>
            <a:lvl5pPr lvl="4" rtl="0" algn="l">
              <a:lnSpc>
                <a:spcPct val="100000"/>
              </a:lnSpc>
              <a:spcBef>
                <a:spcPts val="0"/>
              </a:spcBef>
              <a:spcAft>
                <a:spcPts val="0"/>
              </a:spcAft>
              <a:buSzPts val="2800"/>
              <a:buNone/>
              <a:defRPr sz="2400"/>
            </a:lvl5pPr>
            <a:lvl6pPr lvl="5" rtl="0" algn="l">
              <a:lnSpc>
                <a:spcPct val="100000"/>
              </a:lnSpc>
              <a:spcBef>
                <a:spcPts val="0"/>
              </a:spcBef>
              <a:spcAft>
                <a:spcPts val="0"/>
              </a:spcAft>
              <a:buSzPts val="2800"/>
              <a:buNone/>
              <a:defRPr sz="2400"/>
            </a:lvl6pPr>
            <a:lvl7pPr lvl="6" rtl="0" algn="l">
              <a:lnSpc>
                <a:spcPct val="100000"/>
              </a:lnSpc>
              <a:spcBef>
                <a:spcPts val="0"/>
              </a:spcBef>
              <a:spcAft>
                <a:spcPts val="0"/>
              </a:spcAft>
              <a:buSzPts val="2800"/>
              <a:buNone/>
              <a:defRPr sz="2400"/>
            </a:lvl7pPr>
            <a:lvl8pPr lvl="7" rtl="0" algn="l">
              <a:lnSpc>
                <a:spcPct val="100000"/>
              </a:lnSpc>
              <a:spcBef>
                <a:spcPts val="0"/>
              </a:spcBef>
              <a:spcAft>
                <a:spcPts val="0"/>
              </a:spcAft>
              <a:buSzPts val="2800"/>
              <a:buNone/>
              <a:defRPr sz="2400"/>
            </a:lvl8pPr>
            <a:lvl9pPr lvl="8" rtl="0" algn="l">
              <a:lnSpc>
                <a:spcPct val="100000"/>
              </a:lnSpc>
              <a:spcBef>
                <a:spcPts val="0"/>
              </a:spcBef>
              <a:spcAft>
                <a:spcPts val="0"/>
              </a:spcAft>
              <a:buSzPts val="2800"/>
              <a:buNone/>
              <a:defRPr sz="2400"/>
            </a:lvl9pPr>
          </a:lstStyle>
          <a:p/>
        </p:txBody>
      </p:sp>
      <p:sp>
        <p:nvSpPr>
          <p:cNvPr id="22" name="Google Shape;22;p5"/>
          <p:cNvSpPr txBox="1"/>
          <p:nvPr>
            <p:ph idx="2" type="title"/>
          </p:nvPr>
        </p:nvSpPr>
        <p:spPr>
          <a:xfrm>
            <a:off x="367675" y="909675"/>
            <a:ext cx="75534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rgbClr val="A0A0A0"/>
              </a:buClr>
              <a:buSzPts val="2600"/>
              <a:buNone/>
              <a:defRPr sz="2000">
                <a:solidFill>
                  <a:srgbClr val="A0A0A0"/>
                </a:solidFill>
              </a:defRPr>
            </a:lvl1pPr>
            <a:lvl2pPr lvl="1" rtl="0" algn="l">
              <a:lnSpc>
                <a:spcPct val="100000"/>
              </a:lnSpc>
              <a:spcBef>
                <a:spcPts val="0"/>
              </a:spcBef>
              <a:spcAft>
                <a:spcPts val="0"/>
              </a:spcAft>
              <a:buSzPts val="2800"/>
              <a:buNone/>
              <a:defRPr>
                <a:solidFill>
                  <a:srgbClr val="3E606F"/>
                </a:solidFill>
              </a:defRPr>
            </a:lvl2pPr>
            <a:lvl3pPr lvl="2" rtl="0" algn="l">
              <a:lnSpc>
                <a:spcPct val="100000"/>
              </a:lnSpc>
              <a:spcBef>
                <a:spcPts val="0"/>
              </a:spcBef>
              <a:spcAft>
                <a:spcPts val="0"/>
              </a:spcAft>
              <a:buSzPts val="2800"/>
              <a:buNone/>
              <a:defRPr>
                <a:solidFill>
                  <a:srgbClr val="3E606F"/>
                </a:solidFill>
              </a:defRPr>
            </a:lvl3pPr>
            <a:lvl4pPr lvl="3" rtl="0" algn="l">
              <a:lnSpc>
                <a:spcPct val="100000"/>
              </a:lnSpc>
              <a:spcBef>
                <a:spcPts val="0"/>
              </a:spcBef>
              <a:spcAft>
                <a:spcPts val="0"/>
              </a:spcAft>
              <a:buSzPts val="2800"/>
              <a:buNone/>
              <a:defRPr>
                <a:solidFill>
                  <a:srgbClr val="3E606F"/>
                </a:solidFill>
              </a:defRPr>
            </a:lvl4pPr>
            <a:lvl5pPr lvl="4" rtl="0" algn="l">
              <a:lnSpc>
                <a:spcPct val="100000"/>
              </a:lnSpc>
              <a:spcBef>
                <a:spcPts val="0"/>
              </a:spcBef>
              <a:spcAft>
                <a:spcPts val="0"/>
              </a:spcAft>
              <a:buSzPts val="2800"/>
              <a:buNone/>
              <a:defRPr>
                <a:solidFill>
                  <a:srgbClr val="3E606F"/>
                </a:solidFill>
              </a:defRPr>
            </a:lvl5pPr>
            <a:lvl6pPr lvl="5" rtl="0" algn="l">
              <a:lnSpc>
                <a:spcPct val="100000"/>
              </a:lnSpc>
              <a:spcBef>
                <a:spcPts val="0"/>
              </a:spcBef>
              <a:spcAft>
                <a:spcPts val="0"/>
              </a:spcAft>
              <a:buSzPts val="2800"/>
              <a:buNone/>
              <a:defRPr>
                <a:solidFill>
                  <a:srgbClr val="3E606F"/>
                </a:solidFill>
              </a:defRPr>
            </a:lvl6pPr>
            <a:lvl7pPr lvl="6" rtl="0" algn="l">
              <a:lnSpc>
                <a:spcPct val="100000"/>
              </a:lnSpc>
              <a:spcBef>
                <a:spcPts val="0"/>
              </a:spcBef>
              <a:spcAft>
                <a:spcPts val="0"/>
              </a:spcAft>
              <a:buSzPts val="2800"/>
              <a:buNone/>
              <a:defRPr>
                <a:solidFill>
                  <a:srgbClr val="3E606F"/>
                </a:solidFill>
              </a:defRPr>
            </a:lvl7pPr>
            <a:lvl8pPr lvl="7" rtl="0" algn="l">
              <a:lnSpc>
                <a:spcPct val="100000"/>
              </a:lnSpc>
              <a:spcBef>
                <a:spcPts val="0"/>
              </a:spcBef>
              <a:spcAft>
                <a:spcPts val="0"/>
              </a:spcAft>
              <a:buSzPts val="2800"/>
              <a:buNone/>
              <a:defRPr>
                <a:solidFill>
                  <a:srgbClr val="3E606F"/>
                </a:solidFill>
              </a:defRPr>
            </a:lvl8pPr>
            <a:lvl9pPr lvl="8" rtl="0" algn="l">
              <a:lnSpc>
                <a:spcPct val="100000"/>
              </a:lnSpc>
              <a:spcBef>
                <a:spcPts val="0"/>
              </a:spcBef>
              <a:spcAft>
                <a:spcPts val="0"/>
              </a:spcAft>
              <a:buSzPts val="2800"/>
              <a:buNone/>
              <a:defRPr>
                <a:solidFill>
                  <a:srgbClr val="3E606F"/>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slide with title and text left">
  <p:cSld name="CUSTOM_9">
    <p:spTree>
      <p:nvGrpSpPr>
        <p:cNvPr id="23" name="Shape 23"/>
        <p:cNvGrpSpPr/>
        <p:nvPr/>
      </p:nvGrpSpPr>
      <p:grpSpPr>
        <a:xfrm>
          <a:off x="0" y="0"/>
          <a:ext cx="0" cy="0"/>
          <a:chOff x="0" y="0"/>
          <a:chExt cx="0" cy="0"/>
        </a:xfrm>
      </p:grpSpPr>
      <p:sp>
        <p:nvSpPr>
          <p:cNvPr id="24" name="Google Shape;24;p6"/>
          <p:cNvSpPr txBox="1"/>
          <p:nvPr>
            <p:ph type="title"/>
          </p:nvPr>
        </p:nvSpPr>
        <p:spPr>
          <a:xfrm>
            <a:off x="5083800" y="341650"/>
            <a:ext cx="36384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600"/>
              <a:buNone/>
              <a:defRPr b="1" sz="2400">
                <a:solidFill>
                  <a:srgbClr val="193441"/>
                </a:solidFill>
                <a:latin typeface="Roboto"/>
                <a:ea typeface="Roboto"/>
                <a:cs typeface="Roboto"/>
                <a:sym typeface="Roboto"/>
              </a:defRPr>
            </a:lvl1pPr>
            <a:lvl2pPr lvl="1" rtl="0" algn="l">
              <a:lnSpc>
                <a:spcPct val="100000"/>
              </a:lnSpc>
              <a:spcBef>
                <a:spcPts val="0"/>
              </a:spcBef>
              <a:spcAft>
                <a:spcPts val="0"/>
              </a:spcAft>
              <a:buSzPts val="2800"/>
              <a:buNone/>
              <a:defRPr>
                <a:solidFill>
                  <a:srgbClr val="193441"/>
                </a:solidFill>
              </a:defRPr>
            </a:lvl2pPr>
            <a:lvl3pPr lvl="2" rtl="0" algn="l">
              <a:lnSpc>
                <a:spcPct val="100000"/>
              </a:lnSpc>
              <a:spcBef>
                <a:spcPts val="0"/>
              </a:spcBef>
              <a:spcAft>
                <a:spcPts val="0"/>
              </a:spcAft>
              <a:buSzPts val="2800"/>
              <a:buNone/>
              <a:defRPr>
                <a:solidFill>
                  <a:srgbClr val="193441"/>
                </a:solidFill>
              </a:defRPr>
            </a:lvl3pPr>
            <a:lvl4pPr lvl="3" rtl="0" algn="l">
              <a:lnSpc>
                <a:spcPct val="100000"/>
              </a:lnSpc>
              <a:spcBef>
                <a:spcPts val="0"/>
              </a:spcBef>
              <a:spcAft>
                <a:spcPts val="0"/>
              </a:spcAft>
              <a:buSzPts val="2800"/>
              <a:buNone/>
              <a:defRPr>
                <a:solidFill>
                  <a:srgbClr val="193441"/>
                </a:solidFill>
              </a:defRPr>
            </a:lvl4pPr>
            <a:lvl5pPr lvl="4" rtl="0" algn="l">
              <a:lnSpc>
                <a:spcPct val="100000"/>
              </a:lnSpc>
              <a:spcBef>
                <a:spcPts val="0"/>
              </a:spcBef>
              <a:spcAft>
                <a:spcPts val="0"/>
              </a:spcAft>
              <a:buSzPts val="2800"/>
              <a:buNone/>
              <a:defRPr>
                <a:solidFill>
                  <a:srgbClr val="193441"/>
                </a:solidFill>
              </a:defRPr>
            </a:lvl5pPr>
            <a:lvl6pPr lvl="5" rtl="0" algn="l">
              <a:lnSpc>
                <a:spcPct val="100000"/>
              </a:lnSpc>
              <a:spcBef>
                <a:spcPts val="0"/>
              </a:spcBef>
              <a:spcAft>
                <a:spcPts val="0"/>
              </a:spcAft>
              <a:buSzPts val="2800"/>
              <a:buNone/>
              <a:defRPr>
                <a:solidFill>
                  <a:srgbClr val="193441"/>
                </a:solidFill>
              </a:defRPr>
            </a:lvl6pPr>
            <a:lvl7pPr lvl="6" rtl="0" algn="l">
              <a:lnSpc>
                <a:spcPct val="100000"/>
              </a:lnSpc>
              <a:spcBef>
                <a:spcPts val="0"/>
              </a:spcBef>
              <a:spcAft>
                <a:spcPts val="0"/>
              </a:spcAft>
              <a:buSzPts val="2800"/>
              <a:buNone/>
              <a:defRPr>
                <a:solidFill>
                  <a:srgbClr val="193441"/>
                </a:solidFill>
              </a:defRPr>
            </a:lvl7pPr>
            <a:lvl8pPr lvl="7" rtl="0" algn="l">
              <a:lnSpc>
                <a:spcPct val="100000"/>
              </a:lnSpc>
              <a:spcBef>
                <a:spcPts val="0"/>
              </a:spcBef>
              <a:spcAft>
                <a:spcPts val="0"/>
              </a:spcAft>
              <a:buSzPts val="2800"/>
              <a:buNone/>
              <a:defRPr>
                <a:solidFill>
                  <a:srgbClr val="193441"/>
                </a:solidFill>
              </a:defRPr>
            </a:lvl8pPr>
            <a:lvl9pPr lvl="8" rtl="0" algn="l">
              <a:lnSpc>
                <a:spcPct val="100000"/>
              </a:lnSpc>
              <a:spcBef>
                <a:spcPts val="0"/>
              </a:spcBef>
              <a:spcAft>
                <a:spcPts val="0"/>
              </a:spcAft>
              <a:buSzPts val="2800"/>
              <a:buNone/>
              <a:defRPr>
                <a:solidFill>
                  <a:srgbClr val="193441"/>
                </a:solidFill>
              </a:defRPr>
            </a:lvl9pPr>
          </a:lstStyle>
          <a:p/>
        </p:txBody>
      </p:sp>
      <p:sp>
        <p:nvSpPr>
          <p:cNvPr id="25" name="Google Shape;25;p6"/>
          <p:cNvSpPr txBox="1"/>
          <p:nvPr>
            <p:ph idx="1" type="body"/>
          </p:nvPr>
        </p:nvSpPr>
        <p:spPr>
          <a:xfrm>
            <a:off x="5083800" y="1488100"/>
            <a:ext cx="3638400" cy="906000"/>
          </a:xfrm>
          <a:prstGeom prst="rect">
            <a:avLst/>
          </a:prstGeom>
          <a:noFill/>
          <a:ln>
            <a:noFill/>
          </a:ln>
        </p:spPr>
        <p:txBody>
          <a:bodyPr anchorCtr="0" anchor="t" bIns="91425" lIns="91425" spcFirstLastPara="1" rIns="91425" wrap="square" tIns="91425">
            <a:noAutofit/>
          </a:bodyPr>
          <a:lstStyle>
            <a:lvl1pPr indent="-330200" lvl="0" marL="457200" rtl="0" algn="l">
              <a:lnSpc>
                <a:spcPct val="114000"/>
              </a:lnSpc>
              <a:spcBef>
                <a:spcPts val="0"/>
              </a:spcBef>
              <a:spcAft>
                <a:spcPts val="0"/>
              </a:spcAft>
              <a:buClr>
                <a:srgbClr val="3E606F"/>
              </a:buClr>
              <a:buSzPts val="1600"/>
              <a:buFont typeface="Roboto"/>
              <a:buChar char="●"/>
              <a:defRPr sz="1600">
                <a:solidFill>
                  <a:schemeClr val="dk2"/>
                </a:solidFill>
                <a:latin typeface="Roboto"/>
                <a:ea typeface="Roboto"/>
                <a:cs typeface="Roboto"/>
                <a:sym typeface="Roboto"/>
              </a:defRPr>
            </a:lvl1pPr>
            <a:lvl2pPr indent="-330200" lvl="1" marL="914400" rtl="0" algn="l">
              <a:lnSpc>
                <a:spcPct val="114000"/>
              </a:lnSpc>
              <a:spcBef>
                <a:spcPts val="0"/>
              </a:spcBef>
              <a:spcAft>
                <a:spcPts val="0"/>
              </a:spcAft>
              <a:buClr>
                <a:srgbClr val="3E606F"/>
              </a:buClr>
              <a:buSzPts val="1600"/>
              <a:buFont typeface="Roboto"/>
              <a:buChar char="○"/>
              <a:defRPr sz="1600">
                <a:solidFill>
                  <a:schemeClr val="dk2"/>
                </a:solidFill>
                <a:latin typeface="Roboto"/>
                <a:ea typeface="Roboto"/>
                <a:cs typeface="Roboto"/>
                <a:sym typeface="Roboto"/>
              </a:defRPr>
            </a:lvl2pPr>
            <a:lvl3pPr indent="-323850" lvl="2" marL="1371600" rtl="0" algn="l">
              <a:lnSpc>
                <a:spcPct val="114000"/>
              </a:lnSpc>
              <a:spcBef>
                <a:spcPts val="0"/>
              </a:spcBef>
              <a:spcAft>
                <a:spcPts val="0"/>
              </a:spcAft>
              <a:buClr>
                <a:srgbClr val="3E606F"/>
              </a:buClr>
              <a:buSzPts val="1500"/>
              <a:buFont typeface="Roboto"/>
              <a:buChar char="■"/>
              <a:defRPr sz="1500">
                <a:solidFill>
                  <a:schemeClr val="dk2"/>
                </a:solidFill>
                <a:latin typeface="Roboto"/>
                <a:ea typeface="Roboto"/>
                <a:cs typeface="Roboto"/>
                <a:sym typeface="Roboto"/>
              </a:defRPr>
            </a:lvl3pPr>
            <a:lvl4pPr indent="-323850" lvl="3" marL="1828800" rtl="0" algn="l">
              <a:lnSpc>
                <a:spcPct val="114000"/>
              </a:lnSpc>
              <a:spcBef>
                <a:spcPts val="0"/>
              </a:spcBef>
              <a:spcAft>
                <a:spcPts val="0"/>
              </a:spcAft>
              <a:buClr>
                <a:srgbClr val="3E606F"/>
              </a:buClr>
              <a:buSzPts val="1500"/>
              <a:buFont typeface="Roboto"/>
              <a:buChar char="●"/>
              <a:defRPr sz="1500">
                <a:solidFill>
                  <a:schemeClr val="dk2"/>
                </a:solidFill>
                <a:latin typeface="Roboto"/>
                <a:ea typeface="Roboto"/>
                <a:cs typeface="Roboto"/>
                <a:sym typeface="Roboto"/>
              </a:defRPr>
            </a:lvl4pPr>
            <a:lvl5pPr indent="-317500" lvl="4" marL="2286000" rtl="0" algn="l">
              <a:lnSpc>
                <a:spcPct val="114000"/>
              </a:lnSpc>
              <a:spcBef>
                <a:spcPts val="0"/>
              </a:spcBef>
              <a:spcAft>
                <a:spcPts val="0"/>
              </a:spcAft>
              <a:buClr>
                <a:srgbClr val="3E606F"/>
              </a:buClr>
              <a:buSzPts val="1400"/>
              <a:buFont typeface="Roboto"/>
              <a:buChar char="○"/>
              <a:defRPr>
                <a:solidFill>
                  <a:schemeClr val="dk2"/>
                </a:solidFill>
                <a:latin typeface="Roboto"/>
                <a:ea typeface="Roboto"/>
                <a:cs typeface="Roboto"/>
                <a:sym typeface="Roboto"/>
              </a:defRPr>
            </a:lvl5pPr>
            <a:lvl6pPr indent="-317500" lvl="5" marL="2743200" rtl="0" algn="l">
              <a:lnSpc>
                <a:spcPct val="114000"/>
              </a:lnSpc>
              <a:spcBef>
                <a:spcPts val="0"/>
              </a:spcBef>
              <a:spcAft>
                <a:spcPts val="0"/>
              </a:spcAft>
              <a:buClr>
                <a:srgbClr val="3E606F"/>
              </a:buClr>
              <a:buSzPts val="1400"/>
              <a:buFont typeface="Roboto"/>
              <a:buChar char="■"/>
              <a:defRPr>
                <a:solidFill>
                  <a:schemeClr val="dk2"/>
                </a:solidFill>
                <a:latin typeface="Roboto"/>
                <a:ea typeface="Roboto"/>
                <a:cs typeface="Roboto"/>
                <a:sym typeface="Roboto"/>
              </a:defRPr>
            </a:lvl6pPr>
            <a:lvl7pPr indent="-311150" lvl="6" marL="3200400" rtl="0" algn="l">
              <a:lnSpc>
                <a:spcPct val="114000"/>
              </a:lnSpc>
              <a:spcBef>
                <a:spcPts val="0"/>
              </a:spcBef>
              <a:spcAft>
                <a:spcPts val="0"/>
              </a:spcAft>
              <a:buClr>
                <a:srgbClr val="3E606F"/>
              </a:buClr>
              <a:buSzPts val="1300"/>
              <a:buFont typeface="Roboto"/>
              <a:buChar char="●"/>
              <a:defRPr sz="1300">
                <a:solidFill>
                  <a:schemeClr val="dk2"/>
                </a:solidFill>
                <a:latin typeface="Roboto"/>
                <a:ea typeface="Roboto"/>
                <a:cs typeface="Roboto"/>
                <a:sym typeface="Roboto"/>
              </a:defRPr>
            </a:lvl7pPr>
            <a:lvl8pPr indent="-311150" lvl="7" marL="3657600" rtl="0" algn="l">
              <a:lnSpc>
                <a:spcPct val="114000"/>
              </a:lnSpc>
              <a:spcBef>
                <a:spcPts val="0"/>
              </a:spcBef>
              <a:spcAft>
                <a:spcPts val="0"/>
              </a:spcAft>
              <a:buClr>
                <a:srgbClr val="3E606F"/>
              </a:buClr>
              <a:buSzPts val="1300"/>
              <a:buFont typeface="Roboto"/>
              <a:buChar char="○"/>
              <a:defRPr sz="1300">
                <a:solidFill>
                  <a:schemeClr val="dk2"/>
                </a:solidFill>
                <a:latin typeface="Roboto"/>
                <a:ea typeface="Roboto"/>
                <a:cs typeface="Roboto"/>
                <a:sym typeface="Roboto"/>
              </a:defRPr>
            </a:lvl8pPr>
            <a:lvl9pPr indent="-304800" lvl="8" marL="4114800" rtl="0" algn="l">
              <a:lnSpc>
                <a:spcPct val="114000"/>
              </a:lnSpc>
              <a:spcBef>
                <a:spcPts val="0"/>
              </a:spcBef>
              <a:spcAft>
                <a:spcPts val="0"/>
              </a:spcAft>
              <a:buClr>
                <a:srgbClr val="3E606F"/>
              </a:buClr>
              <a:buSzPts val="1200"/>
              <a:buFont typeface="Roboto"/>
              <a:buChar char="■"/>
              <a:defRPr sz="1200">
                <a:solidFill>
                  <a:schemeClr val="dk2"/>
                </a:solidFill>
                <a:latin typeface="Roboto"/>
                <a:ea typeface="Roboto"/>
                <a:cs typeface="Roboto"/>
                <a:sym typeface="Roboto"/>
              </a:defRPr>
            </a:lvl9pPr>
          </a:lstStyle>
          <a:p/>
        </p:txBody>
      </p:sp>
      <p:sp>
        <p:nvSpPr>
          <p:cNvPr id="26" name="Google Shape;26;p6"/>
          <p:cNvSpPr txBox="1"/>
          <p:nvPr>
            <p:ph idx="2" type="body"/>
          </p:nvPr>
        </p:nvSpPr>
        <p:spPr>
          <a:xfrm>
            <a:off x="5083800" y="3817300"/>
            <a:ext cx="3638400" cy="906000"/>
          </a:xfrm>
          <a:prstGeom prst="rect">
            <a:avLst/>
          </a:prstGeom>
          <a:noFill/>
          <a:ln>
            <a:noFill/>
          </a:ln>
        </p:spPr>
        <p:txBody>
          <a:bodyPr anchorCtr="0" anchor="t" bIns="91425" lIns="91425" spcFirstLastPara="1" rIns="91425" wrap="square" tIns="91425">
            <a:noAutofit/>
          </a:bodyPr>
          <a:lstStyle>
            <a:lvl1pPr indent="-330200" lvl="0" marL="457200" rtl="0" algn="ctr">
              <a:lnSpc>
                <a:spcPct val="114000"/>
              </a:lnSpc>
              <a:spcBef>
                <a:spcPts val="0"/>
              </a:spcBef>
              <a:spcAft>
                <a:spcPts val="0"/>
              </a:spcAft>
              <a:buClr>
                <a:srgbClr val="FFFFFF"/>
              </a:buClr>
              <a:buSzPts val="1600"/>
              <a:buFont typeface="Roboto"/>
              <a:buChar char="●"/>
              <a:defRPr sz="1600">
                <a:solidFill>
                  <a:srgbClr val="FFFFFF"/>
                </a:solidFill>
                <a:latin typeface="Roboto"/>
                <a:ea typeface="Roboto"/>
                <a:cs typeface="Roboto"/>
                <a:sym typeface="Roboto"/>
              </a:defRPr>
            </a:lvl1pPr>
            <a:lvl2pPr indent="-330200" lvl="1" marL="914400" rtl="0" algn="ctr">
              <a:lnSpc>
                <a:spcPct val="114000"/>
              </a:lnSpc>
              <a:spcBef>
                <a:spcPts val="0"/>
              </a:spcBef>
              <a:spcAft>
                <a:spcPts val="0"/>
              </a:spcAft>
              <a:buClr>
                <a:srgbClr val="FFFFFF"/>
              </a:buClr>
              <a:buSzPts val="1600"/>
              <a:buFont typeface="Roboto"/>
              <a:buChar char="○"/>
              <a:defRPr sz="1600">
                <a:solidFill>
                  <a:srgbClr val="FFFFFF"/>
                </a:solidFill>
                <a:latin typeface="Roboto"/>
                <a:ea typeface="Roboto"/>
                <a:cs typeface="Roboto"/>
                <a:sym typeface="Roboto"/>
              </a:defRPr>
            </a:lvl2pPr>
            <a:lvl3pPr indent="-323850" lvl="2" marL="1371600" rtl="0" algn="ctr">
              <a:lnSpc>
                <a:spcPct val="114000"/>
              </a:lnSpc>
              <a:spcBef>
                <a:spcPts val="0"/>
              </a:spcBef>
              <a:spcAft>
                <a:spcPts val="0"/>
              </a:spcAft>
              <a:buClr>
                <a:srgbClr val="FFFFFF"/>
              </a:buClr>
              <a:buSzPts val="1500"/>
              <a:buFont typeface="Roboto"/>
              <a:buChar char="■"/>
              <a:defRPr sz="1500">
                <a:solidFill>
                  <a:srgbClr val="FFFFFF"/>
                </a:solidFill>
                <a:latin typeface="Roboto"/>
                <a:ea typeface="Roboto"/>
                <a:cs typeface="Roboto"/>
                <a:sym typeface="Roboto"/>
              </a:defRPr>
            </a:lvl3pPr>
            <a:lvl4pPr indent="-323850" lvl="3" marL="1828800" rtl="0" algn="ctr">
              <a:lnSpc>
                <a:spcPct val="114000"/>
              </a:lnSpc>
              <a:spcBef>
                <a:spcPts val="0"/>
              </a:spcBef>
              <a:spcAft>
                <a:spcPts val="0"/>
              </a:spcAft>
              <a:buClr>
                <a:srgbClr val="FFFFFF"/>
              </a:buClr>
              <a:buSzPts val="1500"/>
              <a:buFont typeface="Roboto"/>
              <a:buChar char="●"/>
              <a:defRPr sz="1500">
                <a:solidFill>
                  <a:srgbClr val="FFFFFF"/>
                </a:solidFill>
                <a:latin typeface="Roboto"/>
                <a:ea typeface="Roboto"/>
                <a:cs typeface="Roboto"/>
                <a:sym typeface="Roboto"/>
              </a:defRPr>
            </a:lvl4pPr>
            <a:lvl5pPr indent="-317500" lvl="4" marL="2286000" rtl="0" algn="ctr">
              <a:lnSpc>
                <a:spcPct val="114000"/>
              </a:lnSpc>
              <a:spcBef>
                <a:spcPts val="0"/>
              </a:spcBef>
              <a:spcAft>
                <a:spcPts val="0"/>
              </a:spcAft>
              <a:buClr>
                <a:srgbClr val="FFFFFF"/>
              </a:buClr>
              <a:buSzPts val="1400"/>
              <a:buFont typeface="Roboto"/>
              <a:buChar char="○"/>
              <a:defRPr>
                <a:solidFill>
                  <a:srgbClr val="FFFFFF"/>
                </a:solidFill>
                <a:latin typeface="Roboto"/>
                <a:ea typeface="Roboto"/>
                <a:cs typeface="Roboto"/>
                <a:sym typeface="Roboto"/>
              </a:defRPr>
            </a:lvl5pPr>
            <a:lvl6pPr indent="-317500" lvl="5" marL="2743200" rtl="0" algn="ctr">
              <a:lnSpc>
                <a:spcPct val="114000"/>
              </a:lnSpc>
              <a:spcBef>
                <a:spcPts val="0"/>
              </a:spcBef>
              <a:spcAft>
                <a:spcPts val="0"/>
              </a:spcAft>
              <a:buClr>
                <a:srgbClr val="FFFFFF"/>
              </a:buClr>
              <a:buSzPts val="1400"/>
              <a:buFont typeface="Roboto"/>
              <a:buChar char="■"/>
              <a:defRPr>
                <a:solidFill>
                  <a:srgbClr val="FFFFFF"/>
                </a:solidFill>
                <a:latin typeface="Roboto"/>
                <a:ea typeface="Roboto"/>
                <a:cs typeface="Roboto"/>
                <a:sym typeface="Roboto"/>
              </a:defRPr>
            </a:lvl6pPr>
            <a:lvl7pPr indent="-311150" lvl="6" marL="3200400" rtl="0" algn="ctr">
              <a:lnSpc>
                <a:spcPct val="114000"/>
              </a:lnSpc>
              <a:spcBef>
                <a:spcPts val="0"/>
              </a:spcBef>
              <a:spcAft>
                <a:spcPts val="0"/>
              </a:spcAft>
              <a:buClr>
                <a:srgbClr val="FFFFFF"/>
              </a:buClr>
              <a:buSzPts val="1300"/>
              <a:buFont typeface="Roboto"/>
              <a:buChar char="●"/>
              <a:defRPr sz="1300">
                <a:solidFill>
                  <a:srgbClr val="FFFFFF"/>
                </a:solidFill>
                <a:latin typeface="Roboto"/>
                <a:ea typeface="Roboto"/>
                <a:cs typeface="Roboto"/>
                <a:sym typeface="Roboto"/>
              </a:defRPr>
            </a:lvl7pPr>
            <a:lvl8pPr indent="-311150" lvl="7" marL="3657600" rtl="0" algn="ctr">
              <a:lnSpc>
                <a:spcPct val="114000"/>
              </a:lnSpc>
              <a:spcBef>
                <a:spcPts val="0"/>
              </a:spcBef>
              <a:spcAft>
                <a:spcPts val="0"/>
              </a:spcAft>
              <a:buClr>
                <a:srgbClr val="FFFFFF"/>
              </a:buClr>
              <a:buSzPts val="1300"/>
              <a:buFont typeface="Roboto"/>
              <a:buChar char="○"/>
              <a:defRPr sz="1300">
                <a:solidFill>
                  <a:srgbClr val="FFFFFF"/>
                </a:solidFill>
                <a:latin typeface="Roboto"/>
                <a:ea typeface="Roboto"/>
                <a:cs typeface="Roboto"/>
                <a:sym typeface="Roboto"/>
              </a:defRPr>
            </a:lvl8pPr>
            <a:lvl9pPr indent="-304800" lvl="8" marL="4114800" rtl="0" algn="ctr">
              <a:lnSpc>
                <a:spcPct val="114000"/>
              </a:lnSpc>
              <a:spcBef>
                <a:spcPts val="0"/>
              </a:spcBef>
              <a:spcAft>
                <a:spcPts val="0"/>
              </a:spcAft>
              <a:buClr>
                <a:srgbClr val="FFFFFF"/>
              </a:buClr>
              <a:buSzPts val="1200"/>
              <a:buFont typeface="Roboto"/>
              <a:buChar char="■"/>
              <a:defRPr sz="1200">
                <a:solidFill>
                  <a:srgbClr val="FFFFFF"/>
                </a:solidFill>
                <a:latin typeface="Roboto"/>
                <a:ea typeface="Roboto"/>
                <a:cs typeface="Roboto"/>
                <a:sym typeface="Roboto"/>
              </a:defRPr>
            </a:lvl9pPr>
          </a:lstStyle>
          <a:p/>
        </p:txBody>
      </p:sp>
      <p:sp>
        <p:nvSpPr>
          <p:cNvPr id="27" name="Google Shape;27;p6"/>
          <p:cNvSpPr/>
          <p:nvPr/>
        </p:nvSpPr>
        <p:spPr>
          <a:xfrm>
            <a:off x="5074251" y="3817300"/>
            <a:ext cx="3760500" cy="1060800"/>
          </a:xfrm>
          <a:prstGeom prst="rect">
            <a:avLst/>
          </a:prstGeom>
          <a:solidFill>
            <a:srgbClr val="A5B7C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6"/>
          <p:cNvSpPr txBox="1"/>
          <p:nvPr>
            <p:ph idx="3" type="subTitle"/>
          </p:nvPr>
        </p:nvSpPr>
        <p:spPr>
          <a:xfrm>
            <a:off x="5191125" y="3836250"/>
            <a:ext cx="3526800" cy="10419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a:solidFill>
                  <a:srgbClr val="FFFFFF"/>
                </a:solidFill>
              </a:defRPr>
            </a:lvl1pPr>
            <a:lvl2pPr lvl="1" rtl="0">
              <a:spcBef>
                <a:spcPts val="0"/>
              </a:spcBef>
              <a:spcAft>
                <a:spcPts val="0"/>
              </a:spcAft>
              <a:buNone/>
              <a:defRPr>
                <a:solidFill>
                  <a:srgbClr val="FFFFFF"/>
                </a:solidFill>
              </a:defRPr>
            </a:lvl2pPr>
            <a:lvl3pPr lvl="2" rtl="0">
              <a:spcBef>
                <a:spcPts val="0"/>
              </a:spcBef>
              <a:spcAft>
                <a:spcPts val="0"/>
              </a:spcAft>
              <a:buNone/>
              <a:defRPr>
                <a:solidFill>
                  <a:srgbClr val="FFFFFF"/>
                </a:solidFill>
              </a:defRPr>
            </a:lvl3pPr>
            <a:lvl4pPr lvl="3" rtl="0">
              <a:spcBef>
                <a:spcPts val="0"/>
              </a:spcBef>
              <a:spcAft>
                <a:spcPts val="0"/>
              </a:spcAft>
              <a:buNone/>
              <a:defRPr>
                <a:solidFill>
                  <a:srgbClr val="FFFFFF"/>
                </a:solidFill>
              </a:defRPr>
            </a:lvl4pPr>
            <a:lvl5pPr lvl="4" rtl="0">
              <a:spcBef>
                <a:spcPts val="0"/>
              </a:spcBef>
              <a:spcAft>
                <a:spcPts val="0"/>
              </a:spcAft>
              <a:buNone/>
              <a:defRPr>
                <a:solidFill>
                  <a:srgbClr val="FFFFFF"/>
                </a:solidFill>
              </a:defRPr>
            </a:lvl5pPr>
            <a:lvl6pPr lvl="5" rtl="0">
              <a:spcBef>
                <a:spcPts val="0"/>
              </a:spcBef>
              <a:spcAft>
                <a:spcPts val="0"/>
              </a:spcAft>
              <a:buNone/>
              <a:defRPr>
                <a:solidFill>
                  <a:srgbClr val="FFFFFF"/>
                </a:solidFill>
              </a:defRPr>
            </a:lvl6pPr>
            <a:lvl7pPr lvl="6" rtl="0">
              <a:spcBef>
                <a:spcPts val="0"/>
              </a:spcBef>
              <a:spcAft>
                <a:spcPts val="0"/>
              </a:spcAft>
              <a:buNone/>
              <a:defRPr>
                <a:solidFill>
                  <a:srgbClr val="FFFFFF"/>
                </a:solidFill>
              </a:defRPr>
            </a:lvl7pPr>
            <a:lvl8pPr lvl="7" rtl="0">
              <a:spcBef>
                <a:spcPts val="0"/>
              </a:spcBef>
              <a:spcAft>
                <a:spcPts val="0"/>
              </a:spcAft>
              <a:buNone/>
              <a:defRPr>
                <a:solidFill>
                  <a:srgbClr val="FFFFFF"/>
                </a:solidFill>
              </a:defRPr>
            </a:lvl8pPr>
            <a:lvl9pPr lvl="8" rtl="0">
              <a:spcBef>
                <a:spcPts val="0"/>
              </a:spcBef>
              <a:spcAft>
                <a:spcPts val="0"/>
              </a:spcAft>
              <a:buNone/>
              <a:defRPr>
                <a:solidFill>
                  <a:srgbClr val="FFFFFF"/>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two column slide" type="twoColTx">
  <p:cSld name="TITLE_AND_TWO_COLUMNS">
    <p:spTree>
      <p:nvGrpSpPr>
        <p:cNvPr id="29" name="Shape 29"/>
        <p:cNvGrpSpPr/>
        <p:nvPr/>
      </p:nvGrpSpPr>
      <p:grpSpPr>
        <a:xfrm>
          <a:off x="0" y="0"/>
          <a:ext cx="0" cy="0"/>
          <a:chOff x="0" y="0"/>
          <a:chExt cx="0" cy="0"/>
        </a:xfrm>
      </p:grpSpPr>
      <p:sp>
        <p:nvSpPr>
          <p:cNvPr id="30" name="Google Shape;30;p7"/>
          <p:cNvSpPr txBox="1"/>
          <p:nvPr>
            <p:ph type="title"/>
          </p:nvPr>
        </p:nvSpPr>
        <p:spPr>
          <a:xfrm>
            <a:off x="1202925" y="466625"/>
            <a:ext cx="6738300" cy="5727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rgbClr val="193441"/>
              </a:buClr>
              <a:buSzPts val="3000"/>
              <a:buFont typeface="Roboto"/>
              <a:buNone/>
              <a:defRPr b="1" sz="3000">
                <a:solidFill>
                  <a:srgbClr val="193441"/>
                </a:solidFill>
                <a:latin typeface="Roboto"/>
                <a:ea typeface="Roboto"/>
                <a:cs typeface="Roboto"/>
                <a:sym typeface="Roboto"/>
              </a:defRPr>
            </a:lvl1pPr>
            <a:lvl2pPr lvl="1" rtl="0" algn="ctr">
              <a:lnSpc>
                <a:spcPct val="100000"/>
              </a:lnSpc>
              <a:spcBef>
                <a:spcPts val="0"/>
              </a:spcBef>
              <a:spcAft>
                <a:spcPts val="0"/>
              </a:spcAft>
              <a:buClr>
                <a:srgbClr val="193441"/>
              </a:buClr>
              <a:buSzPts val="2800"/>
              <a:buFont typeface="Roboto"/>
              <a:buNone/>
              <a:defRPr b="1">
                <a:solidFill>
                  <a:srgbClr val="193441"/>
                </a:solidFill>
                <a:latin typeface="Roboto"/>
                <a:ea typeface="Roboto"/>
                <a:cs typeface="Roboto"/>
                <a:sym typeface="Roboto"/>
              </a:defRPr>
            </a:lvl2pPr>
            <a:lvl3pPr lvl="2" rtl="0" algn="ctr">
              <a:lnSpc>
                <a:spcPct val="100000"/>
              </a:lnSpc>
              <a:spcBef>
                <a:spcPts val="0"/>
              </a:spcBef>
              <a:spcAft>
                <a:spcPts val="0"/>
              </a:spcAft>
              <a:buClr>
                <a:srgbClr val="193441"/>
              </a:buClr>
              <a:buSzPts val="2800"/>
              <a:buFont typeface="Roboto"/>
              <a:buNone/>
              <a:defRPr b="1">
                <a:solidFill>
                  <a:srgbClr val="193441"/>
                </a:solidFill>
                <a:latin typeface="Roboto"/>
                <a:ea typeface="Roboto"/>
                <a:cs typeface="Roboto"/>
                <a:sym typeface="Roboto"/>
              </a:defRPr>
            </a:lvl3pPr>
            <a:lvl4pPr lvl="3" rtl="0" algn="ctr">
              <a:lnSpc>
                <a:spcPct val="100000"/>
              </a:lnSpc>
              <a:spcBef>
                <a:spcPts val="0"/>
              </a:spcBef>
              <a:spcAft>
                <a:spcPts val="0"/>
              </a:spcAft>
              <a:buClr>
                <a:srgbClr val="193441"/>
              </a:buClr>
              <a:buSzPts val="2800"/>
              <a:buFont typeface="Roboto"/>
              <a:buNone/>
              <a:defRPr b="1">
                <a:solidFill>
                  <a:srgbClr val="193441"/>
                </a:solidFill>
                <a:latin typeface="Roboto"/>
                <a:ea typeface="Roboto"/>
                <a:cs typeface="Roboto"/>
                <a:sym typeface="Roboto"/>
              </a:defRPr>
            </a:lvl4pPr>
            <a:lvl5pPr lvl="4" rtl="0" algn="ctr">
              <a:lnSpc>
                <a:spcPct val="100000"/>
              </a:lnSpc>
              <a:spcBef>
                <a:spcPts val="0"/>
              </a:spcBef>
              <a:spcAft>
                <a:spcPts val="0"/>
              </a:spcAft>
              <a:buClr>
                <a:srgbClr val="193441"/>
              </a:buClr>
              <a:buSzPts val="2800"/>
              <a:buFont typeface="Roboto"/>
              <a:buNone/>
              <a:defRPr b="1">
                <a:solidFill>
                  <a:srgbClr val="193441"/>
                </a:solidFill>
                <a:latin typeface="Roboto"/>
                <a:ea typeface="Roboto"/>
                <a:cs typeface="Roboto"/>
                <a:sym typeface="Roboto"/>
              </a:defRPr>
            </a:lvl5pPr>
            <a:lvl6pPr lvl="5" rtl="0" algn="ctr">
              <a:lnSpc>
                <a:spcPct val="100000"/>
              </a:lnSpc>
              <a:spcBef>
                <a:spcPts val="0"/>
              </a:spcBef>
              <a:spcAft>
                <a:spcPts val="0"/>
              </a:spcAft>
              <a:buClr>
                <a:srgbClr val="193441"/>
              </a:buClr>
              <a:buSzPts val="2800"/>
              <a:buFont typeface="Roboto"/>
              <a:buNone/>
              <a:defRPr b="1">
                <a:solidFill>
                  <a:srgbClr val="193441"/>
                </a:solidFill>
                <a:latin typeface="Roboto"/>
                <a:ea typeface="Roboto"/>
                <a:cs typeface="Roboto"/>
                <a:sym typeface="Roboto"/>
              </a:defRPr>
            </a:lvl6pPr>
            <a:lvl7pPr lvl="6" rtl="0" algn="ctr">
              <a:lnSpc>
                <a:spcPct val="100000"/>
              </a:lnSpc>
              <a:spcBef>
                <a:spcPts val="0"/>
              </a:spcBef>
              <a:spcAft>
                <a:spcPts val="0"/>
              </a:spcAft>
              <a:buClr>
                <a:srgbClr val="193441"/>
              </a:buClr>
              <a:buSzPts val="2800"/>
              <a:buFont typeface="Roboto"/>
              <a:buNone/>
              <a:defRPr b="1">
                <a:solidFill>
                  <a:srgbClr val="193441"/>
                </a:solidFill>
                <a:latin typeface="Roboto"/>
                <a:ea typeface="Roboto"/>
                <a:cs typeface="Roboto"/>
                <a:sym typeface="Roboto"/>
              </a:defRPr>
            </a:lvl7pPr>
            <a:lvl8pPr lvl="7" rtl="0" algn="ctr">
              <a:lnSpc>
                <a:spcPct val="100000"/>
              </a:lnSpc>
              <a:spcBef>
                <a:spcPts val="0"/>
              </a:spcBef>
              <a:spcAft>
                <a:spcPts val="0"/>
              </a:spcAft>
              <a:buClr>
                <a:srgbClr val="193441"/>
              </a:buClr>
              <a:buSzPts val="2800"/>
              <a:buFont typeface="Roboto"/>
              <a:buNone/>
              <a:defRPr b="1">
                <a:solidFill>
                  <a:srgbClr val="193441"/>
                </a:solidFill>
                <a:latin typeface="Roboto"/>
                <a:ea typeface="Roboto"/>
                <a:cs typeface="Roboto"/>
                <a:sym typeface="Roboto"/>
              </a:defRPr>
            </a:lvl8pPr>
            <a:lvl9pPr lvl="8" rtl="0" algn="ctr">
              <a:lnSpc>
                <a:spcPct val="100000"/>
              </a:lnSpc>
              <a:spcBef>
                <a:spcPts val="0"/>
              </a:spcBef>
              <a:spcAft>
                <a:spcPts val="0"/>
              </a:spcAft>
              <a:buClr>
                <a:srgbClr val="193441"/>
              </a:buClr>
              <a:buSzPts val="2800"/>
              <a:buFont typeface="Roboto"/>
              <a:buNone/>
              <a:defRPr b="1">
                <a:solidFill>
                  <a:srgbClr val="193441"/>
                </a:solidFill>
                <a:latin typeface="Roboto"/>
                <a:ea typeface="Roboto"/>
                <a:cs typeface="Roboto"/>
                <a:sym typeface="Roboto"/>
              </a:defRPr>
            </a:lvl9pPr>
          </a:lstStyle>
          <a:p/>
        </p:txBody>
      </p:sp>
      <p:sp>
        <p:nvSpPr>
          <p:cNvPr id="31" name="Google Shape;31;p7"/>
          <p:cNvSpPr txBox="1"/>
          <p:nvPr>
            <p:ph idx="2" type="title"/>
          </p:nvPr>
        </p:nvSpPr>
        <p:spPr>
          <a:xfrm>
            <a:off x="1677450" y="2135900"/>
            <a:ext cx="2399400" cy="4524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rgbClr val="A5B7C6"/>
              </a:buClr>
              <a:buSzPts val="1800"/>
              <a:buNone/>
              <a:defRPr b="1" sz="1800">
                <a:solidFill>
                  <a:srgbClr val="A5B7C6"/>
                </a:solidFill>
                <a:latin typeface="Roboto"/>
                <a:ea typeface="Roboto"/>
                <a:cs typeface="Roboto"/>
                <a:sym typeface="Roboto"/>
              </a:defRPr>
            </a:lvl1pPr>
            <a:lvl2pPr lvl="1" rtl="0" algn="ctr">
              <a:lnSpc>
                <a:spcPct val="100000"/>
              </a:lnSpc>
              <a:spcBef>
                <a:spcPts val="0"/>
              </a:spcBef>
              <a:spcAft>
                <a:spcPts val="0"/>
              </a:spcAft>
              <a:buSzPts val="2800"/>
              <a:buNone/>
              <a:defRPr sz="2400"/>
            </a:lvl2pPr>
            <a:lvl3pPr lvl="2" rtl="0" algn="ctr">
              <a:lnSpc>
                <a:spcPct val="100000"/>
              </a:lnSpc>
              <a:spcBef>
                <a:spcPts val="0"/>
              </a:spcBef>
              <a:spcAft>
                <a:spcPts val="0"/>
              </a:spcAft>
              <a:buSzPts val="2800"/>
              <a:buNone/>
              <a:defRPr sz="2400"/>
            </a:lvl3pPr>
            <a:lvl4pPr lvl="3" rtl="0" algn="ctr">
              <a:lnSpc>
                <a:spcPct val="100000"/>
              </a:lnSpc>
              <a:spcBef>
                <a:spcPts val="0"/>
              </a:spcBef>
              <a:spcAft>
                <a:spcPts val="0"/>
              </a:spcAft>
              <a:buSzPts val="2800"/>
              <a:buNone/>
              <a:defRPr sz="2400"/>
            </a:lvl4pPr>
            <a:lvl5pPr lvl="4" rtl="0" algn="ctr">
              <a:lnSpc>
                <a:spcPct val="100000"/>
              </a:lnSpc>
              <a:spcBef>
                <a:spcPts val="0"/>
              </a:spcBef>
              <a:spcAft>
                <a:spcPts val="0"/>
              </a:spcAft>
              <a:buSzPts val="2800"/>
              <a:buNone/>
              <a:defRPr sz="2400"/>
            </a:lvl5pPr>
            <a:lvl6pPr lvl="5" rtl="0" algn="ctr">
              <a:lnSpc>
                <a:spcPct val="100000"/>
              </a:lnSpc>
              <a:spcBef>
                <a:spcPts val="0"/>
              </a:spcBef>
              <a:spcAft>
                <a:spcPts val="0"/>
              </a:spcAft>
              <a:buSzPts val="2800"/>
              <a:buNone/>
              <a:defRPr sz="2400"/>
            </a:lvl6pPr>
            <a:lvl7pPr lvl="6" rtl="0" algn="ctr">
              <a:lnSpc>
                <a:spcPct val="100000"/>
              </a:lnSpc>
              <a:spcBef>
                <a:spcPts val="0"/>
              </a:spcBef>
              <a:spcAft>
                <a:spcPts val="0"/>
              </a:spcAft>
              <a:buSzPts val="2800"/>
              <a:buNone/>
              <a:defRPr sz="2400"/>
            </a:lvl7pPr>
            <a:lvl8pPr lvl="7" rtl="0" algn="ctr">
              <a:lnSpc>
                <a:spcPct val="100000"/>
              </a:lnSpc>
              <a:spcBef>
                <a:spcPts val="0"/>
              </a:spcBef>
              <a:spcAft>
                <a:spcPts val="0"/>
              </a:spcAft>
              <a:buSzPts val="2800"/>
              <a:buNone/>
              <a:defRPr sz="2400"/>
            </a:lvl8pPr>
            <a:lvl9pPr lvl="8" rtl="0" algn="ctr">
              <a:lnSpc>
                <a:spcPct val="100000"/>
              </a:lnSpc>
              <a:spcBef>
                <a:spcPts val="0"/>
              </a:spcBef>
              <a:spcAft>
                <a:spcPts val="0"/>
              </a:spcAft>
              <a:buSzPts val="2800"/>
              <a:buNone/>
              <a:defRPr sz="2400"/>
            </a:lvl9pPr>
          </a:lstStyle>
          <a:p/>
        </p:txBody>
      </p:sp>
      <p:sp>
        <p:nvSpPr>
          <p:cNvPr id="32" name="Google Shape;32;p7"/>
          <p:cNvSpPr txBox="1"/>
          <p:nvPr>
            <p:ph idx="3" type="title"/>
          </p:nvPr>
        </p:nvSpPr>
        <p:spPr>
          <a:xfrm>
            <a:off x="1266000" y="2632400"/>
            <a:ext cx="3222300" cy="23100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rgbClr val="858585"/>
              </a:buClr>
              <a:buSzPts val="1600"/>
              <a:buFont typeface="Roboto"/>
              <a:buNone/>
              <a:defRPr sz="1600">
                <a:solidFill>
                  <a:srgbClr val="858585"/>
                </a:solidFill>
                <a:latin typeface="Roboto"/>
                <a:ea typeface="Roboto"/>
                <a:cs typeface="Roboto"/>
                <a:sym typeface="Roboto"/>
              </a:defRPr>
            </a:lvl1pPr>
            <a:lvl2pPr lvl="1" rtl="0" algn="ctr">
              <a:lnSpc>
                <a:spcPct val="100000"/>
              </a:lnSpc>
              <a:spcBef>
                <a:spcPts val="0"/>
              </a:spcBef>
              <a:spcAft>
                <a:spcPts val="0"/>
              </a:spcAft>
              <a:buSzPts val="2800"/>
              <a:buNone/>
              <a:defRPr>
                <a:solidFill>
                  <a:srgbClr val="3E606F"/>
                </a:solidFill>
              </a:defRPr>
            </a:lvl2pPr>
            <a:lvl3pPr lvl="2" rtl="0" algn="ctr">
              <a:lnSpc>
                <a:spcPct val="100000"/>
              </a:lnSpc>
              <a:spcBef>
                <a:spcPts val="0"/>
              </a:spcBef>
              <a:spcAft>
                <a:spcPts val="0"/>
              </a:spcAft>
              <a:buSzPts val="2800"/>
              <a:buNone/>
              <a:defRPr>
                <a:solidFill>
                  <a:srgbClr val="3E606F"/>
                </a:solidFill>
              </a:defRPr>
            </a:lvl3pPr>
            <a:lvl4pPr lvl="3" rtl="0" algn="ctr">
              <a:lnSpc>
                <a:spcPct val="100000"/>
              </a:lnSpc>
              <a:spcBef>
                <a:spcPts val="0"/>
              </a:spcBef>
              <a:spcAft>
                <a:spcPts val="0"/>
              </a:spcAft>
              <a:buSzPts val="2800"/>
              <a:buNone/>
              <a:defRPr>
                <a:solidFill>
                  <a:srgbClr val="3E606F"/>
                </a:solidFill>
              </a:defRPr>
            </a:lvl4pPr>
            <a:lvl5pPr lvl="4" rtl="0" algn="ctr">
              <a:lnSpc>
                <a:spcPct val="100000"/>
              </a:lnSpc>
              <a:spcBef>
                <a:spcPts val="0"/>
              </a:spcBef>
              <a:spcAft>
                <a:spcPts val="0"/>
              </a:spcAft>
              <a:buSzPts val="2800"/>
              <a:buNone/>
              <a:defRPr>
                <a:solidFill>
                  <a:srgbClr val="3E606F"/>
                </a:solidFill>
              </a:defRPr>
            </a:lvl5pPr>
            <a:lvl6pPr lvl="5" rtl="0" algn="ctr">
              <a:lnSpc>
                <a:spcPct val="100000"/>
              </a:lnSpc>
              <a:spcBef>
                <a:spcPts val="0"/>
              </a:spcBef>
              <a:spcAft>
                <a:spcPts val="0"/>
              </a:spcAft>
              <a:buSzPts val="2800"/>
              <a:buNone/>
              <a:defRPr>
                <a:solidFill>
                  <a:srgbClr val="3E606F"/>
                </a:solidFill>
              </a:defRPr>
            </a:lvl6pPr>
            <a:lvl7pPr lvl="6" rtl="0" algn="ctr">
              <a:lnSpc>
                <a:spcPct val="100000"/>
              </a:lnSpc>
              <a:spcBef>
                <a:spcPts val="0"/>
              </a:spcBef>
              <a:spcAft>
                <a:spcPts val="0"/>
              </a:spcAft>
              <a:buSzPts val="2800"/>
              <a:buNone/>
              <a:defRPr>
                <a:solidFill>
                  <a:srgbClr val="3E606F"/>
                </a:solidFill>
              </a:defRPr>
            </a:lvl7pPr>
            <a:lvl8pPr lvl="7" rtl="0" algn="ctr">
              <a:lnSpc>
                <a:spcPct val="100000"/>
              </a:lnSpc>
              <a:spcBef>
                <a:spcPts val="0"/>
              </a:spcBef>
              <a:spcAft>
                <a:spcPts val="0"/>
              </a:spcAft>
              <a:buSzPts val="2800"/>
              <a:buNone/>
              <a:defRPr>
                <a:solidFill>
                  <a:srgbClr val="3E606F"/>
                </a:solidFill>
              </a:defRPr>
            </a:lvl8pPr>
            <a:lvl9pPr lvl="8" rtl="0" algn="ctr">
              <a:lnSpc>
                <a:spcPct val="100000"/>
              </a:lnSpc>
              <a:spcBef>
                <a:spcPts val="0"/>
              </a:spcBef>
              <a:spcAft>
                <a:spcPts val="0"/>
              </a:spcAft>
              <a:buSzPts val="2800"/>
              <a:buNone/>
              <a:defRPr>
                <a:solidFill>
                  <a:srgbClr val="3E606F"/>
                </a:solidFill>
              </a:defRPr>
            </a:lvl9pPr>
          </a:lstStyle>
          <a:p/>
        </p:txBody>
      </p:sp>
      <p:cxnSp>
        <p:nvCxnSpPr>
          <p:cNvPr id="33" name="Google Shape;33;p7"/>
          <p:cNvCxnSpPr/>
          <p:nvPr/>
        </p:nvCxnSpPr>
        <p:spPr>
          <a:xfrm>
            <a:off x="4567200" y="2261250"/>
            <a:ext cx="9600" cy="2001300"/>
          </a:xfrm>
          <a:prstGeom prst="straightConnector1">
            <a:avLst/>
          </a:prstGeom>
          <a:noFill/>
          <a:ln cap="flat" cmpd="sng" w="19050">
            <a:solidFill>
              <a:srgbClr val="A5B7C6"/>
            </a:solidFill>
            <a:prstDash val="solid"/>
            <a:round/>
            <a:headEnd len="sm" w="sm" type="none"/>
            <a:tailEnd len="sm" w="sm" type="none"/>
          </a:ln>
        </p:spPr>
      </p:cxnSp>
      <p:sp>
        <p:nvSpPr>
          <p:cNvPr id="34" name="Google Shape;34;p7"/>
          <p:cNvSpPr txBox="1"/>
          <p:nvPr>
            <p:ph idx="4" type="title"/>
          </p:nvPr>
        </p:nvSpPr>
        <p:spPr>
          <a:xfrm>
            <a:off x="5067200" y="2135900"/>
            <a:ext cx="2399400" cy="4524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rgbClr val="A5B7C6"/>
              </a:buClr>
              <a:buSzPts val="1800"/>
              <a:buNone/>
              <a:defRPr b="1" sz="1800">
                <a:solidFill>
                  <a:srgbClr val="A5B7C6"/>
                </a:solidFill>
                <a:latin typeface="Roboto"/>
                <a:ea typeface="Roboto"/>
                <a:cs typeface="Roboto"/>
                <a:sym typeface="Roboto"/>
              </a:defRPr>
            </a:lvl1pPr>
            <a:lvl2pPr lvl="1" rtl="0" algn="ctr">
              <a:lnSpc>
                <a:spcPct val="100000"/>
              </a:lnSpc>
              <a:spcBef>
                <a:spcPts val="0"/>
              </a:spcBef>
              <a:spcAft>
                <a:spcPts val="0"/>
              </a:spcAft>
              <a:buSzPts val="2800"/>
              <a:buNone/>
              <a:defRPr sz="2400"/>
            </a:lvl2pPr>
            <a:lvl3pPr lvl="2" rtl="0" algn="ctr">
              <a:lnSpc>
                <a:spcPct val="100000"/>
              </a:lnSpc>
              <a:spcBef>
                <a:spcPts val="0"/>
              </a:spcBef>
              <a:spcAft>
                <a:spcPts val="0"/>
              </a:spcAft>
              <a:buSzPts val="2800"/>
              <a:buNone/>
              <a:defRPr sz="2400"/>
            </a:lvl3pPr>
            <a:lvl4pPr lvl="3" rtl="0" algn="ctr">
              <a:lnSpc>
                <a:spcPct val="100000"/>
              </a:lnSpc>
              <a:spcBef>
                <a:spcPts val="0"/>
              </a:spcBef>
              <a:spcAft>
                <a:spcPts val="0"/>
              </a:spcAft>
              <a:buSzPts val="2800"/>
              <a:buNone/>
              <a:defRPr sz="2400"/>
            </a:lvl4pPr>
            <a:lvl5pPr lvl="4" rtl="0" algn="ctr">
              <a:lnSpc>
                <a:spcPct val="100000"/>
              </a:lnSpc>
              <a:spcBef>
                <a:spcPts val="0"/>
              </a:spcBef>
              <a:spcAft>
                <a:spcPts val="0"/>
              </a:spcAft>
              <a:buSzPts val="2800"/>
              <a:buNone/>
              <a:defRPr sz="2400"/>
            </a:lvl5pPr>
            <a:lvl6pPr lvl="5" rtl="0" algn="ctr">
              <a:lnSpc>
                <a:spcPct val="100000"/>
              </a:lnSpc>
              <a:spcBef>
                <a:spcPts val="0"/>
              </a:spcBef>
              <a:spcAft>
                <a:spcPts val="0"/>
              </a:spcAft>
              <a:buSzPts val="2800"/>
              <a:buNone/>
              <a:defRPr sz="2400"/>
            </a:lvl6pPr>
            <a:lvl7pPr lvl="6" rtl="0" algn="ctr">
              <a:lnSpc>
                <a:spcPct val="100000"/>
              </a:lnSpc>
              <a:spcBef>
                <a:spcPts val="0"/>
              </a:spcBef>
              <a:spcAft>
                <a:spcPts val="0"/>
              </a:spcAft>
              <a:buSzPts val="2800"/>
              <a:buNone/>
              <a:defRPr sz="2400"/>
            </a:lvl7pPr>
            <a:lvl8pPr lvl="7" rtl="0" algn="ctr">
              <a:lnSpc>
                <a:spcPct val="100000"/>
              </a:lnSpc>
              <a:spcBef>
                <a:spcPts val="0"/>
              </a:spcBef>
              <a:spcAft>
                <a:spcPts val="0"/>
              </a:spcAft>
              <a:buSzPts val="2800"/>
              <a:buNone/>
              <a:defRPr sz="2400"/>
            </a:lvl8pPr>
            <a:lvl9pPr lvl="8" rtl="0" algn="ctr">
              <a:lnSpc>
                <a:spcPct val="100000"/>
              </a:lnSpc>
              <a:spcBef>
                <a:spcPts val="0"/>
              </a:spcBef>
              <a:spcAft>
                <a:spcPts val="0"/>
              </a:spcAft>
              <a:buSzPts val="2800"/>
              <a:buNone/>
              <a:defRPr sz="2400"/>
            </a:lvl9pPr>
          </a:lstStyle>
          <a:p/>
        </p:txBody>
      </p:sp>
      <p:sp>
        <p:nvSpPr>
          <p:cNvPr id="35" name="Google Shape;35;p7"/>
          <p:cNvSpPr txBox="1"/>
          <p:nvPr>
            <p:ph idx="5" type="title"/>
          </p:nvPr>
        </p:nvSpPr>
        <p:spPr>
          <a:xfrm>
            <a:off x="4655750" y="2632400"/>
            <a:ext cx="3222300" cy="23100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rgbClr val="858585"/>
              </a:buClr>
              <a:buSzPts val="1600"/>
              <a:buFont typeface="Roboto"/>
              <a:buNone/>
              <a:defRPr sz="1600">
                <a:solidFill>
                  <a:srgbClr val="858585"/>
                </a:solidFill>
                <a:latin typeface="Roboto"/>
                <a:ea typeface="Roboto"/>
                <a:cs typeface="Roboto"/>
                <a:sym typeface="Roboto"/>
              </a:defRPr>
            </a:lvl1pPr>
            <a:lvl2pPr lvl="1" rtl="0" algn="ctr">
              <a:lnSpc>
                <a:spcPct val="100000"/>
              </a:lnSpc>
              <a:spcBef>
                <a:spcPts val="0"/>
              </a:spcBef>
              <a:spcAft>
                <a:spcPts val="0"/>
              </a:spcAft>
              <a:buSzPts val="2800"/>
              <a:buNone/>
              <a:defRPr>
                <a:solidFill>
                  <a:srgbClr val="3E606F"/>
                </a:solidFill>
              </a:defRPr>
            </a:lvl2pPr>
            <a:lvl3pPr lvl="2" rtl="0" algn="ctr">
              <a:lnSpc>
                <a:spcPct val="100000"/>
              </a:lnSpc>
              <a:spcBef>
                <a:spcPts val="0"/>
              </a:spcBef>
              <a:spcAft>
                <a:spcPts val="0"/>
              </a:spcAft>
              <a:buSzPts val="2800"/>
              <a:buNone/>
              <a:defRPr>
                <a:solidFill>
                  <a:srgbClr val="3E606F"/>
                </a:solidFill>
              </a:defRPr>
            </a:lvl3pPr>
            <a:lvl4pPr lvl="3" rtl="0" algn="ctr">
              <a:lnSpc>
                <a:spcPct val="100000"/>
              </a:lnSpc>
              <a:spcBef>
                <a:spcPts val="0"/>
              </a:spcBef>
              <a:spcAft>
                <a:spcPts val="0"/>
              </a:spcAft>
              <a:buSzPts val="2800"/>
              <a:buNone/>
              <a:defRPr>
                <a:solidFill>
                  <a:srgbClr val="3E606F"/>
                </a:solidFill>
              </a:defRPr>
            </a:lvl4pPr>
            <a:lvl5pPr lvl="4" rtl="0" algn="ctr">
              <a:lnSpc>
                <a:spcPct val="100000"/>
              </a:lnSpc>
              <a:spcBef>
                <a:spcPts val="0"/>
              </a:spcBef>
              <a:spcAft>
                <a:spcPts val="0"/>
              </a:spcAft>
              <a:buSzPts val="2800"/>
              <a:buNone/>
              <a:defRPr>
                <a:solidFill>
                  <a:srgbClr val="3E606F"/>
                </a:solidFill>
              </a:defRPr>
            </a:lvl5pPr>
            <a:lvl6pPr lvl="5" rtl="0" algn="ctr">
              <a:lnSpc>
                <a:spcPct val="100000"/>
              </a:lnSpc>
              <a:spcBef>
                <a:spcPts val="0"/>
              </a:spcBef>
              <a:spcAft>
                <a:spcPts val="0"/>
              </a:spcAft>
              <a:buSzPts val="2800"/>
              <a:buNone/>
              <a:defRPr>
                <a:solidFill>
                  <a:srgbClr val="3E606F"/>
                </a:solidFill>
              </a:defRPr>
            </a:lvl6pPr>
            <a:lvl7pPr lvl="6" rtl="0" algn="ctr">
              <a:lnSpc>
                <a:spcPct val="100000"/>
              </a:lnSpc>
              <a:spcBef>
                <a:spcPts val="0"/>
              </a:spcBef>
              <a:spcAft>
                <a:spcPts val="0"/>
              </a:spcAft>
              <a:buSzPts val="2800"/>
              <a:buNone/>
              <a:defRPr>
                <a:solidFill>
                  <a:srgbClr val="3E606F"/>
                </a:solidFill>
              </a:defRPr>
            </a:lvl7pPr>
            <a:lvl8pPr lvl="7" rtl="0" algn="ctr">
              <a:lnSpc>
                <a:spcPct val="100000"/>
              </a:lnSpc>
              <a:spcBef>
                <a:spcPts val="0"/>
              </a:spcBef>
              <a:spcAft>
                <a:spcPts val="0"/>
              </a:spcAft>
              <a:buSzPts val="2800"/>
              <a:buNone/>
              <a:defRPr>
                <a:solidFill>
                  <a:srgbClr val="3E606F"/>
                </a:solidFill>
              </a:defRPr>
            </a:lvl8pPr>
            <a:lvl9pPr lvl="8" rtl="0" algn="ctr">
              <a:lnSpc>
                <a:spcPct val="100000"/>
              </a:lnSpc>
              <a:spcBef>
                <a:spcPts val="0"/>
              </a:spcBef>
              <a:spcAft>
                <a:spcPts val="0"/>
              </a:spcAft>
              <a:buSzPts val="2800"/>
              <a:buNone/>
              <a:defRPr>
                <a:solidFill>
                  <a:srgbClr val="3E606F"/>
                </a:solidFil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3 column slide">
  <p:cSld name="CUSTOM_1">
    <p:spTree>
      <p:nvGrpSpPr>
        <p:cNvPr id="36" name="Shape 36"/>
        <p:cNvGrpSpPr/>
        <p:nvPr/>
      </p:nvGrpSpPr>
      <p:grpSpPr>
        <a:xfrm>
          <a:off x="0" y="0"/>
          <a:ext cx="0" cy="0"/>
          <a:chOff x="0" y="0"/>
          <a:chExt cx="0" cy="0"/>
        </a:xfrm>
      </p:grpSpPr>
      <p:sp>
        <p:nvSpPr>
          <p:cNvPr id="37" name="Google Shape;37;p8"/>
          <p:cNvSpPr txBox="1"/>
          <p:nvPr>
            <p:ph type="title"/>
          </p:nvPr>
        </p:nvSpPr>
        <p:spPr>
          <a:xfrm>
            <a:off x="795448" y="2135900"/>
            <a:ext cx="2358300" cy="4524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rgbClr val="A5B7C6"/>
              </a:buClr>
              <a:buSzPts val="1800"/>
              <a:buNone/>
              <a:defRPr b="1" sz="1800">
                <a:solidFill>
                  <a:srgbClr val="A5B7C6"/>
                </a:solidFill>
                <a:latin typeface="Roboto"/>
                <a:ea typeface="Roboto"/>
                <a:cs typeface="Roboto"/>
                <a:sym typeface="Roboto"/>
              </a:defRPr>
            </a:lvl1pPr>
            <a:lvl2pPr lvl="1" rtl="0" algn="ctr">
              <a:lnSpc>
                <a:spcPct val="100000"/>
              </a:lnSpc>
              <a:spcBef>
                <a:spcPts val="0"/>
              </a:spcBef>
              <a:spcAft>
                <a:spcPts val="0"/>
              </a:spcAft>
              <a:buSzPts val="2800"/>
              <a:buNone/>
              <a:defRPr sz="2400"/>
            </a:lvl2pPr>
            <a:lvl3pPr lvl="2" rtl="0" algn="ctr">
              <a:lnSpc>
                <a:spcPct val="100000"/>
              </a:lnSpc>
              <a:spcBef>
                <a:spcPts val="0"/>
              </a:spcBef>
              <a:spcAft>
                <a:spcPts val="0"/>
              </a:spcAft>
              <a:buSzPts val="2800"/>
              <a:buNone/>
              <a:defRPr sz="2400"/>
            </a:lvl3pPr>
            <a:lvl4pPr lvl="3" rtl="0" algn="ctr">
              <a:lnSpc>
                <a:spcPct val="100000"/>
              </a:lnSpc>
              <a:spcBef>
                <a:spcPts val="0"/>
              </a:spcBef>
              <a:spcAft>
                <a:spcPts val="0"/>
              </a:spcAft>
              <a:buSzPts val="2800"/>
              <a:buNone/>
              <a:defRPr sz="2400"/>
            </a:lvl4pPr>
            <a:lvl5pPr lvl="4" rtl="0" algn="ctr">
              <a:lnSpc>
                <a:spcPct val="100000"/>
              </a:lnSpc>
              <a:spcBef>
                <a:spcPts val="0"/>
              </a:spcBef>
              <a:spcAft>
                <a:spcPts val="0"/>
              </a:spcAft>
              <a:buSzPts val="2800"/>
              <a:buNone/>
              <a:defRPr sz="2400"/>
            </a:lvl5pPr>
            <a:lvl6pPr lvl="5" rtl="0" algn="ctr">
              <a:lnSpc>
                <a:spcPct val="100000"/>
              </a:lnSpc>
              <a:spcBef>
                <a:spcPts val="0"/>
              </a:spcBef>
              <a:spcAft>
                <a:spcPts val="0"/>
              </a:spcAft>
              <a:buSzPts val="2800"/>
              <a:buNone/>
              <a:defRPr sz="2400"/>
            </a:lvl6pPr>
            <a:lvl7pPr lvl="6" rtl="0" algn="ctr">
              <a:lnSpc>
                <a:spcPct val="100000"/>
              </a:lnSpc>
              <a:spcBef>
                <a:spcPts val="0"/>
              </a:spcBef>
              <a:spcAft>
                <a:spcPts val="0"/>
              </a:spcAft>
              <a:buSzPts val="2800"/>
              <a:buNone/>
              <a:defRPr sz="2400"/>
            </a:lvl7pPr>
            <a:lvl8pPr lvl="7" rtl="0" algn="ctr">
              <a:lnSpc>
                <a:spcPct val="100000"/>
              </a:lnSpc>
              <a:spcBef>
                <a:spcPts val="0"/>
              </a:spcBef>
              <a:spcAft>
                <a:spcPts val="0"/>
              </a:spcAft>
              <a:buSzPts val="2800"/>
              <a:buNone/>
              <a:defRPr sz="2400"/>
            </a:lvl8pPr>
            <a:lvl9pPr lvl="8" rtl="0" algn="ctr">
              <a:lnSpc>
                <a:spcPct val="100000"/>
              </a:lnSpc>
              <a:spcBef>
                <a:spcPts val="0"/>
              </a:spcBef>
              <a:spcAft>
                <a:spcPts val="0"/>
              </a:spcAft>
              <a:buSzPts val="2800"/>
              <a:buNone/>
              <a:defRPr sz="2400"/>
            </a:lvl9pPr>
          </a:lstStyle>
          <a:p/>
        </p:txBody>
      </p:sp>
      <p:sp>
        <p:nvSpPr>
          <p:cNvPr id="38" name="Google Shape;38;p8"/>
          <p:cNvSpPr txBox="1"/>
          <p:nvPr>
            <p:ph idx="2" type="title"/>
          </p:nvPr>
        </p:nvSpPr>
        <p:spPr>
          <a:xfrm>
            <a:off x="795300" y="2632400"/>
            <a:ext cx="2358300" cy="23100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rgbClr val="858585"/>
              </a:buClr>
              <a:buSzPts val="1600"/>
              <a:buFont typeface="Roboto"/>
              <a:buNone/>
              <a:defRPr sz="1600">
                <a:solidFill>
                  <a:srgbClr val="858585"/>
                </a:solidFill>
                <a:latin typeface="Roboto"/>
                <a:ea typeface="Roboto"/>
                <a:cs typeface="Roboto"/>
                <a:sym typeface="Roboto"/>
              </a:defRPr>
            </a:lvl1pPr>
            <a:lvl2pPr lvl="1" rtl="0" algn="ctr">
              <a:lnSpc>
                <a:spcPct val="100000"/>
              </a:lnSpc>
              <a:spcBef>
                <a:spcPts val="0"/>
              </a:spcBef>
              <a:spcAft>
                <a:spcPts val="0"/>
              </a:spcAft>
              <a:buSzPts val="2800"/>
              <a:buNone/>
              <a:defRPr>
                <a:solidFill>
                  <a:srgbClr val="3E606F"/>
                </a:solidFill>
              </a:defRPr>
            </a:lvl2pPr>
            <a:lvl3pPr lvl="2" rtl="0" algn="ctr">
              <a:lnSpc>
                <a:spcPct val="100000"/>
              </a:lnSpc>
              <a:spcBef>
                <a:spcPts val="0"/>
              </a:spcBef>
              <a:spcAft>
                <a:spcPts val="0"/>
              </a:spcAft>
              <a:buSzPts val="2800"/>
              <a:buNone/>
              <a:defRPr>
                <a:solidFill>
                  <a:srgbClr val="3E606F"/>
                </a:solidFill>
              </a:defRPr>
            </a:lvl3pPr>
            <a:lvl4pPr lvl="3" rtl="0" algn="ctr">
              <a:lnSpc>
                <a:spcPct val="100000"/>
              </a:lnSpc>
              <a:spcBef>
                <a:spcPts val="0"/>
              </a:spcBef>
              <a:spcAft>
                <a:spcPts val="0"/>
              </a:spcAft>
              <a:buSzPts val="2800"/>
              <a:buNone/>
              <a:defRPr>
                <a:solidFill>
                  <a:srgbClr val="3E606F"/>
                </a:solidFill>
              </a:defRPr>
            </a:lvl4pPr>
            <a:lvl5pPr lvl="4" rtl="0" algn="ctr">
              <a:lnSpc>
                <a:spcPct val="100000"/>
              </a:lnSpc>
              <a:spcBef>
                <a:spcPts val="0"/>
              </a:spcBef>
              <a:spcAft>
                <a:spcPts val="0"/>
              </a:spcAft>
              <a:buSzPts val="2800"/>
              <a:buNone/>
              <a:defRPr>
                <a:solidFill>
                  <a:srgbClr val="3E606F"/>
                </a:solidFill>
              </a:defRPr>
            </a:lvl5pPr>
            <a:lvl6pPr lvl="5" rtl="0" algn="ctr">
              <a:lnSpc>
                <a:spcPct val="100000"/>
              </a:lnSpc>
              <a:spcBef>
                <a:spcPts val="0"/>
              </a:spcBef>
              <a:spcAft>
                <a:spcPts val="0"/>
              </a:spcAft>
              <a:buSzPts val="2800"/>
              <a:buNone/>
              <a:defRPr>
                <a:solidFill>
                  <a:srgbClr val="3E606F"/>
                </a:solidFill>
              </a:defRPr>
            </a:lvl6pPr>
            <a:lvl7pPr lvl="6" rtl="0" algn="ctr">
              <a:lnSpc>
                <a:spcPct val="100000"/>
              </a:lnSpc>
              <a:spcBef>
                <a:spcPts val="0"/>
              </a:spcBef>
              <a:spcAft>
                <a:spcPts val="0"/>
              </a:spcAft>
              <a:buSzPts val="2800"/>
              <a:buNone/>
              <a:defRPr>
                <a:solidFill>
                  <a:srgbClr val="3E606F"/>
                </a:solidFill>
              </a:defRPr>
            </a:lvl7pPr>
            <a:lvl8pPr lvl="7" rtl="0" algn="ctr">
              <a:lnSpc>
                <a:spcPct val="100000"/>
              </a:lnSpc>
              <a:spcBef>
                <a:spcPts val="0"/>
              </a:spcBef>
              <a:spcAft>
                <a:spcPts val="0"/>
              </a:spcAft>
              <a:buSzPts val="2800"/>
              <a:buNone/>
              <a:defRPr>
                <a:solidFill>
                  <a:srgbClr val="3E606F"/>
                </a:solidFill>
              </a:defRPr>
            </a:lvl8pPr>
            <a:lvl9pPr lvl="8" rtl="0" algn="ctr">
              <a:lnSpc>
                <a:spcPct val="100000"/>
              </a:lnSpc>
              <a:spcBef>
                <a:spcPts val="0"/>
              </a:spcBef>
              <a:spcAft>
                <a:spcPts val="0"/>
              </a:spcAft>
              <a:buSzPts val="2800"/>
              <a:buNone/>
              <a:defRPr>
                <a:solidFill>
                  <a:srgbClr val="3E606F"/>
                </a:solidFill>
              </a:defRPr>
            </a:lvl9pPr>
          </a:lstStyle>
          <a:p/>
        </p:txBody>
      </p:sp>
      <p:sp>
        <p:nvSpPr>
          <p:cNvPr id="39" name="Google Shape;39;p8"/>
          <p:cNvSpPr txBox="1"/>
          <p:nvPr>
            <p:ph idx="3" type="title"/>
          </p:nvPr>
        </p:nvSpPr>
        <p:spPr>
          <a:xfrm>
            <a:off x="3543711" y="2135900"/>
            <a:ext cx="2358300" cy="4524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rgbClr val="A5B7C6"/>
              </a:buClr>
              <a:buSzPts val="1800"/>
              <a:buNone/>
              <a:defRPr b="1" sz="1800">
                <a:solidFill>
                  <a:srgbClr val="A5B7C6"/>
                </a:solidFill>
                <a:latin typeface="Roboto"/>
                <a:ea typeface="Roboto"/>
                <a:cs typeface="Roboto"/>
                <a:sym typeface="Roboto"/>
              </a:defRPr>
            </a:lvl1pPr>
            <a:lvl2pPr lvl="1" rtl="0" algn="ctr">
              <a:lnSpc>
                <a:spcPct val="100000"/>
              </a:lnSpc>
              <a:spcBef>
                <a:spcPts val="0"/>
              </a:spcBef>
              <a:spcAft>
                <a:spcPts val="0"/>
              </a:spcAft>
              <a:buSzPts val="2800"/>
              <a:buNone/>
              <a:defRPr sz="2400"/>
            </a:lvl2pPr>
            <a:lvl3pPr lvl="2" rtl="0" algn="ctr">
              <a:lnSpc>
                <a:spcPct val="100000"/>
              </a:lnSpc>
              <a:spcBef>
                <a:spcPts val="0"/>
              </a:spcBef>
              <a:spcAft>
                <a:spcPts val="0"/>
              </a:spcAft>
              <a:buSzPts val="2800"/>
              <a:buNone/>
              <a:defRPr sz="2400"/>
            </a:lvl3pPr>
            <a:lvl4pPr lvl="3" rtl="0" algn="ctr">
              <a:lnSpc>
                <a:spcPct val="100000"/>
              </a:lnSpc>
              <a:spcBef>
                <a:spcPts val="0"/>
              </a:spcBef>
              <a:spcAft>
                <a:spcPts val="0"/>
              </a:spcAft>
              <a:buSzPts val="2800"/>
              <a:buNone/>
              <a:defRPr sz="2400"/>
            </a:lvl4pPr>
            <a:lvl5pPr lvl="4" rtl="0" algn="ctr">
              <a:lnSpc>
                <a:spcPct val="100000"/>
              </a:lnSpc>
              <a:spcBef>
                <a:spcPts val="0"/>
              </a:spcBef>
              <a:spcAft>
                <a:spcPts val="0"/>
              </a:spcAft>
              <a:buSzPts val="2800"/>
              <a:buNone/>
              <a:defRPr sz="2400"/>
            </a:lvl5pPr>
            <a:lvl6pPr lvl="5" rtl="0" algn="ctr">
              <a:lnSpc>
                <a:spcPct val="100000"/>
              </a:lnSpc>
              <a:spcBef>
                <a:spcPts val="0"/>
              </a:spcBef>
              <a:spcAft>
                <a:spcPts val="0"/>
              </a:spcAft>
              <a:buSzPts val="2800"/>
              <a:buNone/>
              <a:defRPr sz="2400"/>
            </a:lvl6pPr>
            <a:lvl7pPr lvl="6" rtl="0" algn="ctr">
              <a:lnSpc>
                <a:spcPct val="100000"/>
              </a:lnSpc>
              <a:spcBef>
                <a:spcPts val="0"/>
              </a:spcBef>
              <a:spcAft>
                <a:spcPts val="0"/>
              </a:spcAft>
              <a:buSzPts val="2800"/>
              <a:buNone/>
              <a:defRPr sz="2400"/>
            </a:lvl7pPr>
            <a:lvl8pPr lvl="7" rtl="0" algn="ctr">
              <a:lnSpc>
                <a:spcPct val="100000"/>
              </a:lnSpc>
              <a:spcBef>
                <a:spcPts val="0"/>
              </a:spcBef>
              <a:spcAft>
                <a:spcPts val="0"/>
              </a:spcAft>
              <a:buSzPts val="2800"/>
              <a:buNone/>
              <a:defRPr sz="2400"/>
            </a:lvl8pPr>
            <a:lvl9pPr lvl="8" rtl="0" algn="ctr">
              <a:lnSpc>
                <a:spcPct val="100000"/>
              </a:lnSpc>
              <a:spcBef>
                <a:spcPts val="0"/>
              </a:spcBef>
              <a:spcAft>
                <a:spcPts val="0"/>
              </a:spcAft>
              <a:buSzPts val="2800"/>
              <a:buNone/>
              <a:defRPr sz="2400"/>
            </a:lvl9pPr>
          </a:lstStyle>
          <a:p/>
        </p:txBody>
      </p:sp>
      <p:sp>
        <p:nvSpPr>
          <p:cNvPr id="40" name="Google Shape;40;p8"/>
          <p:cNvSpPr txBox="1"/>
          <p:nvPr>
            <p:ph idx="4" type="title"/>
          </p:nvPr>
        </p:nvSpPr>
        <p:spPr>
          <a:xfrm>
            <a:off x="3543638" y="2632400"/>
            <a:ext cx="2358300" cy="23100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rgbClr val="858585"/>
              </a:buClr>
              <a:buSzPts val="1600"/>
              <a:buFont typeface="Roboto"/>
              <a:buNone/>
              <a:defRPr sz="1600">
                <a:solidFill>
                  <a:srgbClr val="858585"/>
                </a:solidFill>
                <a:latin typeface="Roboto"/>
                <a:ea typeface="Roboto"/>
                <a:cs typeface="Roboto"/>
                <a:sym typeface="Roboto"/>
              </a:defRPr>
            </a:lvl1pPr>
            <a:lvl2pPr lvl="1" rtl="0" algn="ctr">
              <a:lnSpc>
                <a:spcPct val="100000"/>
              </a:lnSpc>
              <a:spcBef>
                <a:spcPts val="0"/>
              </a:spcBef>
              <a:spcAft>
                <a:spcPts val="0"/>
              </a:spcAft>
              <a:buSzPts val="2800"/>
              <a:buNone/>
              <a:defRPr>
                <a:solidFill>
                  <a:srgbClr val="3E606F"/>
                </a:solidFill>
              </a:defRPr>
            </a:lvl2pPr>
            <a:lvl3pPr lvl="2" rtl="0" algn="ctr">
              <a:lnSpc>
                <a:spcPct val="100000"/>
              </a:lnSpc>
              <a:spcBef>
                <a:spcPts val="0"/>
              </a:spcBef>
              <a:spcAft>
                <a:spcPts val="0"/>
              </a:spcAft>
              <a:buSzPts val="2800"/>
              <a:buNone/>
              <a:defRPr>
                <a:solidFill>
                  <a:srgbClr val="3E606F"/>
                </a:solidFill>
              </a:defRPr>
            </a:lvl3pPr>
            <a:lvl4pPr lvl="3" rtl="0" algn="ctr">
              <a:lnSpc>
                <a:spcPct val="100000"/>
              </a:lnSpc>
              <a:spcBef>
                <a:spcPts val="0"/>
              </a:spcBef>
              <a:spcAft>
                <a:spcPts val="0"/>
              </a:spcAft>
              <a:buSzPts val="2800"/>
              <a:buNone/>
              <a:defRPr>
                <a:solidFill>
                  <a:srgbClr val="3E606F"/>
                </a:solidFill>
              </a:defRPr>
            </a:lvl4pPr>
            <a:lvl5pPr lvl="4" rtl="0" algn="ctr">
              <a:lnSpc>
                <a:spcPct val="100000"/>
              </a:lnSpc>
              <a:spcBef>
                <a:spcPts val="0"/>
              </a:spcBef>
              <a:spcAft>
                <a:spcPts val="0"/>
              </a:spcAft>
              <a:buSzPts val="2800"/>
              <a:buNone/>
              <a:defRPr>
                <a:solidFill>
                  <a:srgbClr val="3E606F"/>
                </a:solidFill>
              </a:defRPr>
            </a:lvl5pPr>
            <a:lvl6pPr lvl="5" rtl="0" algn="ctr">
              <a:lnSpc>
                <a:spcPct val="100000"/>
              </a:lnSpc>
              <a:spcBef>
                <a:spcPts val="0"/>
              </a:spcBef>
              <a:spcAft>
                <a:spcPts val="0"/>
              </a:spcAft>
              <a:buSzPts val="2800"/>
              <a:buNone/>
              <a:defRPr>
                <a:solidFill>
                  <a:srgbClr val="3E606F"/>
                </a:solidFill>
              </a:defRPr>
            </a:lvl6pPr>
            <a:lvl7pPr lvl="6" rtl="0" algn="ctr">
              <a:lnSpc>
                <a:spcPct val="100000"/>
              </a:lnSpc>
              <a:spcBef>
                <a:spcPts val="0"/>
              </a:spcBef>
              <a:spcAft>
                <a:spcPts val="0"/>
              </a:spcAft>
              <a:buSzPts val="2800"/>
              <a:buNone/>
              <a:defRPr>
                <a:solidFill>
                  <a:srgbClr val="3E606F"/>
                </a:solidFill>
              </a:defRPr>
            </a:lvl7pPr>
            <a:lvl8pPr lvl="7" rtl="0" algn="ctr">
              <a:lnSpc>
                <a:spcPct val="100000"/>
              </a:lnSpc>
              <a:spcBef>
                <a:spcPts val="0"/>
              </a:spcBef>
              <a:spcAft>
                <a:spcPts val="0"/>
              </a:spcAft>
              <a:buSzPts val="2800"/>
              <a:buNone/>
              <a:defRPr>
                <a:solidFill>
                  <a:srgbClr val="3E606F"/>
                </a:solidFill>
              </a:defRPr>
            </a:lvl8pPr>
            <a:lvl9pPr lvl="8" rtl="0" algn="ctr">
              <a:lnSpc>
                <a:spcPct val="100000"/>
              </a:lnSpc>
              <a:spcBef>
                <a:spcPts val="0"/>
              </a:spcBef>
              <a:spcAft>
                <a:spcPts val="0"/>
              </a:spcAft>
              <a:buSzPts val="2800"/>
              <a:buNone/>
              <a:defRPr>
                <a:solidFill>
                  <a:srgbClr val="3E606F"/>
                </a:solidFill>
              </a:defRPr>
            </a:lvl9pPr>
          </a:lstStyle>
          <a:p/>
        </p:txBody>
      </p:sp>
      <p:sp>
        <p:nvSpPr>
          <p:cNvPr id="41" name="Google Shape;41;p8"/>
          <p:cNvSpPr txBox="1"/>
          <p:nvPr>
            <p:ph idx="5" type="title"/>
          </p:nvPr>
        </p:nvSpPr>
        <p:spPr>
          <a:xfrm>
            <a:off x="6292048" y="2135900"/>
            <a:ext cx="2358300" cy="4524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rgbClr val="A5B7C6"/>
              </a:buClr>
              <a:buSzPts val="1800"/>
              <a:buNone/>
              <a:defRPr b="1" sz="1800">
                <a:solidFill>
                  <a:srgbClr val="A5B7C6"/>
                </a:solidFill>
                <a:latin typeface="Roboto"/>
                <a:ea typeface="Roboto"/>
                <a:cs typeface="Roboto"/>
                <a:sym typeface="Roboto"/>
              </a:defRPr>
            </a:lvl1pPr>
            <a:lvl2pPr lvl="1" rtl="0" algn="ctr">
              <a:lnSpc>
                <a:spcPct val="100000"/>
              </a:lnSpc>
              <a:spcBef>
                <a:spcPts val="0"/>
              </a:spcBef>
              <a:spcAft>
                <a:spcPts val="0"/>
              </a:spcAft>
              <a:buSzPts val="2800"/>
              <a:buNone/>
              <a:defRPr sz="2400"/>
            </a:lvl2pPr>
            <a:lvl3pPr lvl="2" rtl="0" algn="ctr">
              <a:lnSpc>
                <a:spcPct val="100000"/>
              </a:lnSpc>
              <a:spcBef>
                <a:spcPts val="0"/>
              </a:spcBef>
              <a:spcAft>
                <a:spcPts val="0"/>
              </a:spcAft>
              <a:buSzPts val="2800"/>
              <a:buNone/>
              <a:defRPr sz="2400"/>
            </a:lvl3pPr>
            <a:lvl4pPr lvl="3" rtl="0" algn="ctr">
              <a:lnSpc>
                <a:spcPct val="100000"/>
              </a:lnSpc>
              <a:spcBef>
                <a:spcPts val="0"/>
              </a:spcBef>
              <a:spcAft>
                <a:spcPts val="0"/>
              </a:spcAft>
              <a:buSzPts val="2800"/>
              <a:buNone/>
              <a:defRPr sz="2400"/>
            </a:lvl4pPr>
            <a:lvl5pPr lvl="4" rtl="0" algn="ctr">
              <a:lnSpc>
                <a:spcPct val="100000"/>
              </a:lnSpc>
              <a:spcBef>
                <a:spcPts val="0"/>
              </a:spcBef>
              <a:spcAft>
                <a:spcPts val="0"/>
              </a:spcAft>
              <a:buSzPts val="2800"/>
              <a:buNone/>
              <a:defRPr sz="2400"/>
            </a:lvl5pPr>
            <a:lvl6pPr lvl="5" rtl="0" algn="ctr">
              <a:lnSpc>
                <a:spcPct val="100000"/>
              </a:lnSpc>
              <a:spcBef>
                <a:spcPts val="0"/>
              </a:spcBef>
              <a:spcAft>
                <a:spcPts val="0"/>
              </a:spcAft>
              <a:buSzPts val="2800"/>
              <a:buNone/>
              <a:defRPr sz="2400"/>
            </a:lvl6pPr>
            <a:lvl7pPr lvl="6" rtl="0" algn="ctr">
              <a:lnSpc>
                <a:spcPct val="100000"/>
              </a:lnSpc>
              <a:spcBef>
                <a:spcPts val="0"/>
              </a:spcBef>
              <a:spcAft>
                <a:spcPts val="0"/>
              </a:spcAft>
              <a:buSzPts val="2800"/>
              <a:buNone/>
              <a:defRPr sz="2400"/>
            </a:lvl7pPr>
            <a:lvl8pPr lvl="7" rtl="0" algn="ctr">
              <a:lnSpc>
                <a:spcPct val="100000"/>
              </a:lnSpc>
              <a:spcBef>
                <a:spcPts val="0"/>
              </a:spcBef>
              <a:spcAft>
                <a:spcPts val="0"/>
              </a:spcAft>
              <a:buSzPts val="2800"/>
              <a:buNone/>
              <a:defRPr sz="2400"/>
            </a:lvl8pPr>
            <a:lvl9pPr lvl="8" rtl="0" algn="ctr">
              <a:lnSpc>
                <a:spcPct val="100000"/>
              </a:lnSpc>
              <a:spcBef>
                <a:spcPts val="0"/>
              </a:spcBef>
              <a:spcAft>
                <a:spcPts val="0"/>
              </a:spcAft>
              <a:buSzPts val="2800"/>
              <a:buNone/>
              <a:defRPr sz="2400"/>
            </a:lvl9pPr>
          </a:lstStyle>
          <a:p/>
        </p:txBody>
      </p:sp>
      <p:sp>
        <p:nvSpPr>
          <p:cNvPr id="42" name="Google Shape;42;p8"/>
          <p:cNvSpPr txBox="1"/>
          <p:nvPr>
            <p:ph idx="6" type="title"/>
          </p:nvPr>
        </p:nvSpPr>
        <p:spPr>
          <a:xfrm>
            <a:off x="6291975" y="2632400"/>
            <a:ext cx="2358300" cy="23100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rgbClr val="858585"/>
              </a:buClr>
              <a:buSzPts val="1600"/>
              <a:buFont typeface="Roboto"/>
              <a:buNone/>
              <a:defRPr sz="1600">
                <a:solidFill>
                  <a:srgbClr val="858585"/>
                </a:solidFill>
                <a:latin typeface="Roboto"/>
                <a:ea typeface="Roboto"/>
                <a:cs typeface="Roboto"/>
                <a:sym typeface="Roboto"/>
              </a:defRPr>
            </a:lvl1pPr>
            <a:lvl2pPr lvl="1" rtl="0" algn="ctr">
              <a:lnSpc>
                <a:spcPct val="100000"/>
              </a:lnSpc>
              <a:spcBef>
                <a:spcPts val="0"/>
              </a:spcBef>
              <a:spcAft>
                <a:spcPts val="0"/>
              </a:spcAft>
              <a:buSzPts val="2800"/>
              <a:buNone/>
              <a:defRPr>
                <a:solidFill>
                  <a:srgbClr val="3E606F"/>
                </a:solidFill>
              </a:defRPr>
            </a:lvl2pPr>
            <a:lvl3pPr lvl="2" rtl="0" algn="ctr">
              <a:lnSpc>
                <a:spcPct val="100000"/>
              </a:lnSpc>
              <a:spcBef>
                <a:spcPts val="0"/>
              </a:spcBef>
              <a:spcAft>
                <a:spcPts val="0"/>
              </a:spcAft>
              <a:buSzPts val="2800"/>
              <a:buNone/>
              <a:defRPr>
                <a:solidFill>
                  <a:srgbClr val="3E606F"/>
                </a:solidFill>
              </a:defRPr>
            </a:lvl3pPr>
            <a:lvl4pPr lvl="3" rtl="0" algn="ctr">
              <a:lnSpc>
                <a:spcPct val="100000"/>
              </a:lnSpc>
              <a:spcBef>
                <a:spcPts val="0"/>
              </a:spcBef>
              <a:spcAft>
                <a:spcPts val="0"/>
              </a:spcAft>
              <a:buSzPts val="2800"/>
              <a:buNone/>
              <a:defRPr>
                <a:solidFill>
                  <a:srgbClr val="3E606F"/>
                </a:solidFill>
              </a:defRPr>
            </a:lvl4pPr>
            <a:lvl5pPr lvl="4" rtl="0" algn="ctr">
              <a:lnSpc>
                <a:spcPct val="100000"/>
              </a:lnSpc>
              <a:spcBef>
                <a:spcPts val="0"/>
              </a:spcBef>
              <a:spcAft>
                <a:spcPts val="0"/>
              </a:spcAft>
              <a:buSzPts val="2800"/>
              <a:buNone/>
              <a:defRPr>
                <a:solidFill>
                  <a:srgbClr val="3E606F"/>
                </a:solidFill>
              </a:defRPr>
            </a:lvl5pPr>
            <a:lvl6pPr lvl="5" rtl="0" algn="ctr">
              <a:lnSpc>
                <a:spcPct val="100000"/>
              </a:lnSpc>
              <a:spcBef>
                <a:spcPts val="0"/>
              </a:spcBef>
              <a:spcAft>
                <a:spcPts val="0"/>
              </a:spcAft>
              <a:buSzPts val="2800"/>
              <a:buNone/>
              <a:defRPr>
                <a:solidFill>
                  <a:srgbClr val="3E606F"/>
                </a:solidFill>
              </a:defRPr>
            </a:lvl6pPr>
            <a:lvl7pPr lvl="6" rtl="0" algn="ctr">
              <a:lnSpc>
                <a:spcPct val="100000"/>
              </a:lnSpc>
              <a:spcBef>
                <a:spcPts val="0"/>
              </a:spcBef>
              <a:spcAft>
                <a:spcPts val="0"/>
              </a:spcAft>
              <a:buSzPts val="2800"/>
              <a:buNone/>
              <a:defRPr>
                <a:solidFill>
                  <a:srgbClr val="3E606F"/>
                </a:solidFill>
              </a:defRPr>
            </a:lvl7pPr>
            <a:lvl8pPr lvl="7" rtl="0" algn="ctr">
              <a:lnSpc>
                <a:spcPct val="100000"/>
              </a:lnSpc>
              <a:spcBef>
                <a:spcPts val="0"/>
              </a:spcBef>
              <a:spcAft>
                <a:spcPts val="0"/>
              </a:spcAft>
              <a:buSzPts val="2800"/>
              <a:buNone/>
              <a:defRPr>
                <a:solidFill>
                  <a:srgbClr val="3E606F"/>
                </a:solidFill>
              </a:defRPr>
            </a:lvl8pPr>
            <a:lvl9pPr lvl="8" rtl="0" algn="ctr">
              <a:lnSpc>
                <a:spcPct val="100000"/>
              </a:lnSpc>
              <a:spcBef>
                <a:spcPts val="0"/>
              </a:spcBef>
              <a:spcAft>
                <a:spcPts val="0"/>
              </a:spcAft>
              <a:buSzPts val="2800"/>
              <a:buNone/>
              <a:defRPr>
                <a:solidFill>
                  <a:srgbClr val="3E606F"/>
                </a:solidFill>
              </a:defRPr>
            </a:lvl9pPr>
          </a:lstStyle>
          <a:p/>
        </p:txBody>
      </p:sp>
      <p:cxnSp>
        <p:nvCxnSpPr>
          <p:cNvPr id="43" name="Google Shape;43;p8"/>
          <p:cNvCxnSpPr/>
          <p:nvPr/>
        </p:nvCxnSpPr>
        <p:spPr>
          <a:xfrm>
            <a:off x="3363029" y="2443344"/>
            <a:ext cx="0" cy="1391100"/>
          </a:xfrm>
          <a:prstGeom prst="straightConnector1">
            <a:avLst/>
          </a:prstGeom>
          <a:noFill/>
          <a:ln cap="flat" cmpd="sng" w="19050">
            <a:solidFill>
              <a:srgbClr val="A5B7C6"/>
            </a:solidFill>
            <a:prstDash val="solid"/>
            <a:round/>
            <a:headEnd len="sm" w="sm" type="none"/>
            <a:tailEnd len="sm" w="sm" type="none"/>
          </a:ln>
        </p:spPr>
      </p:cxnSp>
      <p:cxnSp>
        <p:nvCxnSpPr>
          <p:cNvPr id="44" name="Google Shape;44;p8"/>
          <p:cNvCxnSpPr/>
          <p:nvPr/>
        </p:nvCxnSpPr>
        <p:spPr>
          <a:xfrm>
            <a:off x="6082548" y="2443344"/>
            <a:ext cx="0" cy="1391100"/>
          </a:xfrm>
          <a:prstGeom prst="straightConnector1">
            <a:avLst/>
          </a:prstGeom>
          <a:noFill/>
          <a:ln cap="flat" cmpd="sng" w="19050">
            <a:solidFill>
              <a:srgbClr val="A5B7C6"/>
            </a:solidFill>
            <a:prstDash val="solid"/>
            <a:round/>
            <a:headEnd len="sm" w="sm" type="none"/>
            <a:tailEnd len="sm" w="sm" type="none"/>
          </a:ln>
        </p:spPr>
      </p:cxnSp>
      <p:sp>
        <p:nvSpPr>
          <p:cNvPr id="45" name="Google Shape;45;p8"/>
          <p:cNvSpPr txBox="1"/>
          <p:nvPr>
            <p:ph idx="7" type="title"/>
          </p:nvPr>
        </p:nvSpPr>
        <p:spPr>
          <a:xfrm>
            <a:off x="1202925" y="466625"/>
            <a:ext cx="6738300" cy="5727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rgbClr val="193441"/>
              </a:buClr>
              <a:buSzPts val="3000"/>
              <a:buFont typeface="Roboto"/>
              <a:buNone/>
              <a:defRPr b="1" sz="3000">
                <a:solidFill>
                  <a:srgbClr val="193441"/>
                </a:solidFill>
                <a:latin typeface="Roboto"/>
                <a:ea typeface="Roboto"/>
                <a:cs typeface="Roboto"/>
                <a:sym typeface="Roboto"/>
              </a:defRPr>
            </a:lvl1pPr>
            <a:lvl2pPr lvl="1" rtl="0" algn="ctr">
              <a:lnSpc>
                <a:spcPct val="100000"/>
              </a:lnSpc>
              <a:spcBef>
                <a:spcPts val="0"/>
              </a:spcBef>
              <a:spcAft>
                <a:spcPts val="0"/>
              </a:spcAft>
              <a:buClr>
                <a:srgbClr val="193441"/>
              </a:buClr>
              <a:buSzPts val="2800"/>
              <a:buFont typeface="Roboto"/>
              <a:buNone/>
              <a:defRPr b="1">
                <a:solidFill>
                  <a:srgbClr val="193441"/>
                </a:solidFill>
                <a:latin typeface="Roboto"/>
                <a:ea typeface="Roboto"/>
                <a:cs typeface="Roboto"/>
                <a:sym typeface="Roboto"/>
              </a:defRPr>
            </a:lvl2pPr>
            <a:lvl3pPr lvl="2" rtl="0" algn="ctr">
              <a:lnSpc>
                <a:spcPct val="100000"/>
              </a:lnSpc>
              <a:spcBef>
                <a:spcPts val="0"/>
              </a:spcBef>
              <a:spcAft>
                <a:spcPts val="0"/>
              </a:spcAft>
              <a:buClr>
                <a:srgbClr val="193441"/>
              </a:buClr>
              <a:buSzPts val="2800"/>
              <a:buFont typeface="Roboto"/>
              <a:buNone/>
              <a:defRPr b="1">
                <a:solidFill>
                  <a:srgbClr val="193441"/>
                </a:solidFill>
                <a:latin typeface="Roboto"/>
                <a:ea typeface="Roboto"/>
                <a:cs typeface="Roboto"/>
                <a:sym typeface="Roboto"/>
              </a:defRPr>
            </a:lvl3pPr>
            <a:lvl4pPr lvl="3" rtl="0" algn="ctr">
              <a:lnSpc>
                <a:spcPct val="100000"/>
              </a:lnSpc>
              <a:spcBef>
                <a:spcPts val="0"/>
              </a:spcBef>
              <a:spcAft>
                <a:spcPts val="0"/>
              </a:spcAft>
              <a:buClr>
                <a:srgbClr val="193441"/>
              </a:buClr>
              <a:buSzPts val="2800"/>
              <a:buFont typeface="Roboto"/>
              <a:buNone/>
              <a:defRPr b="1">
                <a:solidFill>
                  <a:srgbClr val="193441"/>
                </a:solidFill>
                <a:latin typeface="Roboto"/>
                <a:ea typeface="Roboto"/>
                <a:cs typeface="Roboto"/>
                <a:sym typeface="Roboto"/>
              </a:defRPr>
            </a:lvl4pPr>
            <a:lvl5pPr lvl="4" rtl="0" algn="ctr">
              <a:lnSpc>
                <a:spcPct val="100000"/>
              </a:lnSpc>
              <a:spcBef>
                <a:spcPts val="0"/>
              </a:spcBef>
              <a:spcAft>
                <a:spcPts val="0"/>
              </a:spcAft>
              <a:buClr>
                <a:srgbClr val="193441"/>
              </a:buClr>
              <a:buSzPts val="2800"/>
              <a:buFont typeface="Roboto"/>
              <a:buNone/>
              <a:defRPr b="1">
                <a:solidFill>
                  <a:srgbClr val="193441"/>
                </a:solidFill>
                <a:latin typeface="Roboto"/>
                <a:ea typeface="Roboto"/>
                <a:cs typeface="Roboto"/>
                <a:sym typeface="Roboto"/>
              </a:defRPr>
            </a:lvl5pPr>
            <a:lvl6pPr lvl="5" rtl="0" algn="ctr">
              <a:lnSpc>
                <a:spcPct val="100000"/>
              </a:lnSpc>
              <a:spcBef>
                <a:spcPts val="0"/>
              </a:spcBef>
              <a:spcAft>
                <a:spcPts val="0"/>
              </a:spcAft>
              <a:buClr>
                <a:srgbClr val="193441"/>
              </a:buClr>
              <a:buSzPts val="2800"/>
              <a:buFont typeface="Roboto"/>
              <a:buNone/>
              <a:defRPr b="1">
                <a:solidFill>
                  <a:srgbClr val="193441"/>
                </a:solidFill>
                <a:latin typeface="Roboto"/>
                <a:ea typeface="Roboto"/>
                <a:cs typeface="Roboto"/>
                <a:sym typeface="Roboto"/>
              </a:defRPr>
            </a:lvl6pPr>
            <a:lvl7pPr lvl="6" rtl="0" algn="ctr">
              <a:lnSpc>
                <a:spcPct val="100000"/>
              </a:lnSpc>
              <a:spcBef>
                <a:spcPts val="0"/>
              </a:spcBef>
              <a:spcAft>
                <a:spcPts val="0"/>
              </a:spcAft>
              <a:buClr>
                <a:srgbClr val="193441"/>
              </a:buClr>
              <a:buSzPts val="2800"/>
              <a:buFont typeface="Roboto"/>
              <a:buNone/>
              <a:defRPr b="1">
                <a:solidFill>
                  <a:srgbClr val="193441"/>
                </a:solidFill>
                <a:latin typeface="Roboto"/>
                <a:ea typeface="Roboto"/>
                <a:cs typeface="Roboto"/>
                <a:sym typeface="Roboto"/>
              </a:defRPr>
            </a:lvl7pPr>
            <a:lvl8pPr lvl="7" rtl="0" algn="ctr">
              <a:lnSpc>
                <a:spcPct val="100000"/>
              </a:lnSpc>
              <a:spcBef>
                <a:spcPts val="0"/>
              </a:spcBef>
              <a:spcAft>
                <a:spcPts val="0"/>
              </a:spcAft>
              <a:buClr>
                <a:srgbClr val="193441"/>
              </a:buClr>
              <a:buSzPts val="2800"/>
              <a:buFont typeface="Roboto"/>
              <a:buNone/>
              <a:defRPr b="1">
                <a:solidFill>
                  <a:srgbClr val="193441"/>
                </a:solidFill>
                <a:latin typeface="Roboto"/>
                <a:ea typeface="Roboto"/>
                <a:cs typeface="Roboto"/>
                <a:sym typeface="Roboto"/>
              </a:defRPr>
            </a:lvl8pPr>
            <a:lvl9pPr lvl="8" rtl="0" algn="ctr">
              <a:lnSpc>
                <a:spcPct val="100000"/>
              </a:lnSpc>
              <a:spcBef>
                <a:spcPts val="0"/>
              </a:spcBef>
              <a:spcAft>
                <a:spcPts val="0"/>
              </a:spcAft>
              <a:buClr>
                <a:srgbClr val="193441"/>
              </a:buClr>
              <a:buSzPts val="2800"/>
              <a:buFont typeface="Roboto"/>
              <a:buNone/>
              <a:defRPr b="1">
                <a:solidFill>
                  <a:srgbClr val="193441"/>
                </a:solidFill>
                <a:latin typeface="Roboto"/>
                <a:ea typeface="Roboto"/>
                <a:cs typeface="Roboto"/>
                <a:sym typeface="Roboto"/>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6 columns slide">
  <p:cSld name="CUSTOM_3">
    <p:spTree>
      <p:nvGrpSpPr>
        <p:cNvPr id="46" name="Shape 46"/>
        <p:cNvGrpSpPr/>
        <p:nvPr/>
      </p:nvGrpSpPr>
      <p:grpSpPr>
        <a:xfrm>
          <a:off x="0" y="0"/>
          <a:ext cx="0" cy="0"/>
          <a:chOff x="0" y="0"/>
          <a:chExt cx="0" cy="0"/>
        </a:xfrm>
      </p:grpSpPr>
      <p:sp>
        <p:nvSpPr>
          <p:cNvPr id="47" name="Google Shape;47;p9"/>
          <p:cNvSpPr txBox="1"/>
          <p:nvPr>
            <p:ph type="title"/>
          </p:nvPr>
        </p:nvSpPr>
        <p:spPr>
          <a:xfrm>
            <a:off x="795448" y="1843100"/>
            <a:ext cx="2358300" cy="4524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rgbClr val="A5B7C6"/>
              </a:buClr>
              <a:buSzPts val="1400"/>
              <a:buNone/>
              <a:defRPr b="1" sz="1400">
                <a:solidFill>
                  <a:srgbClr val="A5B7C6"/>
                </a:solidFill>
                <a:latin typeface="Roboto"/>
                <a:ea typeface="Roboto"/>
                <a:cs typeface="Roboto"/>
                <a:sym typeface="Roboto"/>
              </a:defRPr>
            </a:lvl1pPr>
            <a:lvl2pPr lvl="1" rtl="0" algn="ctr">
              <a:lnSpc>
                <a:spcPct val="100000"/>
              </a:lnSpc>
              <a:spcBef>
                <a:spcPts val="0"/>
              </a:spcBef>
              <a:spcAft>
                <a:spcPts val="0"/>
              </a:spcAft>
              <a:buSzPts val="1400"/>
              <a:buNone/>
              <a:defRPr sz="1400"/>
            </a:lvl2pPr>
            <a:lvl3pPr lvl="2" rtl="0" algn="ctr">
              <a:lnSpc>
                <a:spcPct val="100000"/>
              </a:lnSpc>
              <a:spcBef>
                <a:spcPts val="0"/>
              </a:spcBef>
              <a:spcAft>
                <a:spcPts val="0"/>
              </a:spcAft>
              <a:buSzPts val="1400"/>
              <a:buNone/>
              <a:defRPr sz="1400"/>
            </a:lvl3pPr>
            <a:lvl4pPr lvl="3" rtl="0" algn="ctr">
              <a:lnSpc>
                <a:spcPct val="100000"/>
              </a:lnSpc>
              <a:spcBef>
                <a:spcPts val="0"/>
              </a:spcBef>
              <a:spcAft>
                <a:spcPts val="0"/>
              </a:spcAft>
              <a:buSzPts val="1400"/>
              <a:buNone/>
              <a:defRPr sz="1400"/>
            </a:lvl4pPr>
            <a:lvl5pPr lvl="4" rtl="0" algn="ctr">
              <a:lnSpc>
                <a:spcPct val="100000"/>
              </a:lnSpc>
              <a:spcBef>
                <a:spcPts val="0"/>
              </a:spcBef>
              <a:spcAft>
                <a:spcPts val="0"/>
              </a:spcAft>
              <a:buSzPts val="1400"/>
              <a:buNone/>
              <a:defRPr sz="1400"/>
            </a:lvl5pPr>
            <a:lvl6pPr lvl="5" rtl="0" algn="ctr">
              <a:lnSpc>
                <a:spcPct val="100000"/>
              </a:lnSpc>
              <a:spcBef>
                <a:spcPts val="0"/>
              </a:spcBef>
              <a:spcAft>
                <a:spcPts val="0"/>
              </a:spcAft>
              <a:buSzPts val="1400"/>
              <a:buNone/>
              <a:defRPr sz="1400"/>
            </a:lvl6pPr>
            <a:lvl7pPr lvl="6" rtl="0" algn="ctr">
              <a:lnSpc>
                <a:spcPct val="100000"/>
              </a:lnSpc>
              <a:spcBef>
                <a:spcPts val="0"/>
              </a:spcBef>
              <a:spcAft>
                <a:spcPts val="0"/>
              </a:spcAft>
              <a:buSzPts val="1400"/>
              <a:buNone/>
              <a:defRPr sz="1400"/>
            </a:lvl7pPr>
            <a:lvl8pPr lvl="7" rtl="0" algn="ctr">
              <a:lnSpc>
                <a:spcPct val="100000"/>
              </a:lnSpc>
              <a:spcBef>
                <a:spcPts val="0"/>
              </a:spcBef>
              <a:spcAft>
                <a:spcPts val="0"/>
              </a:spcAft>
              <a:buSzPts val="1400"/>
              <a:buNone/>
              <a:defRPr sz="1400"/>
            </a:lvl8pPr>
            <a:lvl9pPr lvl="8" rtl="0" algn="ctr">
              <a:lnSpc>
                <a:spcPct val="100000"/>
              </a:lnSpc>
              <a:spcBef>
                <a:spcPts val="0"/>
              </a:spcBef>
              <a:spcAft>
                <a:spcPts val="0"/>
              </a:spcAft>
              <a:buSzPts val="1400"/>
              <a:buNone/>
              <a:defRPr sz="1400"/>
            </a:lvl9pPr>
          </a:lstStyle>
          <a:p/>
        </p:txBody>
      </p:sp>
      <p:sp>
        <p:nvSpPr>
          <p:cNvPr id="48" name="Google Shape;48;p9"/>
          <p:cNvSpPr txBox="1"/>
          <p:nvPr>
            <p:ph idx="2" type="title"/>
          </p:nvPr>
        </p:nvSpPr>
        <p:spPr>
          <a:xfrm>
            <a:off x="795300" y="2187200"/>
            <a:ext cx="2358300" cy="7455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rgbClr val="858585"/>
              </a:buClr>
              <a:buSzPts val="1200"/>
              <a:buFont typeface="Roboto"/>
              <a:buNone/>
              <a:defRPr sz="1200">
                <a:solidFill>
                  <a:srgbClr val="858585"/>
                </a:solidFill>
                <a:latin typeface="Roboto"/>
                <a:ea typeface="Roboto"/>
                <a:cs typeface="Roboto"/>
                <a:sym typeface="Roboto"/>
              </a:defRPr>
            </a:lvl1pPr>
            <a:lvl2pPr lvl="1" rtl="0" algn="ctr">
              <a:lnSpc>
                <a:spcPct val="100000"/>
              </a:lnSpc>
              <a:spcBef>
                <a:spcPts val="0"/>
              </a:spcBef>
              <a:spcAft>
                <a:spcPts val="0"/>
              </a:spcAft>
              <a:buSzPts val="1200"/>
              <a:buNone/>
              <a:defRPr sz="1200">
                <a:solidFill>
                  <a:srgbClr val="3E606F"/>
                </a:solidFill>
              </a:defRPr>
            </a:lvl2pPr>
            <a:lvl3pPr lvl="2" rtl="0" algn="ctr">
              <a:lnSpc>
                <a:spcPct val="100000"/>
              </a:lnSpc>
              <a:spcBef>
                <a:spcPts val="0"/>
              </a:spcBef>
              <a:spcAft>
                <a:spcPts val="0"/>
              </a:spcAft>
              <a:buSzPts val="1200"/>
              <a:buNone/>
              <a:defRPr sz="1200">
                <a:solidFill>
                  <a:srgbClr val="3E606F"/>
                </a:solidFill>
              </a:defRPr>
            </a:lvl3pPr>
            <a:lvl4pPr lvl="3" rtl="0" algn="ctr">
              <a:lnSpc>
                <a:spcPct val="100000"/>
              </a:lnSpc>
              <a:spcBef>
                <a:spcPts val="0"/>
              </a:spcBef>
              <a:spcAft>
                <a:spcPts val="0"/>
              </a:spcAft>
              <a:buSzPts val="1200"/>
              <a:buNone/>
              <a:defRPr sz="1200">
                <a:solidFill>
                  <a:srgbClr val="3E606F"/>
                </a:solidFill>
              </a:defRPr>
            </a:lvl4pPr>
            <a:lvl5pPr lvl="4" rtl="0" algn="ctr">
              <a:lnSpc>
                <a:spcPct val="100000"/>
              </a:lnSpc>
              <a:spcBef>
                <a:spcPts val="0"/>
              </a:spcBef>
              <a:spcAft>
                <a:spcPts val="0"/>
              </a:spcAft>
              <a:buSzPts val="1200"/>
              <a:buNone/>
              <a:defRPr sz="1200">
                <a:solidFill>
                  <a:srgbClr val="3E606F"/>
                </a:solidFill>
              </a:defRPr>
            </a:lvl5pPr>
            <a:lvl6pPr lvl="5" rtl="0" algn="ctr">
              <a:lnSpc>
                <a:spcPct val="100000"/>
              </a:lnSpc>
              <a:spcBef>
                <a:spcPts val="0"/>
              </a:spcBef>
              <a:spcAft>
                <a:spcPts val="0"/>
              </a:spcAft>
              <a:buSzPts val="1200"/>
              <a:buNone/>
              <a:defRPr sz="1200">
                <a:solidFill>
                  <a:srgbClr val="3E606F"/>
                </a:solidFill>
              </a:defRPr>
            </a:lvl6pPr>
            <a:lvl7pPr lvl="6" rtl="0" algn="ctr">
              <a:lnSpc>
                <a:spcPct val="100000"/>
              </a:lnSpc>
              <a:spcBef>
                <a:spcPts val="0"/>
              </a:spcBef>
              <a:spcAft>
                <a:spcPts val="0"/>
              </a:spcAft>
              <a:buSzPts val="1200"/>
              <a:buNone/>
              <a:defRPr sz="1200">
                <a:solidFill>
                  <a:srgbClr val="3E606F"/>
                </a:solidFill>
              </a:defRPr>
            </a:lvl7pPr>
            <a:lvl8pPr lvl="7" rtl="0" algn="ctr">
              <a:lnSpc>
                <a:spcPct val="100000"/>
              </a:lnSpc>
              <a:spcBef>
                <a:spcPts val="0"/>
              </a:spcBef>
              <a:spcAft>
                <a:spcPts val="0"/>
              </a:spcAft>
              <a:buSzPts val="1200"/>
              <a:buNone/>
              <a:defRPr sz="1200">
                <a:solidFill>
                  <a:srgbClr val="3E606F"/>
                </a:solidFill>
              </a:defRPr>
            </a:lvl8pPr>
            <a:lvl9pPr lvl="8" rtl="0" algn="ctr">
              <a:lnSpc>
                <a:spcPct val="100000"/>
              </a:lnSpc>
              <a:spcBef>
                <a:spcPts val="0"/>
              </a:spcBef>
              <a:spcAft>
                <a:spcPts val="0"/>
              </a:spcAft>
              <a:buSzPts val="1200"/>
              <a:buNone/>
              <a:defRPr sz="1200">
                <a:solidFill>
                  <a:srgbClr val="3E606F"/>
                </a:solidFill>
              </a:defRPr>
            </a:lvl9pPr>
          </a:lstStyle>
          <a:p/>
        </p:txBody>
      </p:sp>
      <p:sp>
        <p:nvSpPr>
          <p:cNvPr id="49" name="Google Shape;49;p9"/>
          <p:cNvSpPr txBox="1"/>
          <p:nvPr>
            <p:ph idx="3" type="title"/>
          </p:nvPr>
        </p:nvSpPr>
        <p:spPr>
          <a:xfrm>
            <a:off x="3543711" y="1843100"/>
            <a:ext cx="2358300" cy="4524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rgbClr val="A5B7C6"/>
              </a:buClr>
              <a:buSzPts val="1400"/>
              <a:buNone/>
              <a:defRPr b="1" sz="1400">
                <a:solidFill>
                  <a:srgbClr val="A5B7C6"/>
                </a:solidFill>
                <a:latin typeface="Roboto"/>
                <a:ea typeface="Roboto"/>
                <a:cs typeface="Roboto"/>
                <a:sym typeface="Roboto"/>
              </a:defRPr>
            </a:lvl1pPr>
            <a:lvl2pPr lvl="1" rtl="0" algn="ctr">
              <a:lnSpc>
                <a:spcPct val="100000"/>
              </a:lnSpc>
              <a:spcBef>
                <a:spcPts val="0"/>
              </a:spcBef>
              <a:spcAft>
                <a:spcPts val="0"/>
              </a:spcAft>
              <a:buSzPts val="1400"/>
              <a:buNone/>
              <a:defRPr sz="1400"/>
            </a:lvl2pPr>
            <a:lvl3pPr lvl="2" rtl="0" algn="ctr">
              <a:lnSpc>
                <a:spcPct val="100000"/>
              </a:lnSpc>
              <a:spcBef>
                <a:spcPts val="0"/>
              </a:spcBef>
              <a:spcAft>
                <a:spcPts val="0"/>
              </a:spcAft>
              <a:buSzPts val="1400"/>
              <a:buNone/>
              <a:defRPr sz="1400"/>
            </a:lvl3pPr>
            <a:lvl4pPr lvl="3" rtl="0" algn="ctr">
              <a:lnSpc>
                <a:spcPct val="100000"/>
              </a:lnSpc>
              <a:spcBef>
                <a:spcPts val="0"/>
              </a:spcBef>
              <a:spcAft>
                <a:spcPts val="0"/>
              </a:spcAft>
              <a:buSzPts val="1400"/>
              <a:buNone/>
              <a:defRPr sz="1400"/>
            </a:lvl4pPr>
            <a:lvl5pPr lvl="4" rtl="0" algn="ctr">
              <a:lnSpc>
                <a:spcPct val="100000"/>
              </a:lnSpc>
              <a:spcBef>
                <a:spcPts val="0"/>
              </a:spcBef>
              <a:spcAft>
                <a:spcPts val="0"/>
              </a:spcAft>
              <a:buSzPts val="1400"/>
              <a:buNone/>
              <a:defRPr sz="1400"/>
            </a:lvl5pPr>
            <a:lvl6pPr lvl="5" rtl="0" algn="ctr">
              <a:lnSpc>
                <a:spcPct val="100000"/>
              </a:lnSpc>
              <a:spcBef>
                <a:spcPts val="0"/>
              </a:spcBef>
              <a:spcAft>
                <a:spcPts val="0"/>
              </a:spcAft>
              <a:buSzPts val="1400"/>
              <a:buNone/>
              <a:defRPr sz="1400"/>
            </a:lvl6pPr>
            <a:lvl7pPr lvl="6" rtl="0" algn="ctr">
              <a:lnSpc>
                <a:spcPct val="100000"/>
              </a:lnSpc>
              <a:spcBef>
                <a:spcPts val="0"/>
              </a:spcBef>
              <a:spcAft>
                <a:spcPts val="0"/>
              </a:spcAft>
              <a:buSzPts val="1400"/>
              <a:buNone/>
              <a:defRPr sz="1400"/>
            </a:lvl7pPr>
            <a:lvl8pPr lvl="7" rtl="0" algn="ctr">
              <a:lnSpc>
                <a:spcPct val="100000"/>
              </a:lnSpc>
              <a:spcBef>
                <a:spcPts val="0"/>
              </a:spcBef>
              <a:spcAft>
                <a:spcPts val="0"/>
              </a:spcAft>
              <a:buSzPts val="1400"/>
              <a:buNone/>
              <a:defRPr sz="1400"/>
            </a:lvl8pPr>
            <a:lvl9pPr lvl="8" rtl="0" algn="ctr">
              <a:lnSpc>
                <a:spcPct val="100000"/>
              </a:lnSpc>
              <a:spcBef>
                <a:spcPts val="0"/>
              </a:spcBef>
              <a:spcAft>
                <a:spcPts val="0"/>
              </a:spcAft>
              <a:buSzPts val="1400"/>
              <a:buNone/>
              <a:defRPr sz="1400"/>
            </a:lvl9pPr>
          </a:lstStyle>
          <a:p/>
        </p:txBody>
      </p:sp>
      <p:sp>
        <p:nvSpPr>
          <p:cNvPr id="50" name="Google Shape;50;p9"/>
          <p:cNvSpPr txBox="1"/>
          <p:nvPr>
            <p:ph idx="4" type="title"/>
          </p:nvPr>
        </p:nvSpPr>
        <p:spPr>
          <a:xfrm>
            <a:off x="3543638" y="2187200"/>
            <a:ext cx="2358300" cy="7455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rgbClr val="858585"/>
              </a:buClr>
              <a:buSzPts val="1200"/>
              <a:buFont typeface="Roboto"/>
              <a:buNone/>
              <a:defRPr sz="1200">
                <a:solidFill>
                  <a:srgbClr val="858585"/>
                </a:solidFill>
                <a:latin typeface="Roboto"/>
                <a:ea typeface="Roboto"/>
                <a:cs typeface="Roboto"/>
                <a:sym typeface="Roboto"/>
              </a:defRPr>
            </a:lvl1pPr>
            <a:lvl2pPr lvl="1" rtl="0" algn="ctr">
              <a:lnSpc>
                <a:spcPct val="100000"/>
              </a:lnSpc>
              <a:spcBef>
                <a:spcPts val="0"/>
              </a:spcBef>
              <a:spcAft>
                <a:spcPts val="0"/>
              </a:spcAft>
              <a:buSzPts val="1200"/>
              <a:buNone/>
              <a:defRPr sz="1200">
                <a:solidFill>
                  <a:srgbClr val="3E606F"/>
                </a:solidFill>
              </a:defRPr>
            </a:lvl2pPr>
            <a:lvl3pPr lvl="2" rtl="0" algn="ctr">
              <a:lnSpc>
                <a:spcPct val="100000"/>
              </a:lnSpc>
              <a:spcBef>
                <a:spcPts val="0"/>
              </a:spcBef>
              <a:spcAft>
                <a:spcPts val="0"/>
              </a:spcAft>
              <a:buSzPts val="1200"/>
              <a:buNone/>
              <a:defRPr sz="1200">
                <a:solidFill>
                  <a:srgbClr val="3E606F"/>
                </a:solidFill>
              </a:defRPr>
            </a:lvl3pPr>
            <a:lvl4pPr lvl="3" rtl="0" algn="ctr">
              <a:lnSpc>
                <a:spcPct val="100000"/>
              </a:lnSpc>
              <a:spcBef>
                <a:spcPts val="0"/>
              </a:spcBef>
              <a:spcAft>
                <a:spcPts val="0"/>
              </a:spcAft>
              <a:buSzPts val="1200"/>
              <a:buNone/>
              <a:defRPr sz="1200">
                <a:solidFill>
                  <a:srgbClr val="3E606F"/>
                </a:solidFill>
              </a:defRPr>
            </a:lvl4pPr>
            <a:lvl5pPr lvl="4" rtl="0" algn="ctr">
              <a:lnSpc>
                <a:spcPct val="100000"/>
              </a:lnSpc>
              <a:spcBef>
                <a:spcPts val="0"/>
              </a:spcBef>
              <a:spcAft>
                <a:spcPts val="0"/>
              </a:spcAft>
              <a:buSzPts val="1200"/>
              <a:buNone/>
              <a:defRPr sz="1200">
                <a:solidFill>
                  <a:srgbClr val="3E606F"/>
                </a:solidFill>
              </a:defRPr>
            </a:lvl5pPr>
            <a:lvl6pPr lvl="5" rtl="0" algn="ctr">
              <a:lnSpc>
                <a:spcPct val="100000"/>
              </a:lnSpc>
              <a:spcBef>
                <a:spcPts val="0"/>
              </a:spcBef>
              <a:spcAft>
                <a:spcPts val="0"/>
              </a:spcAft>
              <a:buSzPts val="1200"/>
              <a:buNone/>
              <a:defRPr sz="1200">
                <a:solidFill>
                  <a:srgbClr val="3E606F"/>
                </a:solidFill>
              </a:defRPr>
            </a:lvl6pPr>
            <a:lvl7pPr lvl="6" rtl="0" algn="ctr">
              <a:lnSpc>
                <a:spcPct val="100000"/>
              </a:lnSpc>
              <a:spcBef>
                <a:spcPts val="0"/>
              </a:spcBef>
              <a:spcAft>
                <a:spcPts val="0"/>
              </a:spcAft>
              <a:buSzPts val="1200"/>
              <a:buNone/>
              <a:defRPr sz="1200">
                <a:solidFill>
                  <a:srgbClr val="3E606F"/>
                </a:solidFill>
              </a:defRPr>
            </a:lvl7pPr>
            <a:lvl8pPr lvl="7" rtl="0" algn="ctr">
              <a:lnSpc>
                <a:spcPct val="100000"/>
              </a:lnSpc>
              <a:spcBef>
                <a:spcPts val="0"/>
              </a:spcBef>
              <a:spcAft>
                <a:spcPts val="0"/>
              </a:spcAft>
              <a:buSzPts val="1200"/>
              <a:buNone/>
              <a:defRPr sz="1200">
                <a:solidFill>
                  <a:srgbClr val="3E606F"/>
                </a:solidFill>
              </a:defRPr>
            </a:lvl8pPr>
            <a:lvl9pPr lvl="8" rtl="0" algn="ctr">
              <a:lnSpc>
                <a:spcPct val="100000"/>
              </a:lnSpc>
              <a:spcBef>
                <a:spcPts val="0"/>
              </a:spcBef>
              <a:spcAft>
                <a:spcPts val="0"/>
              </a:spcAft>
              <a:buSzPts val="1200"/>
              <a:buNone/>
              <a:defRPr sz="1200">
                <a:solidFill>
                  <a:srgbClr val="3E606F"/>
                </a:solidFill>
              </a:defRPr>
            </a:lvl9pPr>
          </a:lstStyle>
          <a:p/>
        </p:txBody>
      </p:sp>
      <p:sp>
        <p:nvSpPr>
          <p:cNvPr id="51" name="Google Shape;51;p9"/>
          <p:cNvSpPr txBox="1"/>
          <p:nvPr>
            <p:ph idx="5" type="title"/>
          </p:nvPr>
        </p:nvSpPr>
        <p:spPr>
          <a:xfrm>
            <a:off x="6292048" y="1843100"/>
            <a:ext cx="2358300" cy="4524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rgbClr val="A5B7C6"/>
              </a:buClr>
              <a:buSzPts val="1400"/>
              <a:buNone/>
              <a:defRPr b="1" sz="1400">
                <a:solidFill>
                  <a:srgbClr val="A5B7C6"/>
                </a:solidFill>
                <a:latin typeface="Roboto"/>
                <a:ea typeface="Roboto"/>
                <a:cs typeface="Roboto"/>
                <a:sym typeface="Roboto"/>
              </a:defRPr>
            </a:lvl1pPr>
            <a:lvl2pPr lvl="1" rtl="0" algn="ctr">
              <a:lnSpc>
                <a:spcPct val="100000"/>
              </a:lnSpc>
              <a:spcBef>
                <a:spcPts val="0"/>
              </a:spcBef>
              <a:spcAft>
                <a:spcPts val="0"/>
              </a:spcAft>
              <a:buSzPts val="1400"/>
              <a:buNone/>
              <a:defRPr sz="1400"/>
            </a:lvl2pPr>
            <a:lvl3pPr lvl="2" rtl="0" algn="ctr">
              <a:lnSpc>
                <a:spcPct val="100000"/>
              </a:lnSpc>
              <a:spcBef>
                <a:spcPts val="0"/>
              </a:spcBef>
              <a:spcAft>
                <a:spcPts val="0"/>
              </a:spcAft>
              <a:buSzPts val="1400"/>
              <a:buNone/>
              <a:defRPr sz="1400"/>
            </a:lvl3pPr>
            <a:lvl4pPr lvl="3" rtl="0" algn="ctr">
              <a:lnSpc>
                <a:spcPct val="100000"/>
              </a:lnSpc>
              <a:spcBef>
                <a:spcPts val="0"/>
              </a:spcBef>
              <a:spcAft>
                <a:spcPts val="0"/>
              </a:spcAft>
              <a:buSzPts val="1400"/>
              <a:buNone/>
              <a:defRPr sz="1400"/>
            </a:lvl4pPr>
            <a:lvl5pPr lvl="4" rtl="0" algn="ctr">
              <a:lnSpc>
                <a:spcPct val="100000"/>
              </a:lnSpc>
              <a:spcBef>
                <a:spcPts val="0"/>
              </a:spcBef>
              <a:spcAft>
                <a:spcPts val="0"/>
              </a:spcAft>
              <a:buSzPts val="1400"/>
              <a:buNone/>
              <a:defRPr sz="1400"/>
            </a:lvl5pPr>
            <a:lvl6pPr lvl="5" rtl="0" algn="ctr">
              <a:lnSpc>
                <a:spcPct val="100000"/>
              </a:lnSpc>
              <a:spcBef>
                <a:spcPts val="0"/>
              </a:spcBef>
              <a:spcAft>
                <a:spcPts val="0"/>
              </a:spcAft>
              <a:buSzPts val="1400"/>
              <a:buNone/>
              <a:defRPr sz="1400"/>
            </a:lvl6pPr>
            <a:lvl7pPr lvl="6" rtl="0" algn="ctr">
              <a:lnSpc>
                <a:spcPct val="100000"/>
              </a:lnSpc>
              <a:spcBef>
                <a:spcPts val="0"/>
              </a:spcBef>
              <a:spcAft>
                <a:spcPts val="0"/>
              </a:spcAft>
              <a:buSzPts val="1400"/>
              <a:buNone/>
              <a:defRPr sz="1400"/>
            </a:lvl7pPr>
            <a:lvl8pPr lvl="7" rtl="0" algn="ctr">
              <a:lnSpc>
                <a:spcPct val="100000"/>
              </a:lnSpc>
              <a:spcBef>
                <a:spcPts val="0"/>
              </a:spcBef>
              <a:spcAft>
                <a:spcPts val="0"/>
              </a:spcAft>
              <a:buSzPts val="1400"/>
              <a:buNone/>
              <a:defRPr sz="1400"/>
            </a:lvl8pPr>
            <a:lvl9pPr lvl="8" rtl="0" algn="ctr">
              <a:lnSpc>
                <a:spcPct val="100000"/>
              </a:lnSpc>
              <a:spcBef>
                <a:spcPts val="0"/>
              </a:spcBef>
              <a:spcAft>
                <a:spcPts val="0"/>
              </a:spcAft>
              <a:buSzPts val="1400"/>
              <a:buNone/>
              <a:defRPr sz="1400"/>
            </a:lvl9pPr>
          </a:lstStyle>
          <a:p/>
        </p:txBody>
      </p:sp>
      <p:sp>
        <p:nvSpPr>
          <p:cNvPr id="52" name="Google Shape;52;p9"/>
          <p:cNvSpPr txBox="1"/>
          <p:nvPr>
            <p:ph idx="6" type="title"/>
          </p:nvPr>
        </p:nvSpPr>
        <p:spPr>
          <a:xfrm>
            <a:off x="6291975" y="2187200"/>
            <a:ext cx="2358300" cy="7455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rgbClr val="858585"/>
              </a:buClr>
              <a:buSzPts val="1200"/>
              <a:buFont typeface="Roboto"/>
              <a:buNone/>
              <a:defRPr sz="1200">
                <a:solidFill>
                  <a:srgbClr val="858585"/>
                </a:solidFill>
                <a:latin typeface="Roboto"/>
                <a:ea typeface="Roboto"/>
                <a:cs typeface="Roboto"/>
                <a:sym typeface="Roboto"/>
              </a:defRPr>
            </a:lvl1pPr>
            <a:lvl2pPr lvl="1" rtl="0" algn="ctr">
              <a:lnSpc>
                <a:spcPct val="100000"/>
              </a:lnSpc>
              <a:spcBef>
                <a:spcPts val="0"/>
              </a:spcBef>
              <a:spcAft>
                <a:spcPts val="0"/>
              </a:spcAft>
              <a:buSzPts val="1200"/>
              <a:buNone/>
              <a:defRPr sz="1200">
                <a:solidFill>
                  <a:srgbClr val="3E606F"/>
                </a:solidFill>
              </a:defRPr>
            </a:lvl2pPr>
            <a:lvl3pPr lvl="2" rtl="0" algn="ctr">
              <a:lnSpc>
                <a:spcPct val="100000"/>
              </a:lnSpc>
              <a:spcBef>
                <a:spcPts val="0"/>
              </a:spcBef>
              <a:spcAft>
                <a:spcPts val="0"/>
              </a:spcAft>
              <a:buSzPts val="1200"/>
              <a:buNone/>
              <a:defRPr sz="1200">
                <a:solidFill>
                  <a:srgbClr val="3E606F"/>
                </a:solidFill>
              </a:defRPr>
            </a:lvl3pPr>
            <a:lvl4pPr lvl="3" rtl="0" algn="ctr">
              <a:lnSpc>
                <a:spcPct val="100000"/>
              </a:lnSpc>
              <a:spcBef>
                <a:spcPts val="0"/>
              </a:spcBef>
              <a:spcAft>
                <a:spcPts val="0"/>
              </a:spcAft>
              <a:buSzPts val="1200"/>
              <a:buNone/>
              <a:defRPr sz="1200">
                <a:solidFill>
                  <a:srgbClr val="3E606F"/>
                </a:solidFill>
              </a:defRPr>
            </a:lvl4pPr>
            <a:lvl5pPr lvl="4" rtl="0" algn="ctr">
              <a:lnSpc>
                <a:spcPct val="100000"/>
              </a:lnSpc>
              <a:spcBef>
                <a:spcPts val="0"/>
              </a:spcBef>
              <a:spcAft>
                <a:spcPts val="0"/>
              </a:spcAft>
              <a:buSzPts val="1200"/>
              <a:buNone/>
              <a:defRPr sz="1200">
                <a:solidFill>
                  <a:srgbClr val="3E606F"/>
                </a:solidFill>
              </a:defRPr>
            </a:lvl5pPr>
            <a:lvl6pPr lvl="5" rtl="0" algn="ctr">
              <a:lnSpc>
                <a:spcPct val="100000"/>
              </a:lnSpc>
              <a:spcBef>
                <a:spcPts val="0"/>
              </a:spcBef>
              <a:spcAft>
                <a:spcPts val="0"/>
              </a:spcAft>
              <a:buSzPts val="1200"/>
              <a:buNone/>
              <a:defRPr sz="1200">
                <a:solidFill>
                  <a:srgbClr val="3E606F"/>
                </a:solidFill>
              </a:defRPr>
            </a:lvl6pPr>
            <a:lvl7pPr lvl="6" rtl="0" algn="ctr">
              <a:lnSpc>
                <a:spcPct val="100000"/>
              </a:lnSpc>
              <a:spcBef>
                <a:spcPts val="0"/>
              </a:spcBef>
              <a:spcAft>
                <a:spcPts val="0"/>
              </a:spcAft>
              <a:buSzPts val="1200"/>
              <a:buNone/>
              <a:defRPr sz="1200">
                <a:solidFill>
                  <a:srgbClr val="3E606F"/>
                </a:solidFill>
              </a:defRPr>
            </a:lvl7pPr>
            <a:lvl8pPr lvl="7" rtl="0" algn="ctr">
              <a:lnSpc>
                <a:spcPct val="100000"/>
              </a:lnSpc>
              <a:spcBef>
                <a:spcPts val="0"/>
              </a:spcBef>
              <a:spcAft>
                <a:spcPts val="0"/>
              </a:spcAft>
              <a:buSzPts val="1200"/>
              <a:buNone/>
              <a:defRPr sz="1200">
                <a:solidFill>
                  <a:srgbClr val="3E606F"/>
                </a:solidFill>
              </a:defRPr>
            </a:lvl8pPr>
            <a:lvl9pPr lvl="8" rtl="0" algn="ctr">
              <a:lnSpc>
                <a:spcPct val="100000"/>
              </a:lnSpc>
              <a:spcBef>
                <a:spcPts val="0"/>
              </a:spcBef>
              <a:spcAft>
                <a:spcPts val="0"/>
              </a:spcAft>
              <a:buSzPts val="1200"/>
              <a:buNone/>
              <a:defRPr sz="1200">
                <a:solidFill>
                  <a:srgbClr val="3E606F"/>
                </a:solidFill>
              </a:defRPr>
            </a:lvl9pPr>
          </a:lstStyle>
          <a:p/>
        </p:txBody>
      </p:sp>
      <p:cxnSp>
        <p:nvCxnSpPr>
          <p:cNvPr id="53" name="Google Shape;53;p9"/>
          <p:cNvCxnSpPr/>
          <p:nvPr/>
        </p:nvCxnSpPr>
        <p:spPr>
          <a:xfrm>
            <a:off x="3363025" y="1735807"/>
            <a:ext cx="0" cy="2973600"/>
          </a:xfrm>
          <a:prstGeom prst="straightConnector1">
            <a:avLst/>
          </a:prstGeom>
          <a:noFill/>
          <a:ln cap="flat" cmpd="sng" w="19050">
            <a:solidFill>
              <a:srgbClr val="A5B7C6"/>
            </a:solidFill>
            <a:prstDash val="solid"/>
            <a:round/>
            <a:headEnd len="sm" w="sm" type="none"/>
            <a:tailEnd len="sm" w="sm" type="none"/>
          </a:ln>
        </p:spPr>
      </p:cxnSp>
      <p:cxnSp>
        <p:nvCxnSpPr>
          <p:cNvPr id="54" name="Google Shape;54;p9"/>
          <p:cNvCxnSpPr/>
          <p:nvPr/>
        </p:nvCxnSpPr>
        <p:spPr>
          <a:xfrm>
            <a:off x="6082550" y="1735807"/>
            <a:ext cx="0" cy="2973600"/>
          </a:xfrm>
          <a:prstGeom prst="straightConnector1">
            <a:avLst/>
          </a:prstGeom>
          <a:noFill/>
          <a:ln cap="flat" cmpd="sng" w="19050">
            <a:solidFill>
              <a:srgbClr val="A5B7C6"/>
            </a:solidFill>
            <a:prstDash val="solid"/>
            <a:round/>
            <a:headEnd len="sm" w="sm" type="none"/>
            <a:tailEnd len="sm" w="sm" type="none"/>
          </a:ln>
        </p:spPr>
      </p:cxnSp>
      <p:sp>
        <p:nvSpPr>
          <p:cNvPr id="55" name="Google Shape;55;p9"/>
          <p:cNvSpPr txBox="1"/>
          <p:nvPr>
            <p:ph idx="7" type="title"/>
          </p:nvPr>
        </p:nvSpPr>
        <p:spPr>
          <a:xfrm>
            <a:off x="795448" y="3425725"/>
            <a:ext cx="2358300" cy="4524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rgbClr val="A5B7C6"/>
              </a:buClr>
              <a:buSzPts val="1400"/>
              <a:buNone/>
              <a:defRPr b="1" sz="1400">
                <a:solidFill>
                  <a:srgbClr val="A5B7C6"/>
                </a:solidFill>
                <a:latin typeface="Roboto"/>
                <a:ea typeface="Roboto"/>
                <a:cs typeface="Roboto"/>
                <a:sym typeface="Roboto"/>
              </a:defRPr>
            </a:lvl1pPr>
            <a:lvl2pPr lvl="1" rtl="0" algn="ctr">
              <a:lnSpc>
                <a:spcPct val="100000"/>
              </a:lnSpc>
              <a:spcBef>
                <a:spcPts val="0"/>
              </a:spcBef>
              <a:spcAft>
                <a:spcPts val="0"/>
              </a:spcAft>
              <a:buSzPts val="1400"/>
              <a:buNone/>
              <a:defRPr sz="1400"/>
            </a:lvl2pPr>
            <a:lvl3pPr lvl="2" rtl="0" algn="ctr">
              <a:lnSpc>
                <a:spcPct val="100000"/>
              </a:lnSpc>
              <a:spcBef>
                <a:spcPts val="0"/>
              </a:spcBef>
              <a:spcAft>
                <a:spcPts val="0"/>
              </a:spcAft>
              <a:buSzPts val="1400"/>
              <a:buNone/>
              <a:defRPr sz="1400"/>
            </a:lvl3pPr>
            <a:lvl4pPr lvl="3" rtl="0" algn="ctr">
              <a:lnSpc>
                <a:spcPct val="100000"/>
              </a:lnSpc>
              <a:spcBef>
                <a:spcPts val="0"/>
              </a:spcBef>
              <a:spcAft>
                <a:spcPts val="0"/>
              </a:spcAft>
              <a:buSzPts val="1400"/>
              <a:buNone/>
              <a:defRPr sz="1400"/>
            </a:lvl4pPr>
            <a:lvl5pPr lvl="4" rtl="0" algn="ctr">
              <a:lnSpc>
                <a:spcPct val="100000"/>
              </a:lnSpc>
              <a:spcBef>
                <a:spcPts val="0"/>
              </a:spcBef>
              <a:spcAft>
                <a:spcPts val="0"/>
              </a:spcAft>
              <a:buSzPts val="1400"/>
              <a:buNone/>
              <a:defRPr sz="1400"/>
            </a:lvl5pPr>
            <a:lvl6pPr lvl="5" rtl="0" algn="ctr">
              <a:lnSpc>
                <a:spcPct val="100000"/>
              </a:lnSpc>
              <a:spcBef>
                <a:spcPts val="0"/>
              </a:spcBef>
              <a:spcAft>
                <a:spcPts val="0"/>
              </a:spcAft>
              <a:buSzPts val="1400"/>
              <a:buNone/>
              <a:defRPr sz="1400"/>
            </a:lvl6pPr>
            <a:lvl7pPr lvl="6" rtl="0" algn="ctr">
              <a:lnSpc>
                <a:spcPct val="100000"/>
              </a:lnSpc>
              <a:spcBef>
                <a:spcPts val="0"/>
              </a:spcBef>
              <a:spcAft>
                <a:spcPts val="0"/>
              </a:spcAft>
              <a:buSzPts val="1400"/>
              <a:buNone/>
              <a:defRPr sz="1400"/>
            </a:lvl7pPr>
            <a:lvl8pPr lvl="7" rtl="0" algn="ctr">
              <a:lnSpc>
                <a:spcPct val="100000"/>
              </a:lnSpc>
              <a:spcBef>
                <a:spcPts val="0"/>
              </a:spcBef>
              <a:spcAft>
                <a:spcPts val="0"/>
              </a:spcAft>
              <a:buSzPts val="1400"/>
              <a:buNone/>
              <a:defRPr sz="1400"/>
            </a:lvl8pPr>
            <a:lvl9pPr lvl="8" rtl="0" algn="ctr">
              <a:lnSpc>
                <a:spcPct val="100000"/>
              </a:lnSpc>
              <a:spcBef>
                <a:spcPts val="0"/>
              </a:spcBef>
              <a:spcAft>
                <a:spcPts val="0"/>
              </a:spcAft>
              <a:buSzPts val="1400"/>
              <a:buNone/>
              <a:defRPr sz="1400"/>
            </a:lvl9pPr>
          </a:lstStyle>
          <a:p/>
        </p:txBody>
      </p:sp>
      <p:sp>
        <p:nvSpPr>
          <p:cNvPr id="56" name="Google Shape;56;p9"/>
          <p:cNvSpPr txBox="1"/>
          <p:nvPr>
            <p:ph idx="8" type="title"/>
          </p:nvPr>
        </p:nvSpPr>
        <p:spPr>
          <a:xfrm>
            <a:off x="795300" y="3769825"/>
            <a:ext cx="2358300" cy="7455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rgbClr val="858585"/>
              </a:buClr>
              <a:buSzPts val="1200"/>
              <a:buFont typeface="Roboto"/>
              <a:buNone/>
              <a:defRPr sz="1200">
                <a:solidFill>
                  <a:srgbClr val="858585"/>
                </a:solidFill>
                <a:latin typeface="Roboto"/>
                <a:ea typeface="Roboto"/>
                <a:cs typeface="Roboto"/>
                <a:sym typeface="Roboto"/>
              </a:defRPr>
            </a:lvl1pPr>
            <a:lvl2pPr lvl="1" rtl="0" algn="ctr">
              <a:lnSpc>
                <a:spcPct val="100000"/>
              </a:lnSpc>
              <a:spcBef>
                <a:spcPts val="0"/>
              </a:spcBef>
              <a:spcAft>
                <a:spcPts val="0"/>
              </a:spcAft>
              <a:buSzPts val="1200"/>
              <a:buNone/>
              <a:defRPr sz="1200">
                <a:solidFill>
                  <a:srgbClr val="3E606F"/>
                </a:solidFill>
              </a:defRPr>
            </a:lvl2pPr>
            <a:lvl3pPr lvl="2" rtl="0" algn="ctr">
              <a:lnSpc>
                <a:spcPct val="100000"/>
              </a:lnSpc>
              <a:spcBef>
                <a:spcPts val="0"/>
              </a:spcBef>
              <a:spcAft>
                <a:spcPts val="0"/>
              </a:spcAft>
              <a:buSzPts val="1200"/>
              <a:buNone/>
              <a:defRPr sz="1200">
                <a:solidFill>
                  <a:srgbClr val="3E606F"/>
                </a:solidFill>
              </a:defRPr>
            </a:lvl3pPr>
            <a:lvl4pPr lvl="3" rtl="0" algn="ctr">
              <a:lnSpc>
                <a:spcPct val="100000"/>
              </a:lnSpc>
              <a:spcBef>
                <a:spcPts val="0"/>
              </a:spcBef>
              <a:spcAft>
                <a:spcPts val="0"/>
              </a:spcAft>
              <a:buSzPts val="1200"/>
              <a:buNone/>
              <a:defRPr sz="1200">
                <a:solidFill>
                  <a:srgbClr val="3E606F"/>
                </a:solidFill>
              </a:defRPr>
            </a:lvl4pPr>
            <a:lvl5pPr lvl="4" rtl="0" algn="ctr">
              <a:lnSpc>
                <a:spcPct val="100000"/>
              </a:lnSpc>
              <a:spcBef>
                <a:spcPts val="0"/>
              </a:spcBef>
              <a:spcAft>
                <a:spcPts val="0"/>
              </a:spcAft>
              <a:buSzPts val="1200"/>
              <a:buNone/>
              <a:defRPr sz="1200">
                <a:solidFill>
                  <a:srgbClr val="3E606F"/>
                </a:solidFill>
              </a:defRPr>
            </a:lvl5pPr>
            <a:lvl6pPr lvl="5" rtl="0" algn="ctr">
              <a:lnSpc>
                <a:spcPct val="100000"/>
              </a:lnSpc>
              <a:spcBef>
                <a:spcPts val="0"/>
              </a:spcBef>
              <a:spcAft>
                <a:spcPts val="0"/>
              </a:spcAft>
              <a:buSzPts val="1200"/>
              <a:buNone/>
              <a:defRPr sz="1200">
                <a:solidFill>
                  <a:srgbClr val="3E606F"/>
                </a:solidFill>
              </a:defRPr>
            </a:lvl6pPr>
            <a:lvl7pPr lvl="6" rtl="0" algn="ctr">
              <a:lnSpc>
                <a:spcPct val="100000"/>
              </a:lnSpc>
              <a:spcBef>
                <a:spcPts val="0"/>
              </a:spcBef>
              <a:spcAft>
                <a:spcPts val="0"/>
              </a:spcAft>
              <a:buSzPts val="1200"/>
              <a:buNone/>
              <a:defRPr sz="1200">
                <a:solidFill>
                  <a:srgbClr val="3E606F"/>
                </a:solidFill>
              </a:defRPr>
            </a:lvl7pPr>
            <a:lvl8pPr lvl="7" rtl="0" algn="ctr">
              <a:lnSpc>
                <a:spcPct val="100000"/>
              </a:lnSpc>
              <a:spcBef>
                <a:spcPts val="0"/>
              </a:spcBef>
              <a:spcAft>
                <a:spcPts val="0"/>
              </a:spcAft>
              <a:buSzPts val="1200"/>
              <a:buNone/>
              <a:defRPr sz="1200">
                <a:solidFill>
                  <a:srgbClr val="3E606F"/>
                </a:solidFill>
              </a:defRPr>
            </a:lvl8pPr>
            <a:lvl9pPr lvl="8" rtl="0" algn="ctr">
              <a:lnSpc>
                <a:spcPct val="100000"/>
              </a:lnSpc>
              <a:spcBef>
                <a:spcPts val="0"/>
              </a:spcBef>
              <a:spcAft>
                <a:spcPts val="0"/>
              </a:spcAft>
              <a:buSzPts val="1200"/>
              <a:buNone/>
              <a:defRPr sz="1200">
                <a:solidFill>
                  <a:srgbClr val="3E606F"/>
                </a:solidFill>
              </a:defRPr>
            </a:lvl9pPr>
          </a:lstStyle>
          <a:p/>
        </p:txBody>
      </p:sp>
      <p:sp>
        <p:nvSpPr>
          <p:cNvPr id="57" name="Google Shape;57;p9"/>
          <p:cNvSpPr txBox="1"/>
          <p:nvPr>
            <p:ph idx="9" type="title"/>
          </p:nvPr>
        </p:nvSpPr>
        <p:spPr>
          <a:xfrm>
            <a:off x="3543711" y="3425725"/>
            <a:ext cx="2358300" cy="4524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rgbClr val="A5B7C6"/>
              </a:buClr>
              <a:buSzPts val="1400"/>
              <a:buNone/>
              <a:defRPr b="1" sz="1400">
                <a:solidFill>
                  <a:srgbClr val="A5B7C6"/>
                </a:solidFill>
                <a:latin typeface="Roboto"/>
                <a:ea typeface="Roboto"/>
                <a:cs typeface="Roboto"/>
                <a:sym typeface="Roboto"/>
              </a:defRPr>
            </a:lvl1pPr>
            <a:lvl2pPr lvl="1" rtl="0" algn="ctr">
              <a:lnSpc>
                <a:spcPct val="100000"/>
              </a:lnSpc>
              <a:spcBef>
                <a:spcPts val="0"/>
              </a:spcBef>
              <a:spcAft>
                <a:spcPts val="0"/>
              </a:spcAft>
              <a:buSzPts val="1400"/>
              <a:buNone/>
              <a:defRPr sz="1400"/>
            </a:lvl2pPr>
            <a:lvl3pPr lvl="2" rtl="0" algn="ctr">
              <a:lnSpc>
                <a:spcPct val="100000"/>
              </a:lnSpc>
              <a:spcBef>
                <a:spcPts val="0"/>
              </a:spcBef>
              <a:spcAft>
                <a:spcPts val="0"/>
              </a:spcAft>
              <a:buSzPts val="1400"/>
              <a:buNone/>
              <a:defRPr sz="1400"/>
            </a:lvl3pPr>
            <a:lvl4pPr lvl="3" rtl="0" algn="ctr">
              <a:lnSpc>
                <a:spcPct val="100000"/>
              </a:lnSpc>
              <a:spcBef>
                <a:spcPts val="0"/>
              </a:spcBef>
              <a:spcAft>
                <a:spcPts val="0"/>
              </a:spcAft>
              <a:buSzPts val="1400"/>
              <a:buNone/>
              <a:defRPr sz="1400"/>
            </a:lvl4pPr>
            <a:lvl5pPr lvl="4" rtl="0" algn="ctr">
              <a:lnSpc>
                <a:spcPct val="100000"/>
              </a:lnSpc>
              <a:spcBef>
                <a:spcPts val="0"/>
              </a:spcBef>
              <a:spcAft>
                <a:spcPts val="0"/>
              </a:spcAft>
              <a:buSzPts val="1400"/>
              <a:buNone/>
              <a:defRPr sz="1400"/>
            </a:lvl5pPr>
            <a:lvl6pPr lvl="5" rtl="0" algn="ctr">
              <a:lnSpc>
                <a:spcPct val="100000"/>
              </a:lnSpc>
              <a:spcBef>
                <a:spcPts val="0"/>
              </a:spcBef>
              <a:spcAft>
                <a:spcPts val="0"/>
              </a:spcAft>
              <a:buSzPts val="1400"/>
              <a:buNone/>
              <a:defRPr sz="1400"/>
            </a:lvl6pPr>
            <a:lvl7pPr lvl="6" rtl="0" algn="ctr">
              <a:lnSpc>
                <a:spcPct val="100000"/>
              </a:lnSpc>
              <a:spcBef>
                <a:spcPts val="0"/>
              </a:spcBef>
              <a:spcAft>
                <a:spcPts val="0"/>
              </a:spcAft>
              <a:buSzPts val="1400"/>
              <a:buNone/>
              <a:defRPr sz="1400"/>
            </a:lvl7pPr>
            <a:lvl8pPr lvl="7" rtl="0" algn="ctr">
              <a:lnSpc>
                <a:spcPct val="100000"/>
              </a:lnSpc>
              <a:spcBef>
                <a:spcPts val="0"/>
              </a:spcBef>
              <a:spcAft>
                <a:spcPts val="0"/>
              </a:spcAft>
              <a:buSzPts val="1400"/>
              <a:buNone/>
              <a:defRPr sz="1400"/>
            </a:lvl8pPr>
            <a:lvl9pPr lvl="8" rtl="0" algn="ctr">
              <a:lnSpc>
                <a:spcPct val="100000"/>
              </a:lnSpc>
              <a:spcBef>
                <a:spcPts val="0"/>
              </a:spcBef>
              <a:spcAft>
                <a:spcPts val="0"/>
              </a:spcAft>
              <a:buSzPts val="1400"/>
              <a:buNone/>
              <a:defRPr sz="1400"/>
            </a:lvl9pPr>
          </a:lstStyle>
          <a:p/>
        </p:txBody>
      </p:sp>
      <p:sp>
        <p:nvSpPr>
          <p:cNvPr id="58" name="Google Shape;58;p9"/>
          <p:cNvSpPr txBox="1"/>
          <p:nvPr>
            <p:ph idx="13" type="title"/>
          </p:nvPr>
        </p:nvSpPr>
        <p:spPr>
          <a:xfrm>
            <a:off x="3543638" y="3769825"/>
            <a:ext cx="2358300" cy="7455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rgbClr val="858585"/>
              </a:buClr>
              <a:buSzPts val="1200"/>
              <a:buFont typeface="Roboto"/>
              <a:buNone/>
              <a:defRPr sz="1200">
                <a:solidFill>
                  <a:srgbClr val="858585"/>
                </a:solidFill>
                <a:latin typeface="Roboto"/>
                <a:ea typeface="Roboto"/>
                <a:cs typeface="Roboto"/>
                <a:sym typeface="Roboto"/>
              </a:defRPr>
            </a:lvl1pPr>
            <a:lvl2pPr lvl="1" rtl="0" algn="ctr">
              <a:lnSpc>
                <a:spcPct val="100000"/>
              </a:lnSpc>
              <a:spcBef>
                <a:spcPts val="0"/>
              </a:spcBef>
              <a:spcAft>
                <a:spcPts val="0"/>
              </a:spcAft>
              <a:buSzPts val="1200"/>
              <a:buNone/>
              <a:defRPr sz="1200">
                <a:solidFill>
                  <a:srgbClr val="3E606F"/>
                </a:solidFill>
              </a:defRPr>
            </a:lvl2pPr>
            <a:lvl3pPr lvl="2" rtl="0" algn="ctr">
              <a:lnSpc>
                <a:spcPct val="100000"/>
              </a:lnSpc>
              <a:spcBef>
                <a:spcPts val="0"/>
              </a:spcBef>
              <a:spcAft>
                <a:spcPts val="0"/>
              </a:spcAft>
              <a:buSzPts val="1200"/>
              <a:buNone/>
              <a:defRPr sz="1200">
                <a:solidFill>
                  <a:srgbClr val="3E606F"/>
                </a:solidFill>
              </a:defRPr>
            </a:lvl3pPr>
            <a:lvl4pPr lvl="3" rtl="0" algn="ctr">
              <a:lnSpc>
                <a:spcPct val="100000"/>
              </a:lnSpc>
              <a:spcBef>
                <a:spcPts val="0"/>
              </a:spcBef>
              <a:spcAft>
                <a:spcPts val="0"/>
              </a:spcAft>
              <a:buSzPts val="1200"/>
              <a:buNone/>
              <a:defRPr sz="1200">
                <a:solidFill>
                  <a:srgbClr val="3E606F"/>
                </a:solidFill>
              </a:defRPr>
            </a:lvl4pPr>
            <a:lvl5pPr lvl="4" rtl="0" algn="ctr">
              <a:lnSpc>
                <a:spcPct val="100000"/>
              </a:lnSpc>
              <a:spcBef>
                <a:spcPts val="0"/>
              </a:spcBef>
              <a:spcAft>
                <a:spcPts val="0"/>
              </a:spcAft>
              <a:buSzPts val="1200"/>
              <a:buNone/>
              <a:defRPr sz="1200">
                <a:solidFill>
                  <a:srgbClr val="3E606F"/>
                </a:solidFill>
              </a:defRPr>
            </a:lvl5pPr>
            <a:lvl6pPr lvl="5" rtl="0" algn="ctr">
              <a:lnSpc>
                <a:spcPct val="100000"/>
              </a:lnSpc>
              <a:spcBef>
                <a:spcPts val="0"/>
              </a:spcBef>
              <a:spcAft>
                <a:spcPts val="0"/>
              </a:spcAft>
              <a:buSzPts val="1200"/>
              <a:buNone/>
              <a:defRPr sz="1200">
                <a:solidFill>
                  <a:srgbClr val="3E606F"/>
                </a:solidFill>
              </a:defRPr>
            </a:lvl6pPr>
            <a:lvl7pPr lvl="6" rtl="0" algn="ctr">
              <a:lnSpc>
                <a:spcPct val="100000"/>
              </a:lnSpc>
              <a:spcBef>
                <a:spcPts val="0"/>
              </a:spcBef>
              <a:spcAft>
                <a:spcPts val="0"/>
              </a:spcAft>
              <a:buSzPts val="1200"/>
              <a:buNone/>
              <a:defRPr sz="1200">
                <a:solidFill>
                  <a:srgbClr val="3E606F"/>
                </a:solidFill>
              </a:defRPr>
            </a:lvl7pPr>
            <a:lvl8pPr lvl="7" rtl="0" algn="ctr">
              <a:lnSpc>
                <a:spcPct val="100000"/>
              </a:lnSpc>
              <a:spcBef>
                <a:spcPts val="0"/>
              </a:spcBef>
              <a:spcAft>
                <a:spcPts val="0"/>
              </a:spcAft>
              <a:buSzPts val="1200"/>
              <a:buNone/>
              <a:defRPr sz="1200">
                <a:solidFill>
                  <a:srgbClr val="3E606F"/>
                </a:solidFill>
              </a:defRPr>
            </a:lvl8pPr>
            <a:lvl9pPr lvl="8" rtl="0" algn="ctr">
              <a:lnSpc>
                <a:spcPct val="100000"/>
              </a:lnSpc>
              <a:spcBef>
                <a:spcPts val="0"/>
              </a:spcBef>
              <a:spcAft>
                <a:spcPts val="0"/>
              </a:spcAft>
              <a:buSzPts val="1200"/>
              <a:buNone/>
              <a:defRPr sz="1200">
                <a:solidFill>
                  <a:srgbClr val="3E606F"/>
                </a:solidFill>
              </a:defRPr>
            </a:lvl9pPr>
          </a:lstStyle>
          <a:p/>
        </p:txBody>
      </p:sp>
      <p:sp>
        <p:nvSpPr>
          <p:cNvPr id="59" name="Google Shape;59;p9"/>
          <p:cNvSpPr txBox="1"/>
          <p:nvPr>
            <p:ph idx="14" type="title"/>
          </p:nvPr>
        </p:nvSpPr>
        <p:spPr>
          <a:xfrm>
            <a:off x="6292048" y="3425725"/>
            <a:ext cx="2358300" cy="4524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rgbClr val="A5B7C6"/>
              </a:buClr>
              <a:buSzPts val="1400"/>
              <a:buNone/>
              <a:defRPr b="1" sz="1400">
                <a:solidFill>
                  <a:srgbClr val="A5B7C6"/>
                </a:solidFill>
                <a:latin typeface="Roboto"/>
                <a:ea typeface="Roboto"/>
                <a:cs typeface="Roboto"/>
                <a:sym typeface="Roboto"/>
              </a:defRPr>
            </a:lvl1pPr>
            <a:lvl2pPr lvl="1" rtl="0" algn="ctr">
              <a:lnSpc>
                <a:spcPct val="100000"/>
              </a:lnSpc>
              <a:spcBef>
                <a:spcPts val="0"/>
              </a:spcBef>
              <a:spcAft>
                <a:spcPts val="0"/>
              </a:spcAft>
              <a:buSzPts val="1400"/>
              <a:buNone/>
              <a:defRPr sz="1400"/>
            </a:lvl2pPr>
            <a:lvl3pPr lvl="2" rtl="0" algn="ctr">
              <a:lnSpc>
                <a:spcPct val="100000"/>
              </a:lnSpc>
              <a:spcBef>
                <a:spcPts val="0"/>
              </a:spcBef>
              <a:spcAft>
                <a:spcPts val="0"/>
              </a:spcAft>
              <a:buSzPts val="1400"/>
              <a:buNone/>
              <a:defRPr sz="1400"/>
            </a:lvl3pPr>
            <a:lvl4pPr lvl="3" rtl="0" algn="ctr">
              <a:lnSpc>
                <a:spcPct val="100000"/>
              </a:lnSpc>
              <a:spcBef>
                <a:spcPts val="0"/>
              </a:spcBef>
              <a:spcAft>
                <a:spcPts val="0"/>
              </a:spcAft>
              <a:buSzPts val="1400"/>
              <a:buNone/>
              <a:defRPr sz="1400"/>
            </a:lvl4pPr>
            <a:lvl5pPr lvl="4" rtl="0" algn="ctr">
              <a:lnSpc>
                <a:spcPct val="100000"/>
              </a:lnSpc>
              <a:spcBef>
                <a:spcPts val="0"/>
              </a:spcBef>
              <a:spcAft>
                <a:spcPts val="0"/>
              </a:spcAft>
              <a:buSzPts val="1400"/>
              <a:buNone/>
              <a:defRPr sz="1400"/>
            </a:lvl5pPr>
            <a:lvl6pPr lvl="5" rtl="0" algn="ctr">
              <a:lnSpc>
                <a:spcPct val="100000"/>
              </a:lnSpc>
              <a:spcBef>
                <a:spcPts val="0"/>
              </a:spcBef>
              <a:spcAft>
                <a:spcPts val="0"/>
              </a:spcAft>
              <a:buSzPts val="1400"/>
              <a:buNone/>
              <a:defRPr sz="1400"/>
            </a:lvl6pPr>
            <a:lvl7pPr lvl="6" rtl="0" algn="ctr">
              <a:lnSpc>
                <a:spcPct val="100000"/>
              </a:lnSpc>
              <a:spcBef>
                <a:spcPts val="0"/>
              </a:spcBef>
              <a:spcAft>
                <a:spcPts val="0"/>
              </a:spcAft>
              <a:buSzPts val="1400"/>
              <a:buNone/>
              <a:defRPr sz="1400"/>
            </a:lvl7pPr>
            <a:lvl8pPr lvl="7" rtl="0" algn="ctr">
              <a:lnSpc>
                <a:spcPct val="100000"/>
              </a:lnSpc>
              <a:spcBef>
                <a:spcPts val="0"/>
              </a:spcBef>
              <a:spcAft>
                <a:spcPts val="0"/>
              </a:spcAft>
              <a:buSzPts val="1400"/>
              <a:buNone/>
              <a:defRPr sz="1400"/>
            </a:lvl8pPr>
            <a:lvl9pPr lvl="8" rtl="0" algn="ctr">
              <a:lnSpc>
                <a:spcPct val="100000"/>
              </a:lnSpc>
              <a:spcBef>
                <a:spcPts val="0"/>
              </a:spcBef>
              <a:spcAft>
                <a:spcPts val="0"/>
              </a:spcAft>
              <a:buSzPts val="1400"/>
              <a:buNone/>
              <a:defRPr sz="1400"/>
            </a:lvl9pPr>
          </a:lstStyle>
          <a:p/>
        </p:txBody>
      </p:sp>
      <p:sp>
        <p:nvSpPr>
          <p:cNvPr id="60" name="Google Shape;60;p9"/>
          <p:cNvSpPr txBox="1"/>
          <p:nvPr>
            <p:ph idx="15" type="title"/>
          </p:nvPr>
        </p:nvSpPr>
        <p:spPr>
          <a:xfrm>
            <a:off x="6291975" y="3769825"/>
            <a:ext cx="2358300" cy="7455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rgbClr val="858585"/>
              </a:buClr>
              <a:buSzPts val="1200"/>
              <a:buFont typeface="Roboto"/>
              <a:buNone/>
              <a:defRPr sz="1200">
                <a:solidFill>
                  <a:srgbClr val="858585"/>
                </a:solidFill>
                <a:latin typeface="Roboto"/>
                <a:ea typeface="Roboto"/>
                <a:cs typeface="Roboto"/>
                <a:sym typeface="Roboto"/>
              </a:defRPr>
            </a:lvl1pPr>
            <a:lvl2pPr lvl="1" rtl="0" algn="ctr">
              <a:lnSpc>
                <a:spcPct val="100000"/>
              </a:lnSpc>
              <a:spcBef>
                <a:spcPts val="0"/>
              </a:spcBef>
              <a:spcAft>
                <a:spcPts val="0"/>
              </a:spcAft>
              <a:buSzPts val="1200"/>
              <a:buNone/>
              <a:defRPr sz="1200">
                <a:solidFill>
                  <a:srgbClr val="3E606F"/>
                </a:solidFill>
              </a:defRPr>
            </a:lvl2pPr>
            <a:lvl3pPr lvl="2" rtl="0" algn="ctr">
              <a:lnSpc>
                <a:spcPct val="100000"/>
              </a:lnSpc>
              <a:spcBef>
                <a:spcPts val="0"/>
              </a:spcBef>
              <a:spcAft>
                <a:spcPts val="0"/>
              </a:spcAft>
              <a:buSzPts val="1200"/>
              <a:buNone/>
              <a:defRPr sz="1200">
                <a:solidFill>
                  <a:srgbClr val="3E606F"/>
                </a:solidFill>
              </a:defRPr>
            </a:lvl3pPr>
            <a:lvl4pPr lvl="3" rtl="0" algn="ctr">
              <a:lnSpc>
                <a:spcPct val="100000"/>
              </a:lnSpc>
              <a:spcBef>
                <a:spcPts val="0"/>
              </a:spcBef>
              <a:spcAft>
                <a:spcPts val="0"/>
              </a:spcAft>
              <a:buSzPts val="1200"/>
              <a:buNone/>
              <a:defRPr sz="1200">
                <a:solidFill>
                  <a:srgbClr val="3E606F"/>
                </a:solidFill>
              </a:defRPr>
            </a:lvl4pPr>
            <a:lvl5pPr lvl="4" rtl="0" algn="ctr">
              <a:lnSpc>
                <a:spcPct val="100000"/>
              </a:lnSpc>
              <a:spcBef>
                <a:spcPts val="0"/>
              </a:spcBef>
              <a:spcAft>
                <a:spcPts val="0"/>
              </a:spcAft>
              <a:buSzPts val="1200"/>
              <a:buNone/>
              <a:defRPr sz="1200">
                <a:solidFill>
                  <a:srgbClr val="3E606F"/>
                </a:solidFill>
              </a:defRPr>
            </a:lvl5pPr>
            <a:lvl6pPr lvl="5" rtl="0" algn="ctr">
              <a:lnSpc>
                <a:spcPct val="100000"/>
              </a:lnSpc>
              <a:spcBef>
                <a:spcPts val="0"/>
              </a:spcBef>
              <a:spcAft>
                <a:spcPts val="0"/>
              </a:spcAft>
              <a:buSzPts val="1200"/>
              <a:buNone/>
              <a:defRPr sz="1200">
                <a:solidFill>
                  <a:srgbClr val="3E606F"/>
                </a:solidFill>
              </a:defRPr>
            </a:lvl6pPr>
            <a:lvl7pPr lvl="6" rtl="0" algn="ctr">
              <a:lnSpc>
                <a:spcPct val="100000"/>
              </a:lnSpc>
              <a:spcBef>
                <a:spcPts val="0"/>
              </a:spcBef>
              <a:spcAft>
                <a:spcPts val="0"/>
              </a:spcAft>
              <a:buSzPts val="1200"/>
              <a:buNone/>
              <a:defRPr sz="1200">
                <a:solidFill>
                  <a:srgbClr val="3E606F"/>
                </a:solidFill>
              </a:defRPr>
            </a:lvl7pPr>
            <a:lvl8pPr lvl="7" rtl="0" algn="ctr">
              <a:lnSpc>
                <a:spcPct val="100000"/>
              </a:lnSpc>
              <a:spcBef>
                <a:spcPts val="0"/>
              </a:spcBef>
              <a:spcAft>
                <a:spcPts val="0"/>
              </a:spcAft>
              <a:buSzPts val="1200"/>
              <a:buNone/>
              <a:defRPr sz="1200">
                <a:solidFill>
                  <a:srgbClr val="3E606F"/>
                </a:solidFill>
              </a:defRPr>
            </a:lvl8pPr>
            <a:lvl9pPr lvl="8" rtl="0" algn="ctr">
              <a:lnSpc>
                <a:spcPct val="100000"/>
              </a:lnSpc>
              <a:spcBef>
                <a:spcPts val="0"/>
              </a:spcBef>
              <a:spcAft>
                <a:spcPts val="0"/>
              </a:spcAft>
              <a:buSzPts val="1200"/>
              <a:buNone/>
              <a:defRPr sz="1200">
                <a:solidFill>
                  <a:srgbClr val="3E606F"/>
                </a:solidFill>
              </a:defRPr>
            </a:lvl9pPr>
          </a:lstStyle>
          <a:p/>
        </p:txBody>
      </p:sp>
      <p:sp>
        <p:nvSpPr>
          <p:cNvPr id="61" name="Google Shape;61;p9"/>
          <p:cNvSpPr txBox="1"/>
          <p:nvPr>
            <p:ph idx="16" type="title"/>
          </p:nvPr>
        </p:nvSpPr>
        <p:spPr>
          <a:xfrm>
            <a:off x="1202925" y="466625"/>
            <a:ext cx="6738300" cy="5727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rgbClr val="193441"/>
              </a:buClr>
              <a:buSzPts val="3000"/>
              <a:buFont typeface="Roboto"/>
              <a:buNone/>
              <a:defRPr b="1" sz="3000">
                <a:solidFill>
                  <a:srgbClr val="193441"/>
                </a:solidFill>
                <a:latin typeface="Roboto"/>
                <a:ea typeface="Roboto"/>
                <a:cs typeface="Roboto"/>
                <a:sym typeface="Roboto"/>
              </a:defRPr>
            </a:lvl1pPr>
            <a:lvl2pPr lvl="1" rtl="0" algn="ctr">
              <a:lnSpc>
                <a:spcPct val="100000"/>
              </a:lnSpc>
              <a:spcBef>
                <a:spcPts val="0"/>
              </a:spcBef>
              <a:spcAft>
                <a:spcPts val="0"/>
              </a:spcAft>
              <a:buClr>
                <a:srgbClr val="193441"/>
              </a:buClr>
              <a:buSzPts val="2800"/>
              <a:buFont typeface="Roboto"/>
              <a:buNone/>
              <a:defRPr b="1">
                <a:solidFill>
                  <a:srgbClr val="193441"/>
                </a:solidFill>
                <a:latin typeface="Roboto"/>
                <a:ea typeface="Roboto"/>
                <a:cs typeface="Roboto"/>
                <a:sym typeface="Roboto"/>
              </a:defRPr>
            </a:lvl2pPr>
            <a:lvl3pPr lvl="2" rtl="0" algn="ctr">
              <a:lnSpc>
                <a:spcPct val="100000"/>
              </a:lnSpc>
              <a:spcBef>
                <a:spcPts val="0"/>
              </a:spcBef>
              <a:spcAft>
                <a:spcPts val="0"/>
              </a:spcAft>
              <a:buClr>
                <a:srgbClr val="193441"/>
              </a:buClr>
              <a:buSzPts val="2800"/>
              <a:buFont typeface="Roboto"/>
              <a:buNone/>
              <a:defRPr b="1">
                <a:solidFill>
                  <a:srgbClr val="193441"/>
                </a:solidFill>
                <a:latin typeface="Roboto"/>
                <a:ea typeface="Roboto"/>
                <a:cs typeface="Roboto"/>
                <a:sym typeface="Roboto"/>
              </a:defRPr>
            </a:lvl3pPr>
            <a:lvl4pPr lvl="3" rtl="0" algn="ctr">
              <a:lnSpc>
                <a:spcPct val="100000"/>
              </a:lnSpc>
              <a:spcBef>
                <a:spcPts val="0"/>
              </a:spcBef>
              <a:spcAft>
                <a:spcPts val="0"/>
              </a:spcAft>
              <a:buClr>
                <a:srgbClr val="193441"/>
              </a:buClr>
              <a:buSzPts val="2800"/>
              <a:buFont typeface="Roboto"/>
              <a:buNone/>
              <a:defRPr b="1">
                <a:solidFill>
                  <a:srgbClr val="193441"/>
                </a:solidFill>
                <a:latin typeface="Roboto"/>
                <a:ea typeface="Roboto"/>
                <a:cs typeface="Roboto"/>
                <a:sym typeface="Roboto"/>
              </a:defRPr>
            </a:lvl4pPr>
            <a:lvl5pPr lvl="4" rtl="0" algn="ctr">
              <a:lnSpc>
                <a:spcPct val="100000"/>
              </a:lnSpc>
              <a:spcBef>
                <a:spcPts val="0"/>
              </a:spcBef>
              <a:spcAft>
                <a:spcPts val="0"/>
              </a:spcAft>
              <a:buClr>
                <a:srgbClr val="193441"/>
              </a:buClr>
              <a:buSzPts val="2800"/>
              <a:buFont typeface="Roboto"/>
              <a:buNone/>
              <a:defRPr b="1">
                <a:solidFill>
                  <a:srgbClr val="193441"/>
                </a:solidFill>
                <a:latin typeface="Roboto"/>
                <a:ea typeface="Roboto"/>
                <a:cs typeface="Roboto"/>
                <a:sym typeface="Roboto"/>
              </a:defRPr>
            </a:lvl5pPr>
            <a:lvl6pPr lvl="5" rtl="0" algn="ctr">
              <a:lnSpc>
                <a:spcPct val="100000"/>
              </a:lnSpc>
              <a:spcBef>
                <a:spcPts val="0"/>
              </a:spcBef>
              <a:spcAft>
                <a:spcPts val="0"/>
              </a:spcAft>
              <a:buClr>
                <a:srgbClr val="193441"/>
              </a:buClr>
              <a:buSzPts val="2800"/>
              <a:buFont typeface="Roboto"/>
              <a:buNone/>
              <a:defRPr b="1">
                <a:solidFill>
                  <a:srgbClr val="193441"/>
                </a:solidFill>
                <a:latin typeface="Roboto"/>
                <a:ea typeface="Roboto"/>
                <a:cs typeface="Roboto"/>
                <a:sym typeface="Roboto"/>
              </a:defRPr>
            </a:lvl6pPr>
            <a:lvl7pPr lvl="6" rtl="0" algn="ctr">
              <a:lnSpc>
                <a:spcPct val="100000"/>
              </a:lnSpc>
              <a:spcBef>
                <a:spcPts val="0"/>
              </a:spcBef>
              <a:spcAft>
                <a:spcPts val="0"/>
              </a:spcAft>
              <a:buClr>
                <a:srgbClr val="193441"/>
              </a:buClr>
              <a:buSzPts val="2800"/>
              <a:buFont typeface="Roboto"/>
              <a:buNone/>
              <a:defRPr b="1">
                <a:solidFill>
                  <a:srgbClr val="193441"/>
                </a:solidFill>
                <a:latin typeface="Roboto"/>
                <a:ea typeface="Roboto"/>
                <a:cs typeface="Roboto"/>
                <a:sym typeface="Roboto"/>
              </a:defRPr>
            </a:lvl7pPr>
            <a:lvl8pPr lvl="7" rtl="0" algn="ctr">
              <a:lnSpc>
                <a:spcPct val="100000"/>
              </a:lnSpc>
              <a:spcBef>
                <a:spcPts val="0"/>
              </a:spcBef>
              <a:spcAft>
                <a:spcPts val="0"/>
              </a:spcAft>
              <a:buClr>
                <a:srgbClr val="193441"/>
              </a:buClr>
              <a:buSzPts val="2800"/>
              <a:buFont typeface="Roboto"/>
              <a:buNone/>
              <a:defRPr b="1">
                <a:solidFill>
                  <a:srgbClr val="193441"/>
                </a:solidFill>
                <a:latin typeface="Roboto"/>
                <a:ea typeface="Roboto"/>
                <a:cs typeface="Roboto"/>
                <a:sym typeface="Roboto"/>
              </a:defRPr>
            </a:lvl8pPr>
            <a:lvl9pPr lvl="8" rtl="0" algn="ctr">
              <a:lnSpc>
                <a:spcPct val="100000"/>
              </a:lnSpc>
              <a:spcBef>
                <a:spcPts val="0"/>
              </a:spcBef>
              <a:spcAft>
                <a:spcPts val="0"/>
              </a:spcAft>
              <a:buClr>
                <a:srgbClr val="193441"/>
              </a:buClr>
              <a:buSzPts val="2800"/>
              <a:buFont typeface="Roboto"/>
              <a:buNone/>
              <a:defRPr b="1">
                <a:solidFill>
                  <a:srgbClr val="193441"/>
                </a:solidFill>
                <a:latin typeface="Roboto"/>
                <a:ea typeface="Roboto"/>
                <a:cs typeface="Roboto"/>
                <a:sym typeface="Roboto"/>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pty slide">
  <p:cSld name="CUSTOM_12">
    <p:spTree>
      <p:nvGrpSpPr>
        <p:cNvPr id="62" name="Shape 62"/>
        <p:cNvGrpSpPr/>
        <p:nvPr/>
      </p:nvGrpSpPr>
      <p:grpSpPr>
        <a:xfrm>
          <a:off x="0" y="0"/>
          <a:ext cx="0" cy="0"/>
          <a:chOff x="0" y="0"/>
          <a:chExt cx="0" cy="0"/>
        </a:xfrm>
      </p:grpSpPr>
      <p:sp>
        <p:nvSpPr>
          <p:cNvPr id="63" name="Google Shape;63;p10"/>
          <p:cNvSpPr/>
          <p:nvPr/>
        </p:nvSpPr>
        <p:spPr>
          <a:xfrm>
            <a:off x="0" y="3617125"/>
            <a:ext cx="2826300" cy="443400"/>
          </a:xfrm>
          <a:prstGeom prst="rect">
            <a:avLst/>
          </a:prstGeom>
          <a:solidFill>
            <a:srgbClr val="A5B7C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10"/>
          <p:cNvSpPr/>
          <p:nvPr/>
        </p:nvSpPr>
        <p:spPr>
          <a:xfrm>
            <a:off x="0" y="4094200"/>
            <a:ext cx="3633900" cy="443400"/>
          </a:xfrm>
          <a:prstGeom prst="rect">
            <a:avLst/>
          </a:prstGeom>
          <a:solidFill>
            <a:srgbClr val="1934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10"/>
          <p:cNvSpPr txBox="1"/>
          <p:nvPr>
            <p:ph type="title"/>
          </p:nvPr>
        </p:nvSpPr>
        <p:spPr>
          <a:xfrm>
            <a:off x="415625" y="3696723"/>
            <a:ext cx="4213800" cy="924900"/>
          </a:xfrm>
          <a:prstGeom prst="rect">
            <a:avLst/>
          </a:prstGeom>
          <a:noFill/>
          <a:ln>
            <a:noFill/>
          </a:ln>
        </p:spPr>
        <p:txBody>
          <a:bodyPr anchorCtr="0" anchor="ctr" bIns="91425" lIns="91425" spcFirstLastPara="1" rIns="91425" wrap="square" tIns="91425">
            <a:noAutofit/>
          </a:bodyPr>
          <a:lstStyle>
            <a:lvl1pPr lvl="0" rtl="0">
              <a:lnSpc>
                <a:spcPct val="150000"/>
              </a:lnSpc>
              <a:spcBef>
                <a:spcPts val="0"/>
              </a:spcBef>
              <a:spcAft>
                <a:spcPts val="0"/>
              </a:spcAft>
              <a:buClr>
                <a:srgbClr val="FFFFFF"/>
              </a:buClr>
              <a:buSzPts val="2000"/>
              <a:buNone/>
              <a:defRPr b="1" sz="2000">
                <a:solidFill>
                  <a:srgbClr val="FFFFFF"/>
                </a:solidFill>
                <a:latin typeface="Roboto"/>
                <a:ea typeface="Roboto"/>
                <a:cs typeface="Roboto"/>
                <a:sym typeface="Roboto"/>
              </a:defRPr>
            </a:lvl1pPr>
            <a:lvl2pPr lvl="1" rtl="0">
              <a:lnSpc>
                <a:spcPct val="150000"/>
              </a:lnSpc>
              <a:spcBef>
                <a:spcPts val="0"/>
              </a:spcBef>
              <a:spcAft>
                <a:spcPts val="0"/>
              </a:spcAft>
              <a:buClr>
                <a:srgbClr val="FFFFFF"/>
              </a:buClr>
              <a:buSzPts val="2000"/>
              <a:buNone/>
              <a:defRPr sz="2000">
                <a:solidFill>
                  <a:srgbClr val="FFFFFF"/>
                </a:solidFill>
              </a:defRPr>
            </a:lvl2pPr>
            <a:lvl3pPr lvl="2" rtl="0">
              <a:lnSpc>
                <a:spcPct val="150000"/>
              </a:lnSpc>
              <a:spcBef>
                <a:spcPts val="0"/>
              </a:spcBef>
              <a:spcAft>
                <a:spcPts val="0"/>
              </a:spcAft>
              <a:buClr>
                <a:srgbClr val="FFFFFF"/>
              </a:buClr>
              <a:buSzPts val="2000"/>
              <a:buNone/>
              <a:defRPr sz="2000">
                <a:solidFill>
                  <a:srgbClr val="FFFFFF"/>
                </a:solidFill>
              </a:defRPr>
            </a:lvl3pPr>
            <a:lvl4pPr lvl="3" rtl="0">
              <a:lnSpc>
                <a:spcPct val="150000"/>
              </a:lnSpc>
              <a:spcBef>
                <a:spcPts val="0"/>
              </a:spcBef>
              <a:spcAft>
                <a:spcPts val="0"/>
              </a:spcAft>
              <a:buClr>
                <a:srgbClr val="FFFFFF"/>
              </a:buClr>
              <a:buSzPts val="2000"/>
              <a:buNone/>
              <a:defRPr sz="2000">
                <a:solidFill>
                  <a:srgbClr val="FFFFFF"/>
                </a:solidFill>
              </a:defRPr>
            </a:lvl4pPr>
            <a:lvl5pPr lvl="4" rtl="0">
              <a:lnSpc>
                <a:spcPct val="150000"/>
              </a:lnSpc>
              <a:spcBef>
                <a:spcPts val="0"/>
              </a:spcBef>
              <a:spcAft>
                <a:spcPts val="0"/>
              </a:spcAft>
              <a:buClr>
                <a:srgbClr val="FFFFFF"/>
              </a:buClr>
              <a:buSzPts val="2000"/>
              <a:buNone/>
              <a:defRPr sz="2000">
                <a:solidFill>
                  <a:srgbClr val="FFFFFF"/>
                </a:solidFill>
              </a:defRPr>
            </a:lvl5pPr>
            <a:lvl6pPr lvl="5" rtl="0">
              <a:lnSpc>
                <a:spcPct val="150000"/>
              </a:lnSpc>
              <a:spcBef>
                <a:spcPts val="0"/>
              </a:spcBef>
              <a:spcAft>
                <a:spcPts val="0"/>
              </a:spcAft>
              <a:buClr>
                <a:srgbClr val="FFFFFF"/>
              </a:buClr>
              <a:buSzPts val="2000"/>
              <a:buNone/>
              <a:defRPr sz="2000">
                <a:solidFill>
                  <a:srgbClr val="FFFFFF"/>
                </a:solidFill>
              </a:defRPr>
            </a:lvl6pPr>
            <a:lvl7pPr lvl="6" rtl="0">
              <a:lnSpc>
                <a:spcPct val="150000"/>
              </a:lnSpc>
              <a:spcBef>
                <a:spcPts val="0"/>
              </a:spcBef>
              <a:spcAft>
                <a:spcPts val="0"/>
              </a:spcAft>
              <a:buClr>
                <a:srgbClr val="FFFFFF"/>
              </a:buClr>
              <a:buSzPts val="2000"/>
              <a:buNone/>
              <a:defRPr sz="2000">
                <a:solidFill>
                  <a:srgbClr val="FFFFFF"/>
                </a:solidFill>
              </a:defRPr>
            </a:lvl7pPr>
            <a:lvl8pPr lvl="7" rtl="0">
              <a:lnSpc>
                <a:spcPct val="150000"/>
              </a:lnSpc>
              <a:spcBef>
                <a:spcPts val="0"/>
              </a:spcBef>
              <a:spcAft>
                <a:spcPts val="0"/>
              </a:spcAft>
              <a:buClr>
                <a:srgbClr val="FFFFFF"/>
              </a:buClr>
              <a:buSzPts val="2000"/>
              <a:buNone/>
              <a:defRPr sz="2000">
                <a:solidFill>
                  <a:srgbClr val="FFFFFF"/>
                </a:solidFill>
              </a:defRPr>
            </a:lvl8pPr>
            <a:lvl9pPr lvl="8" rtl="0">
              <a:lnSpc>
                <a:spcPct val="150000"/>
              </a:lnSpc>
              <a:spcBef>
                <a:spcPts val="0"/>
              </a:spcBef>
              <a:spcAft>
                <a:spcPts val="0"/>
              </a:spcAft>
              <a:buClr>
                <a:srgbClr val="FFFFFF"/>
              </a:buClr>
              <a:buSzPts val="2000"/>
              <a:buNone/>
              <a:defRPr sz="2000">
                <a:solidFill>
                  <a:srgbClr val="FFFFFF"/>
                </a:solidFil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7"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95300" y="695225"/>
            <a:ext cx="75534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600"/>
              <a:buFont typeface="Roboto Medium"/>
              <a:buNone/>
              <a:defRPr b="0" i="0" sz="2600" u="none" cap="none" strike="noStrike">
                <a:solidFill>
                  <a:schemeClr val="dk1"/>
                </a:solidFill>
                <a:latin typeface="Roboto Medium"/>
                <a:ea typeface="Roboto Medium"/>
                <a:cs typeface="Roboto Medium"/>
                <a:sym typeface="Roboto Medium"/>
              </a:defRPr>
            </a:lvl1pPr>
            <a:lvl2pPr lvl="1" marR="0" rtl="0" algn="l">
              <a:lnSpc>
                <a:spcPct val="100000"/>
              </a:lnSpc>
              <a:spcBef>
                <a:spcPts val="0"/>
              </a:spcBef>
              <a:spcAft>
                <a:spcPts val="0"/>
              </a:spcAft>
              <a:buClr>
                <a:schemeClr val="dk1"/>
              </a:buClr>
              <a:buSzPts val="2800"/>
              <a:buFont typeface="Roboto Medium"/>
              <a:buNone/>
              <a:defRPr b="0" i="0" sz="2800" u="none" cap="none" strike="noStrike">
                <a:solidFill>
                  <a:schemeClr val="dk1"/>
                </a:solidFill>
                <a:latin typeface="Roboto Medium"/>
                <a:ea typeface="Roboto Medium"/>
                <a:cs typeface="Roboto Medium"/>
                <a:sym typeface="Roboto Medium"/>
              </a:defRPr>
            </a:lvl2pPr>
            <a:lvl3pPr lvl="2" marR="0" rtl="0" algn="l">
              <a:lnSpc>
                <a:spcPct val="100000"/>
              </a:lnSpc>
              <a:spcBef>
                <a:spcPts val="0"/>
              </a:spcBef>
              <a:spcAft>
                <a:spcPts val="0"/>
              </a:spcAft>
              <a:buClr>
                <a:schemeClr val="dk1"/>
              </a:buClr>
              <a:buSzPts val="2800"/>
              <a:buFont typeface="Roboto Medium"/>
              <a:buNone/>
              <a:defRPr b="0" i="0" sz="2800" u="none" cap="none" strike="noStrike">
                <a:solidFill>
                  <a:schemeClr val="dk1"/>
                </a:solidFill>
                <a:latin typeface="Roboto Medium"/>
                <a:ea typeface="Roboto Medium"/>
                <a:cs typeface="Roboto Medium"/>
                <a:sym typeface="Roboto Medium"/>
              </a:defRPr>
            </a:lvl3pPr>
            <a:lvl4pPr lvl="3" marR="0" rtl="0" algn="l">
              <a:lnSpc>
                <a:spcPct val="100000"/>
              </a:lnSpc>
              <a:spcBef>
                <a:spcPts val="0"/>
              </a:spcBef>
              <a:spcAft>
                <a:spcPts val="0"/>
              </a:spcAft>
              <a:buClr>
                <a:schemeClr val="dk1"/>
              </a:buClr>
              <a:buSzPts val="2800"/>
              <a:buFont typeface="Roboto Medium"/>
              <a:buNone/>
              <a:defRPr b="0" i="0" sz="2800" u="none" cap="none" strike="noStrike">
                <a:solidFill>
                  <a:schemeClr val="dk1"/>
                </a:solidFill>
                <a:latin typeface="Roboto Medium"/>
                <a:ea typeface="Roboto Medium"/>
                <a:cs typeface="Roboto Medium"/>
                <a:sym typeface="Roboto Medium"/>
              </a:defRPr>
            </a:lvl4pPr>
            <a:lvl5pPr lvl="4" marR="0" rtl="0" algn="l">
              <a:lnSpc>
                <a:spcPct val="100000"/>
              </a:lnSpc>
              <a:spcBef>
                <a:spcPts val="0"/>
              </a:spcBef>
              <a:spcAft>
                <a:spcPts val="0"/>
              </a:spcAft>
              <a:buClr>
                <a:schemeClr val="dk1"/>
              </a:buClr>
              <a:buSzPts val="2800"/>
              <a:buFont typeface="Roboto Medium"/>
              <a:buNone/>
              <a:defRPr b="0" i="0" sz="2800" u="none" cap="none" strike="noStrike">
                <a:solidFill>
                  <a:schemeClr val="dk1"/>
                </a:solidFill>
                <a:latin typeface="Roboto Medium"/>
                <a:ea typeface="Roboto Medium"/>
                <a:cs typeface="Roboto Medium"/>
                <a:sym typeface="Roboto Medium"/>
              </a:defRPr>
            </a:lvl5pPr>
            <a:lvl6pPr lvl="5" marR="0" rtl="0" algn="l">
              <a:lnSpc>
                <a:spcPct val="100000"/>
              </a:lnSpc>
              <a:spcBef>
                <a:spcPts val="0"/>
              </a:spcBef>
              <a:spcAft>
                <a:spcPts val="0"/>
              </a:spcAft>
              <a:buClr>
                <a:schemeClr val="dk1"/>
              </a:buClr>
              <a:buSzPts val="2800"/>
              <a:buFont typeface="Roboto Medium"/>
              <a:buNone/>
              <a:defRPr b="0" i="0" sz="2800" u="none" cap="none" strike="noStrike">
                <a:solidFill>
                  <a:schemeClr val="dk1"/>
                </a:solidFill>
                <a:latin typeface="Roboto Medium"/>
                <a:ea typeface="Roboto Medium"/>
                <a:cs typeface="Roboto Medium"/>
                <a:sym typeface="Roboto Medium"/>
              </a:defRPr>
            </a:lvl6pPr>
            <a:lvl7pPr lvl="6" marR="0" rtl="0" algn="l">
              <a:lnSpc>
                <a:spcPct val="100000"/>
              </a:lnSpc>
              <a:spcBef>
                <a:spcPts val="0"/>
              </a:spcBef>
              <a:spcAft>
                <a:spcPts val="0"/>
              </a:spcAft>
              <a:buClr>
                <a:schemeClr val="dk1"/>
              </a:buClr>
              <a:buSzPts val="2800"/>
              <a:buFont typeface="Roboto Medium"/>
              <a:buNone/>
              <a:defRPr b="0" i="0" sz="2800" u="none" cap="none" strike="noStrike">
                <a:solidFill>
                  <a:schemeClr val="dk1"/>
                </a:solidFill>
                <a:latin typeface="Roboto Medium"/>
                <a:ea typeface="Roboto Medium"/>
                <a:cs typeface="Roboto Medium"/>
                <a:sym typeface="Roboto Medium"/>
              </a:defRPr>
            </a:lvl7pPr>
            <a:lvl8pPr lvl="7" marR="0" rtl="0" algn="l">
              <a:lnSpc>
                <a:spcPct val="100000"/>
              </a:lnSpc>
              <a:spcBef>
                <a:spcPts val="0"/>
              </a:spcBef>
              <a:spcAft>
                <a:spcPts val="0"/>
              </a:spcAft>
              <a:buClr>
                <a:schemeClr val="dk1"/>
              </a:buClr>
              <a:buSzPts val="2800"/>
              <a:buFont typeface="Roboto Medium"/>
              <a:buNone/>
              <a:defRPr b="0" i="0" sz="2800" u="none" cap="none" strike="noStrike">
                <a:solidFill>
                  <a:schemeClr val="dk1"/>
                </a:solidFill>
                <a:latin typeface="Roboto Medium"/>
                <a:ea typeface="Roboto Medium"/>
                <a:cs typeface="Roboto Medium"/>
                <a:sym typeface="Roboto Medium"/>
              </a:defRPr>
            </a:lvl8pPr>
            <a:lvl9pPr lvl="8" marR="0" rtl="0" algn="l">
              <a:lnSpc>
                <a:spcPct val="100000"/>
              </a:lnSpc>
              <a:spcBef>
                <a:spcPts val="0"/>
              </a:spcBef>
              <a:spcAft>
                <a:spcPts val="0"/>
              </a:spcAft>
              <a:buClr>
                <a:schemeClr val="dk1"/>
              </a:buClr>
              <a:buSzPts val="2800"/>
              <a:buFont typeface="Roboto Medium"/>
              <a:buNone/>
              <a:defRPr b="0" i="0" sz="2800" u="none" cap="none" strike="noStrike">
                <a:solidFill>
                  <a:schemeClr val="dk1"/>
                </a:solidFill>
                <a:latin typeface="Roboto Medium"/>
                <a:ea typeface="Roboto Medium"/>
                <a:cs typeface="Roboto Medium"/>
                <a:sym typeface="Roboto Medium"/>
              </a:defRPr>
            </a:lvl9pPr>
          </a:lstStyle>
          <a:p/>
        </p:txBody>
      </p:sp>
      <p:sp>
        <p:nvSpPr>
          <p:cNvPr id="7" name="Google Shape;7;p1"/>
          <p:cNvSpPr txBox="1"/>
          <p:nvPr>
            <p:ph idx="1" type="body"/>
          </p:nvPr>
        </p:nvSpPr>
        <p:spPr>
          <a:xfrm>
            <a:off x="1285225" y="1668825"/>
            <a:ext cx="6402900" cy="2626800"/>
          </a:xfrm>
          <a:prstGeom prst="rect">
            <a:avLst/>
          </a:prstGeom>
          <a:noFill/>
          <a:ln>
            <a:noFill/>
          </a:ln>
        </p:spPr>
        <p:txBody>
          <a:bodyPr anchorCtr="0" anchor="t" bIns="91425" lIns="91425" spcFirstLastPara="1" rIns="91425" wrap="square" tIns="91425">
            <a:noAutofit/>
          </a:bodyPr>
          <a:lstStyle>
            <a:lvl1pPr indent="-330200" lvl="0" marL="457200" marR="0" rtl="0" algn="l">
              <a:lnSpc>
                <a:spcPct val="114000"/>
              </a:lnSpc>
              <a:spcBef>
                <a:spcPts val="0"/>
              </a:spcBef>
              <a:spcAft>
                <a:spcPts val="0"/>
              </a:spcAft>
              <a:buClr>
                <a:srgbClr val="858585"/>
              </a:buClr>
              <a:buSzPts val="1600"/>
              <a:buFont typeface="Roboto"/>
              <a:buChar char="●"/>
              <a:defRPr b="0" i="0" sz="1600" u="none" cap="none" strike="noStrike">
                <a:solidFill>
                  <a:srgbClr val="858585"/>
                </a:solidFill>
                <a:latin typeface="Roboto"/>
                <a:ea typeface="Roboto"/>
                <a:cs typeface="Roboto"/>
                <a:sym typeface="Roboto"/>
              </a:defRPr>
            </a:lvl1pPr>
            <a:lvl2pPr indent="-330200" lvl="1" marL="914400" marR="0" rtl="0" algn="l">
              <a:lnSpc>
                <a:spcPct val="114000"/>
              </a:lnSpc>
              <a:spcBef>
                <a:spcPts val="0"/>
              </a:spcBef>
              <a:spcAft>
                <a:spcPts val="0"/>
              </a:spcAft>
              <a:buClr>
                <a:srgbClr val="858585"/>
              </a:buClr>
              <a:buSzPts val="1600"/>
              <a:buFont typeface="Roboto"/>
              <a:buChar char="○"/>
              <a:defRPr b="0" i="0" sz="1600" u="none" cap="none" strike="noStrike">
                <a:solidFill>
                  <a:srgbClr val="858585"/>
                </a:solidFill>
                <a:latin typeface="Roboto"/>
                <a:ea typeface="Roboto"/>
                <a:cs typeface="Roboto"/>
                <a:sym typeface="Roboto"/>
              </a:defRPr>
            </a:lvl2pPr>
            <a:lvl3pPr indent="-323850" lvl="2" marL="1371600" marR="0" rtl="0" algn="l">
              <a:lnSpc>
                <a:spcPct val="114000"/>
              </a:lnSpc>
              <a:spcBef>
                <a:spcPts val="0"/>
              </a:spcBef>
              <a:spcAft>
                <a:spcPts val="0"/>
              </a:spcAft>
              <a:buClr>
                <a:srgbClr val="858585"/>
              </a:buClr>
              <a:buSzPts val="1500"/>
              <a:buFont typeface="Roboto"/>
              <a:buChar char="■"/>
              <a:defRPr b="0" i="0" sz="1500" u="none" cap="none" strike="noStrike">
                <a:solidFill>
                  <a:srgbClr val="858585"/>
                </a:solidFill>
                <a:latin typeface="Roboto"/>
                <a:ea typeface="Roboto"/>
                <a:cs typeface="Roboto"/>
                <a:sym typeface="Roboto"/>
              </a:defRPr>
            </a:lvl3pPr>
            <a:lvl4pPr indent="-323850" lvl="3" marL="1828800" marR="0" rtl="0" algn="l">
              <a:lnSpc>
                <a:spcPct val="114000"/>
              </a:lnSpc>
              <a:spcBef>
                <a:spcPts val="0"/>
              </a:spcBef>
              <a:spcAft>
                <a:spcPts val="0"/>
              </a:spcAft>
              <a:buClr>
                <a:srgbClr val="858585"/>
              </a:buClr>
              <a:buSzPts val="1500"/>
              <a:buFont typeface="Roboto"/>
              <a:buChar char="●"/>
              <a:defRPr b="0" i="0" sz="1500" u="none" cap="none" strike="noStrike">
                <a:solidFill>
                  <a:srgbClr val="858585"/>
                </a:solidFill>
                <a:latin typeface="Roboto"/>
                <a:ea typeface="Roboto"/>
                <a:cs typeface="Roboto"/>
                <a:sym typeface="Roboto"/>
              </a:defRPr>
            </a:lvl4pPr>
            <a:lvl5pPr indent="-317500" lvl="4" marL="2286000" marR="0" rtl="0" algn="l">
              <a:lnSpc>
                <a:spcPct val="114000"/>
              </a:lnSpc>
              <a:spcBef>
                <a:spcPts val="0"/>
              </a:spcBef>
              <a:spcAft>
                <a:spcPts val="0"/>
              </a:spcAft>
              <a:buClr>
                <a:srgbClr val="858585"/>
              </a:buClr>
              <a:buSzPts val="1400"/>
              <a:buFont typeface="Roboto"/>
              <a:buChar char="○"/>
              <a:defRPr b="0" i="0" sz="1400" u="none" cap="none" strike="noStrike">
                <a:solidFill>
                  <a:srgbClr val="858585"/>
                </a:solidFill>
                <a:latin typeface="Roboto"/>
                <a:ea typeface="Roboto"/>
                <a:cs typeface="Roboto"/>
                <a:sym typeface="Roboto"/>
              </a:defRPr>
            </a:lvl5pPr>
            <a:lvl6pPr indent="-317500" lvl="5" marL="2743200" marR="0" rtl="0" algn="l">
              <a:lnSpc>
                <a:spcPct val="114000"/>
              </a:lnSpc>
              <a:spcBef>
                <a:spcPts val="0"/>
              </a:spcBef>
              <a:spcAft>
                <a:spcPts val="0"/>
              </a:spcAft>
              <a:buClr>
                <a:srgbClr val="858585"/>
              </a:buClr>
              <a:buSzPts val="1400"/>
              <a:buFont typeface="Roboto"/>
              <a:buChar char="■"/>
              <a:defRPr b="0" i="0" sz="1400" u="none" cap="none" strike="noStrike">
                <a:solidFill>
                  <a:srgbClr val="858585"/>
                </a:solidFill>
                <a:latin typeface="Roboto"/>
                <a:ea typeface="Roboto"/>
                <a:cs typeface="Roboto"/>
                <a:sym typeface="Roboto"/>
              </a:defRPr>
            </a:lvl6pPr>
            <a:lvl7pPr indent="-311150" lvl="6" marL="3200400" marR="0" rtl="0" algn="l">
              <a:lnSpc>
                <a:spcPct val="114000"/>
              </a:lnSpc>
              <a:spcBef>
                <a:spcPts val="0"/>
              </a:spcBef>
              <a:spcAft>
                <a:spcPts val="0"/>
              </a:spcAft>
              <a:buClr>
                <a:srgbClr val="858585"/>
              </a:buClr>
              <a:buSzPts val="1300"/>
              <a:buFont typeface="Roboto"/>
              <a:buChar char="●"/>
              <a:defRPr b="0" i="0" sz="1300" u="none" cap="none" strike="noStrike">
                <a:solidFill>
                  <a:srgbClr val="858585"/>
                </a:solidFill>
                <a:latin typeface="Roboto"/>
                <a:ea typeface="Roboto"/>
                <a:cs typeface="Roboto"/>
                <a:sym typeface="Roboto"/>
              </a:defRPr>
            </a:lvl7pPr>
            <a:lvl8pPr indent="-311150" lvl="7" marL="3657600" marR="0" rtl="0" algn="l">
              <a:lnSpc>
                <a:spcPct val="114000"/>
              </a:lnSpc>
              <a:spcBef>
                <a:spcPts val="0"/>
              </a:spcBef>
              <a:spcAft>
                <a:spcPts val="0"/>
              </a:spcAft>
              <a:buClr>
                <a:srgbClr val="858585"/>
              </a:buClr>
              <a:buSzPts val="1300"/>
              <a:buFont typeface="Roboto"/>
              <a:buChar char="○"/>
              <a:defRPr b="0" i="0" sz="1300" u="none" cap="none" strike="noStrike">
                <a:solidFill>
                  <a:srgbClr val="858585"/>
                </a:solidFill>
                <a:latin typeface="Roboto"/>
                <a:ea typeface="Roboto"/>
                <a:cs typeface="Roboto"/>
                <a:sym typeface="Roboto"/>
              </a:defRPr>
            </a:lvl8pPr>
            <a:lvl9pPr indent="-304800" lvl="8" marL="4114800" marR="0" rtl="0" algn="l">
              <a:lnSpc>
                <a:spcPct val="114000"/>
              </a:lnSpc>
              <a:spcBef>
                <a:spcPts val="0"/>
              </a:spcBef>
              <a:spcAft>
                <a:spcPts val="0"/>
              </a:spcAft>
              <a:buClr>
                <a:srgbClr val="858585"/>
              </a:buClr>
              <a:buSzPts val="1200"/>
              <a:buFont typeface="Roboto"/>
              <a:buChar char="■"/>
              <a:defRPr b="0" i="0" sz="1200" u="none" cap="none" strike="noStrike">
                <a:solidFill>
                  <a:srgbClr val="858585"/>
                </a:solidFill>
                <a:latin typeface="Roboto"/>
                <a:ea typeface="Roboto"/>
                <a:cs typeface="Roboto"/>
                <a:sym typeface="Robo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9.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0.xml"/><Relationship Id="rId3"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1.xml"/><Relationship Id="rId3"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0.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8.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8"/>
          <p:cNvSpPr/>
          <p:nvPr/>
        </p:nvSpPr>
        <p:spPr>
          <a:xfrm>
            <a:off x="-7650" y="3024500"/>
            <a:ext cx="7654500" cy="1474200"/>
          </a:xfrm>
          <a:prstGeom prst="rect">
            <a:avLst/>
          </a:prstGeom>
          <a:solidFill>
            <a:srgbClr val="A5B7C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28"/>
          <p:cNvSpPr txBox="1"/>
          <p:nvPr>
            <p:ph type="title"/>
          </p:nvPr>
        </p:nvSpPr>
        <p:spPr>
          <a:xfrm>
            <a:off x="476300" y="1944525"/>
            <a:ext cx="8322600" cy="1913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600"/>
              <a:buNone/>
            </a:pPr>
            <a:r>
              <a:rPr lang="es"/>
              <a:t>Income Census of The American Population</a:t>
            </a:r>
            <a:endParaRPr/>
          </a:p>
        </p:txBody>
      </p:sp>
      <p:sp>
        <p:nvSpPr>
          <p:cNvPr id="152" name="Google Shape;152;p28"/>
          <p:cNvSpPr txBox="1"/>
          <p:nvPr>
            <p:ph idx="4294967295" type="body"/>
          </p:nvPr>
        </p:nvSpPr>
        <p:spPr>
          <a:xfrm>
            <a:off x="7646975" y="493391"/>
            <a:ext cx="1016400" cy="472200"/>
          </a:xfrm>
          <a:prstGeom prst="rect">
            <a:avLst/>
          </a:prstGeom>
          <a:noFill/>
          <a:ln>
            <a:noFill/>
          </a:ln>
        </p:spPr>
        <p:txBody>
          <a:bodyPr anchorCtr="0" anchor="t" bIns="91425" lIns="91425" spcFirstLastPara="1" rIns="91425" wrap="square" tIns="91425">
            <a:noAutofit/>
          </a:bodyPr>
          <a:lstStyle/>
          <a:p>
            <a:pPr indent="0" lvl="0" marL="0" rtl="0" algn="ctr">
              <a:lnSpc>
                <a:spcPct val="114000"/>
              </a:lnSpc>
              <a:spcBef>
                <a:spcPts val="0"/>
              </a:spcBef>
              <a:spcAft>
                <a:spcPts val="0"/>
              </a:spcAft>
              <a:buSzPts val="1400"/>
              <a:buNone/>
            </a:pPr>
            <a:r>
              <a:rPr b="1" lang="es" sz="1200">
                <a:solidFill>
                  <a:srgbClr val="A5B7C6"/>
                </a:solidFill>
              </a:rPr>
              <a:t>space for </a:t>
            </a:r>
            <a:endParaRPr b="1" sz="1200">
              <a:solidFill>
                <a:srgbClr val="A5B7C6"/>
              </a:solidFill>
            </a:endParaRPr>
          </a:p>
          <a:p>
            <a:pPr indent="0" lvl="0" marL="0" rtl="0" algn="ctr">
              <a:lnSpc>
                <a:spcPct val="114000"/>
              </a:lnSpc>
              <a:spcBef>
                <a:spcPts val="0"/>
              </a:spcBef>
              <a:spcAft>
                <a:spcPts val="0"/>
              </a:spcAft>
              <a:buSzPts val="1400"/>
              <a:buNone/>
            </a:pPr>
            <a:r>
              <a:rPr b="1" lang="es" sz="1200">
                <a:solidFill>
                  <a:srgbClr val="A5B7C6"/>
                </a:solidFill>
              </a:rPr>
              <a:t>your logo</a:t>
            </a:r>
            <a:endParaRPr b="1" sz="1200">
              <a:solidFill>
                <a:srgbClr val="A5B7C6"/>
              </a:solidFill>
            </a:endParaRPr>
          </a:p>
          <a:p>
            <a:pPr indent="0" lvl="0" marL="0" rtl="0" algn="ctr">
              <a:lnSpc>
                <a:spcPct val="114000"/>
              </a:lnSpc>
              <a:spcBef>
                <a:spcPts val="0"/>
              </a:spcBef>
              <a:spcAft>
                <a:spcPts val="0"/>
              </a:spcAft>
              <a:buSzPts val="1400"/>
              <a:buNone/>
            </a:pPr>
            <a:r>
              <a:t/>
            </a:r>
            <a:endParaRPr b="1" sz="1000">
              <a:solidFill>
                <a:srgbClr val="A5B7C6"/>
              </a:solidFill>
            </a:endParaRPr>
          </a:p>
          <a:p>
            <a:pPr indent="0" lvl="0" marL="0" rtl="0" algn="ctr">
              <a:lnSpc>
                <a:spcPct val="114000"/>
              </a:lnSpc>
              <a:spcBef>
                <a:spcPts val="0"/>
              </a:spcBef>
              <a:spcAft>
                <a:spcPts val="0"/>
              </a:spcAft>
              <a:buSzPts val="1400"/>
              <a:buNone/>
            </a:pPr>
            <a:r>
              <a:t/>
            </a:r>
            <a:endParaRPr b="1" sz="1000">
              <a:solidFill>
                <a:srgbClr val="A5B7C6"/>
              </a:solidFill>
            </a:endParaRPr>
          </a:p>
        </p:txBody>
      </p:sp>
      <p:sp>
        <p:nvSpPr>
          <p:cNvPr id="153" name="Google Shape;153;p28"/>
          <p:cNvSpPr txBox="1"/>
          <p:nvPr>
            <p:ph idx="1" type="subTitle"/>
          </p:nvPr>
        </p:nvSpPr>
        <p:spPr>
          <a:xfrm>
            <a:off x="554050" y="3770575"/>
            <a:ext cx="7493700" cy="54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A subtitle can make this more comprehensible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D9E0"/>
        </a:solidFill>
      </p:bgPr>
    </p:bg>
    <p:spTree>
      <p:nvGrpSpPr>
        <p:cNvPr id="223" name="Shape 223"/>
        <p:cNvGrpSpPr/>
        <p:nvPr/>
      </p:nvGrpSpPr>
      <p:grpSpPr>
        <a:xfrm>
          <a:off x="0" y="0"/>
          <a:ext cx="0" cy="0"/>
          <a:chOff x="0" y="0"/>
          <a:chExt cx="0" cy="0"/>
        </a:xfrm>
      </p:grpSpPr>
      <p:sp>
        <p:nvSpPr>
          <p:cNvPr id="224" name="Google Shape;224;p37"/>
          <p:cNvSpPr txBox="1"/>
          <p:nvPr>
            <p:ph type="title"/>
          </p:nvPr>
        </p:nvSpPr>
        <p:spPr>
          <a:xfrm>
            <a:off x="0" y="0"/>
            <a:ext cx="4354500" cy="572700"/>
          </a:xfrm>
          <a:prstGeom prst="rect">
            <a:avLst/>
          </a:prstGeom>
          <a:solidFill>
            <a:srgbClr val="CFD9E0"/>
          </a:solidFill>
        </p:spPr>
        <p:txBody>
          <a:bodyPr anchorCtr="0" anchor="t" bIns="91425" lIns="91425" spcFirstLastPara="1" rIns="91425" wrap="square" tIns="91425">
            <a:noAutofit/>
          </a:bodyPr>
          <a:lstStyle/>
          <a:p>
            <a:pPr indent="0" lvl="0" marL="0" rtl="0" algn="ctr">
              <a:spcBef>
                <a:spcPts val="0"/>
              </a:spcBef>
              <a:spcAft>
                <a:spcPts val="0"/>
              </a:spcAft>
              <a:buNone/>
            </a:pPr>
            <a:r>
              <a:rPr lang="es" sz="2200"/>
              <a:t>Visual Description and Purposes</a:t>
            </a:r>
            <a:endParaRPr sz="2200"/>
          </a:p>
        </p:txBody>
      </p:sp>
      <p:graphicFrame>
        <p:nvGraphicFramePr>
          <p:cNvPr id="225" name="Google Shape;225;p37"/>
          <p:cNvGraphicFramePr/>
          <p:nvPr/>
        </p:nvGraphicFramePr>
        <p:xfrm>
          <a:off x="4418475" y="192500"/>
          <a:ext cx="3000000" cy="3000000"/>
        </p:xfrm>
        <a:graphic>
          <a:graphicData uri="http://schemas.openxmlformats.org/drawingml/2006/table">
            <a:tbl>
              <a:tblPr>
                <a:noFill/>
                <a:tableStyleId>{97F55678-8E20-4DD0-B6DC-C6D5C5220461}</a:tableStyleId>
              </a:tblPr>
              <a:tblGrid>
                <a:gridCol w="350050"/>
                <a:gridCol w="1149650"/>
                <a:gridCol w="1648275"/>
                <a:gridCol w="1461300"/>
              </a:tblGrid>
              <a:tr h="744400">
                <a:tc>
                  <a:txBody>
                    <a:bodyPr/>
                    <a:lstStyle/>
                    <a:p>
                      <a:pPr indent="0" lvl="0" marL="0" rtl="0" algn="ctr">
                        <a:spcBef>
                          <a:spcPts val="0"/>
                        </a:spcBef>
                        <a:spcAft>
                          <a:spcPts val="0"/>
                        </a:spcAft>
                        <a:buNone/>
                      </a:pPr>
                      <a:r>
                        <a:rPr lang="es" sz="1100">
                          <a:latin typeface="Roboto"/>
                          <a:ea typeface="Roboto"/>
                          <a:cs typeface="Roboto"/>
                          <a:sym typeface="Roboto"/>
                        </a:rPr>
                        <a:t>6</a:t>
                      </a:r>
                      <a:endParaRPr sz="1100">
                        <a:latin typeface="Roboto"/>
                        <a:ea typeface="Roboto"/>
                        <a:cs typeface="Roboto"/>
                        <a:sym typeface="Roboto"/>
                      </a:endParaRPr>
                    </a:p>
                  </a:txBody>
                  <a:tcPr marT="63500" marB="63500" marR="63500" marL="63500">
                    <a:solidFill>
                      <a:srgbClr val="EAD1DC"/>
                    </a:solidFill>
                  </a:tcPr>
                </a:tc>
                <a:tc>
                  <a:txBody>
                    <a:bodyPr/>
                    <a:lstStyle/>
                    <a:p>
                      <a:pPr indent="0" lvl="0" marL="0" rtl="0" algn="l">
                        <a:spcBef>
                          <a:spcPts val="0"/>
                        </a:spcBef>
                        <a:spcAft>
                          <a:spcPts val="0"/>
                        </a:spcAft>
                        <a:buNone/>
                      </a:pPr>
                      <a:r>
                        <a:rPr lang="es" sz="1100">
                          <a:latin typeface="Roboto"/>
                          <a:ea typeface="Roboto"/>
                          <a:cs typeface="Roboto"/>
                          <a:sym typeface="Roboto"/>
                        </a:rPr>
                        <a:t>Working Sector by Occupation Type</a:t>
                      </a:r>
                      <a:endParaRPr sz="1100">
                        <a:latin typeface="Roboto"/>
                        <a:ea typeface="Roboto"/>
                        <a:cs typeface="Roboto"/>
                        <a:sym typeface="Roboto"/>
                      </a:endParaRPr>
                    </a:p>
                  </a:txBody>
                  <a:tcPr marT="63500" marB="63500" marR="63500" marL="63500">
                    <a:solidFill>
                      <a:srgbClr val="EAD1DC"/>
                    </a:solidFill>
                  </a:tcPr>
                </a:tc>
                <a:tc>
                  <a:txBody>
                    <a:bodyPr/>
                    <a:lstStyle/>
                    <a:p>
                      <a:pPr indent="0" lvl="0" marL="0" rtl="0" algn="l">
                        <a:spcBef>
                          <a:spcPts val="0"/>
                        </a:spcBef>
                        <a:spcAft>
                          <a:spcPts val="0"/>
                        </a:spcAft>
                        <a:buNone/>
                      </a:pPr>
                      <a:r>
                        <a:rPr lang="es" sz="1100">
                          <a:latin typeface="Roboto"/>
                          <a:ea typeface="Roboto"/>
                          <a:cs typeface="Roboto"/>
                          <a:sym typeface="Roboto"/>
                        </a:rPr>
                        <a:t>Working sector and occupation attributes were used in the stacked bar chart.</a:t>
                      </a:r>
                      <a:endParaRPr sz="1100">
                        <a:latin typeface="Roboto"/>
                        <a:ea typeface="Roboto"/>
                        <a:cs typeface="Roboto"/>
                        <a:sym typeface="Roboto"/>
                      </a:endParaRPr>
                    </a:p>
                  </a:txBody>
                  <a:tcPr marT="63500" marB="63500" marR="63500" marL="63500">
                    <a:solidFill>
                      <a:srgbClr val="EAD1DC"/>
                    </a:solidFill>
                  </a:tcPr>
                </a:tc>
                <a:tc>
                  <a:txBody>
                    <a:bodyPr/>
                    <a:lstStyle/>
                    <a:p>
                      <a:pPr indent="0" lvl="0" marL="0" rtl="0" algn="l">
                        <a:spcBef>
                          <a:spcPts val="0"/>
                        </a:spcBef>
                        <a:spcAft>
                          <a:spcPts val="0"/>
                        </a:spcAft>
                        <a:buNone/>
                      </a:pPr>
                      <a:r>
                        <a:rPr lang="es" sz="1100">
                          <a:latin typeface="Roboto"/>
                          <a:ea typeface="Roboto"/>
                          <a:cs typeface="Roboto"/>
                          <a:sym typeface="Roboto"/>
                        </a:rPr>
                        <a:t>To find the patterns of the working sector in America based on the type of occupation.</a:t>
                      </a:r>
                      <a:endParaRPr sz="1100">
                        <a:latin typeface="Roboto"/>
                        <a:ea typeface="Roboto"/>
                        <a:cs typeface="Roboto"/>
                        <a:sym typeface="Roboto"/>
                      </a:endParaRPr>
                    </a:p>
                  </a:txBody>
                  <a:tcPr marT="63500" marB="63500" marR="63500" marL="63500">
                    <a:solidFill>
                      <a:srgbClr val="EAD1DC"/>
                    </a:solidFill>
                  </a:tcPr>
                </a:tc>
              </a:tr>
              <a:tr h="614725">
                <a:tc>
                  <a:txBody>
                    <a:bodyPr/>
                    <a:lstStyle/>
                    <a:p>
                      <a:pPr indent="0" lvl="0" marL="0" rtl="0" algn="ctr">
                        <a:spcBef>
                          <a:spcPts val="0"/>
                        </a:spcBef>
                        <a:spcAft>
                          <a:spcPts val="0"/>
                        </a:spcAft>
                        <a:buNone/>
                      </a:pPr>
                      <a:r>
                        <a:rPr lang="es" sz="1100">
                          <a:latin typeface="Roboto"/>
                          <a:ea typeface="Roboto"/>
                          <a:cs typeface="Roboto"/>
                          <a:sym typeface="Roboto"/>
                        </a:rPr>
                        <a:t>7</a:t>
                      </a:r>
                      <a:endParaRPr sz="1100">
                        <a:latin typeface="Roboto"/>
                        <a:ea typeface="Roboto"/>
                        <a:cs typeface="Roboto"/>
                        <a:sym typeface="Roboto"/>
                      </a:endParaRPr>
                    </a:p>
                  </a:txBody>
                  <a:tcPr marT="63500" marB="63500" marR="63500" marL="63500">
                    <a:solidFill>
                      <a:srgbClr val="EAD1DC"/>
                    </a:solidFill>
                  </a:tcPr>
                </a:tc>
                <a:tc>
                  <a:txBody>
                    <a:bodyPr/>
                    <a:lstStyle/>
                    <a:p>
                      <a:pPr indent="0" lvl="0" marL="0" rtl="0" algn="l">
                        <a:spcBef>
                          <a:spcPts val="0"/>
                        </a:spcBef>
                        <a:spcAft>
                          <a:spcPts val="0"/>
                        </a:spcAft>
                        <a:buNone/>
                      </a:pPr>
                      <a:r>
                        <a:rPr lang="es" sz="1100">
                          <a:latin typeface="Roboto"/>
                          <a:ea typeface="Roboto"/>
                          <a:cs typeface="Roboto"/>
                          <a:sym typeface="Roboto"/>
                        </a:rPr>
                        <a:t>American Population’s Country of Origin</a:t>
                      </a:r>
                      <a:endParaRPr sz="1100">
                        <a:latin typeface="Roboto"/>
                        <a:ea typeface="Roboto"/>
                        <a:cs typeface="Roboto"/>
                        <a:sym typeface="Roboto"/>
                      </a:endParaRPr>
                    </a:p>
                  </a:txBody>
                  <a:tcPr marT="63500" marB="63500" marR="63500" marL="63500">
                    <a:solidFill>
                      <a:srgbClr val="EAD1DC"/>
                    </a:solidFill>
                  </a:tcPr>
                </a:tc>
                <a:tc>
                  <a:txBody>
                    <a:bodyPr/>
                    <a:lstStyle/>
                    <a:p>
                      <a:pPr indent="0" lvl="0" marL="0" rtl="0" algn="l">
                        <a:spcBef>
                          <a:spcPts val="0"/>
                        </a:spcBef>
                        <a:spcAft>
                          <a:spcPts val="0"/>
                        </a:spcAft>
                        <a:buNone/>
                      </a:pPr>
                      <a:r>
                        <a:rPr lang="es" sz="1100">
                          <a:latin typeface="Roboto"/>
                          <a:ea typeface="Roboto"/>
                          <a:cs typeface="Roboto"/>
                          <a:sym typeface="Roboto"/>
                        </a:rPr>
                        <a:t>Country origin attributes were used in the donut chart.</a:t>
                      </a:r>
                      <a:endParaRPr sz="1100">
                        <a:latin typeface="Roboto"/>
                        <a:ea typeface="Roboto"/>
                        <a:cs typeface="Roboto"/>
                        <a:sym typeface="Roboto"/>
                      </a:endParaRPr>
                    </a:p>
                  </a:txBody>
                  <a:tcPr marT="63500" marB="63500" marR="63500" marL="63500">
                    <a:solidFill>
                      <a:srgbClr val="EAD1DC"/>
                    </a:solidFill>
                  </a:tcPr>
                </a:tc>
                <a:tc>
                  <a:txBody>
                    <a:bodyPr/>
                    <a:lstStyle/>
                    <a:p>
                      <a:pPr indent="0" lvl="0" marL="0" rtl="0" algn="l">
                        <a:spcBef>
                          <a:spcPts val="0"/>
                        </a:spcBef>
                        <a:spcAft>
                          <a:spcPts val="0"/>
                        </a:spcAft>
                        <a:buNone/>
                      </a:pPr>
                      <a:r>
                        <a:rPr lang="es" sz="1100">
                          <a:latin typeface="Roboto"/>
                          <a:ea typeface="Roboto"/>
                          <a:cs typeface="Roboto"/>
                          <a:sym typeface="Roboto"/>
                        </a:rPr>
                        <a:t>To display the country of origin in the American population.</a:t>
                      </a:r>
                      <a:endParaRPr sz="1100">
                        <a:latin typeface="Roboto"/>
                        <a:ea typeface="Roboto"/>
                        <a:cs typeface="Roboto"/>
                        <a:sym typeface="Roboto"/>
                      </a:endParaRPr>
                    </a:p>
                  </a:txBody>
                  <a:tcPr marT="63500" marB="63500" marR="63500" marL="63500">
                    <a:solidFill>
                      <a:srgbClr val="EAD1DC"/>
                    </a:solidFill>
                  </a:tcPr>
                </a:tc>
              </a:tr>
              <a:tr h="1003750">
                <a:tc>
                  <a:txBody>
                    <a:bodyPr/>
                    <a:lstStyle/>
                    <a:p>
                      <a:pPr indent="0" lvl="0" marL="0" rtl="0" algn="ctr">
                        <a:spcBef>
                          <a:spcPts val="0"/>
                        </a:spcBef>
                        <a:spcAft>
                          <a:spcPts val="0"/>
                        </a:spcAft>
                        <a:buNone/>
                      </a:pPr>
                      <a:r>
                        <a:rPr lang="es" sz="1100">
                          <a:latin typeface="Roboto"/>
                          <a:ea typeface="Roboto"/>
                          <a:cs typeface="Roboto"/>
                          <a:sym typeface="Roboto"/>
                        </a:rPr>
                        <a:t>8</a:t>
                      </a:r>
                      <a:endParaRPr sz="1100">
                        <a:latin typeface="Roboto"/>
                        <a:ea typeface="Roboto"/>
                        <a:cs typeface="Roboto"/>
                        <a:sym typeface="Roboto"/>
                      </a:endParaRPr>
                    </a:p>
                  </a:txBody>
                  <a:tcPr marT="63500" marB="63500" marR="63500" marL="63500">
                    <a:solidFill>
                      <a:srgbClr val="EAD1DC"/>
                    </a:solidFill>
                  </a:tcPr>
                </a:tc>
                <a:tc>
                  <a:txBody>
                    <a:bodyPr/>
                    <a:lstStyle/>
                    <a:p>
                      <a:pPr indent="0" lvl="0" marL="0" rtl="0" algn="l">
                        <a:spcBef>
                          <a:spcPts val="0"/>
                        </a:spcBef>
                        <a:spcAft>
                          <a:spcPts val="0"/>
                        </a:spcAft>
                        <a:buNone/>
                      </a:pPr>
                      <a:r>
                        <a:rPr lang="es" sz="1100">
                          <a:latin typeface="Roboto"/>
                          <a:ea typeface="Roboto"/>
                          <a:cs typeface="Roboto"/>
                          <a:sym typeface="Roboto"/>
                        </a:rPr>
                        <a:t>Marital Status by Average Age and Average Education</a:t>
                      </a:r>
                      <a:endParaRPr sz="1100">
                        <a:latin typeface="Roboto"/>
                        <a:ea typeface="Roboto"/>
                        <a:cs typeface="Roboto"/>
                        <a:sym typeface="Roboto"/>
                      </a:endParaRPr>
                    </a:p>
                  </a:txBody>
                  <a:tcPr marT="63500" marB="63500" marR="63500" marL="63500">
                    <a:solidFill>
                      <a:srgbClr val="EAD1DC"/>
                    </a:solidFill>
                  </a:tcPr>
                </a:tc>
                <a:tc>
                  <a:txBody>
                    <a:bodyPr/>
                    <a:lstStyle/>
                    <a:p>
                      <a:pPr indent="0" lvl="0" marL="0" rtl="0" algn="l">
                        <a:spcBef>
                          <a:spcPts val="0"/>
                        </a:spcBef>
                        <a:spcAft>
                          <a:spcPts val="0"/>
                        </a:spcAft>
                        <a:buNone/>
                      </a:pPr>
                      <a:r>
                        <a:rPr lang="es" sz="1100">
                          <a:latin typeface="Roboto"/>
                          <a:ea typeface="Roboto"/>
                          <a:cs typeface="Roboto"/>
                          <a:sym typeface="Roboto"/>
                        </a:rPr>
                        <a:t>Marital status, age group and education level attributes were used in the line chart.</a:t>
                      </a:r>
                      <a:endParaRPr sz="1100">
                        <a:latin typeface="Roboto"/>
                        <a:ea typeface="Roboto"/>
                        <a:cs typeface="Roboto"/>
                        <a:sym typeface="Roboto"/>
                      </a:endParaRPr>
                    </a:p>
                  </a:txBody>
                  <a:tcPr marT="63500" marB="63500" marR="63500" marL="63500">
                    <a:solidFill>
                      <a:srgbClr val="EAD1DC"/>
                    </a:solidFill>
                  </a:tcPr>
                </a:tc>
                <a:tc>
                  <a:txBody>
                    <a:bodyPr/>
                    <a:lstStyle/>
                    <a:p>
                      <a:pPr indent="0" lvl="0" marL="0" rtl="0" algn="l">
                        <a:spcBef>
                          <a:spcPts val="0"/>
                        </a:spcBef>
                        <a:spcAft>
                          <a:spcPts val="0"/>
                        </a:spcAft>
                        <a:buNone/>
                      </a:pPr>
                      <a:r>
                        <a:rPr lang="es" sz="1100">
                          <a:latin typeface="Roboto"/>
                          <a:ea typeface="Roboto"/>
                          <a:cs typeface="Roboto"/>
                          <a:sym typeface="Roboto"/>
                        </a:rPr>
                        <a:t>To find the relationship between marital status of Americans and the average age and education.</a:t>
                      </a:r>
                      <a:endParaRPr sz="1100">
                        <a:latin typeface="Roboto"/>
                        <a:ea typeface="Roboto"/>
                        <a:cs typeface="Roboto"/>
                        <a:sym typeface="Roboto"/>
                      </a:endParaRPr>
                    </a:p>
                  </a:txBody>
                  <a:tcPr marT="63500" marB="63500" marR="63500" marL="63500">
                    <a:solidFill>
                      <a:srgbClr val="EAD1DC"/>
                    </a:solidFill>
                  </a:tcPr>
                </a:tc>
              </a:tr>
              <a:tr h="614725">
                <a:tc>
                  <a:txBody>
                    <a:bodyPr/>
                    <a:lstStyle/>
                    <a:p>
                      <a:pPr indent="0" lvl="0" marL="0" rtl="0" algn="ctr">
                        <a:spcBef>
                          <a:spcPts val="0"/>
                        </a:spcBef>
                        <a:spcAft>
                          <a:spcPts val="0"/>
                        </a:spcAft>
                        <a:buNone/>
                      </a:pPr>
                      <a:r>
                        <a:rPr lang="es" sz="1100">
                          <a:latin typeface="Roboto"/>
                          <a:ea typeface="Roboto"/>
                          <a:cs typeface="Roboto"/>
                          <a:sym typeface="Roboto"/>
                        </a:rPr>
                        <a:t>9</a:t>
                      </a:r>
                      <a:endParaRPr sz="1100">
                        <a:latin typeface="Roboto"/>
                        <a:ea typeface="Roboto"/>
                        <a:cs typeface="Roboto"/>
                        <a:sym typeface="Roboto"/>
                      </a:endParaRPr>
                    </a:p>
                  </a:txBody>
                  <a:tcPr marT="63500" marB="63500" marR="63500" marL="63500">
                    <a:solidFill>
                      <a:srgbClr val="EAD1DC"/>
                    </a:solidFill>
                  </a:tcPr>
                </a:tc>
                <a:tc>
                  <a:txBody>
                    <a:bodyPr/>
                    <a:lstStyle/>
                    <a:p>
                      <a:pPr indent="0" lvl="0" marL="0" rtl="0" algn="l">
                        <a:spcBef>
                          <a:spcPts val="0"/>
                        </a:spcBef>
                        <a:spcAft>
                          <a:spcPts val="0"/>
                        </a:spcAft>
                        <a:buNone/>
                      </a:pPr>
                      <a:r>
                        <a:rPr lang="es" sz="1100">
                          <a:latin typeface="Roboto"/>
                          <a:ea typeface="Roboto"/>
                          <a:cs typeface="Roboto"/>
                          <a:sym typeface="Roboto"/>
                        </a:rPr>
                        <a:t>Marital Status of American Citizen</a:t>
                      </a:r>
                      <a:endParaRPr sz="1100">
                        <a:latin typeface="Roboto"/>
                        <a:ea typeface="Roboto"/>
                        <a:cs typeface="Roboto"/>
                        <a:sym typeface="Roboto"/>
                      </a:endParaRPr>
                    </a:p>
                  </a:txBody>
                  <a:tcPr marT="63500" marB="63500" marR="63500" marL="63500">
                    <a:solidFill>
                      <a:srgbClr val="EAD1DC"/>
                    </a:solidFill>
                  </a:tcPr>
                </a:tc>
                <a:tc>
                  <a:txBody>
                    <a:bodyPr/>
                    <a:lstStyle/>
                    <a:p>
                      <a:pPr indent="0" lvl="0" marL="0" rtl="0" algn="l">
                        <a:spcBef>
                          <a:spcPts val="0"/>
                        </a:spcBef>
                        <a:spcAft>
                          <a:spcPts val="0"/>
                        </a:spcAft>
                        <a:buNone/>
                      </a:pPr>
                      <a:r>
                        <a:rPr lang="es" sz="1100">
                          <a:latin typeface="Roboto"/>
                          <a:ea typeface="Roboto"/>
                          <a:cs typeface="Roboto"/>
                          <a:sym typeface="Roboto"/>
                        </a:rPr>
                        <a:t>Marital status attributes were used in the donut chart.</a:t>
                      </a:r>
                      <a:endParaRPr sz="1100">
                        <a:latin typeface="Roboto"/>
                        <a:ea typeface="Roboto"/>
                        <a:cs typeface="Roboto"/>
                        <a:sym typeface="Roboto"/>
                      </a:endParaRPr>
                    </a:p>
                  </a:txBody>
                  <a:tcPr marT="63500" marB="63500" marR="63500" marL="63500">
                    <a:solidFill>
                      <a:srgbClr val="EAD1DC"/>
                    </a:solidFill>
                  </a:tcPr>
                </a:tc>
                <a:tc>
                  <a:txBody>
                    <a:bodyPr/>
                    <a:lstStyle/>
                    <a:p>
                      <a:pPr indent="0" lvl="0" marL="0" rtl="0" algn="l">
                        <a:spcBef>
                          <a:spcPts val="0"/>
                        </a:spcBef>
                        <a:spcAft>
                          <a:spcPts val="0"/>
                        </a:spcAft>
                        <a:buNone/>
                      </a:pPr>
                      <a:r>
                        <a:rPr lang="es" sz="1100">
                          <a:latin typeface="Roboto"/>
                          <a:ea typeface="Roboto"/>
                          <a:cs typeface="Roboto"/>
                          <a:sym typeface="Roboto"/>
                        </a:rPr>
                        <a:t>To discover the number of Americans for each marital status.</a:t>
                      </a:r>
                      <a:endParaRPr sz="1100">
                        <a:latin typeface="Roboto"/>
                        <a:ea typeface="Roboto"/>
                        <a:cs typeface="Roboto"/>
                        <a:sym typeface="Roboto"/>
                      </a:endParaRPr>
                    </a:p>
                  </a:txBody>
                  <a:tcPr marT="63500" marB="63500" marR="63500" marL="63500">
                    <a:solidFill>
                      <a:srgbClr val="EAD1DC"/>
                    </a:solidFill>
                  </a:tcPr>
                </a:tc>
              </a:tr>
              <a:tr h="1003750">
                <a:tc>
                  <a:txBody>
                    <a:bodyPr/>
                    <a:lstStyle/>
                    <a:p>
                      <a:pPr indent="0" lvl="0" marL="0" rtl="0" algn="ctr">
                        <a:spcBef>
                          <a:spcPts val="0"/>
                        </a:spcBef>
                        <a:spcAft>
                          <a:spcPts val="0"/>
                        </a:spcAft>
                        <a:buNone/>
                      </a:pPr>
                      <a:r>
                        <a:rPr lang="es" sz="1100">
                          <a:latin typeface="Roboto"/>
                          <a:ea typeface="Roboto"/>
                          <a:cs typeface="Roboto"/>
                          <a:sym typeface="Roboto"/>
                        </a:rPr>
                        <a:t>10</a:t>
                      </a:r>
                      <a:endParaRPr sz="1100">
                        <a:latin typeface="Roboto"/>
                        <a:ea typeface="Roboto"/>
                        <a:cs typeface="Roboto"/>
                        <a:sym typeface="Roboto"/>
                      </a:endParaRPr>
                    </a:p>
                  </a:txBody>
                  <a:tcPr marT="63500" marB="63500" marR="63500" marL="63500">
                    <a:solidFill>
                      <a:srgbClr val="EAD1DC"/>
                    </a:solidFill>
                  </a:tcPr>
                </a:tc>
                <a:tc>
                  <a:txBody>
                    <a:bodyPr/>
                    <a:lstStyle/>
                    <a:p>
                      <a:pPr indent="0" lvl="0" marL="0" rtl="0" algn="l">
                        <a:spcBef>
                          <a:spcPts val="0"/>
                        </a:spcBef>
                        <a:spcAft>
                          <a:spcPts val="0"/>
                        </a:spcAft>
                        <a:buNone/>
                      </a:pPr>
                      <a:r>
                        <a:rPr lang="es" sz="1100">
                          <a:latin typeface="Roboto"/>
                          <a:ea typeface="Roboto"/>
                          <a:cs typeface="Roboto"/>
                          <a:sym typeface="Roboto"/>
                        </a:rPr>
                        <a:t>Marital Status by Country of Origin and Income Status</a:t>
                      </a:r>
                      <a:endParaRPr sz="1100">
                        <a:latin typeface="Roboto"/>
                        <a:ea typeface="Roboto"/>
                        <a:cs typeface="Roboto"/>
                        <a:sym typeface="Roboto"/>
                      </a:endParaRPr>
                    </a:p>
                  </a:txBody>
                  <a:tcPr marT="63500" marB="63500" marR="63500" marL="63500">
                    <a:solidFill>
                      <a:srgbClr val="EAD1DC"/>
                    </a:solidFill>
                  </a:tcPr>
                </a:tc>
                <a:tc>
                  <a:txBody>
                    <a:bodyPr/>
                    <a:lstStyle/>
                    <a:p>
                      <a:pPr indent="0" lvl="0" marL="0" rtl="0" algn="l">
                        <a:spcBef>
                          <a:spcPts val="0"/>
                        </a:spcBef>
                        <a:spcAft>
                          <a:spcPts val="0"/>
                        </a:spcAft>
                        <a:buNone/>
                      </a:pPr>
                      <a:r>
                        <a:rPr lang="es" sz="1100">
                          <a:latin typeface="Roboto"/>
                          <a:ea typeface="Roboto"/>
                          <a:cs typeface="Roboto"/>
                          <a:sym typeface="Roboto"/>
                        </a:rPr>
                        <a:t>Marital status, country origin and income attributes were used in the clustered column chart.</a:t>
                      </a:r>
                      <a:endParaRPr sz="1100">
                        <a:latin typeface="Roboto"/>
                        <a:ea typeface="Roboto"/>
                        <a:cs typeface="Roboto"/>
                        <a:sym typeface="Roboto"/>
                      </a:endParaRPr>
                    </a:p>
                  </a:txBody>
                  <a:tcPr marT="63500" marB="63500" marR="63500" marL="63500">
                    <a:solidFill>
                      <a:srgbClr val="EAD1DC"/>
                    </a:solidFill>
                  </a:tcPr>
                </a:tc>
                <a:tc>
                  <a:txBody>
                    <a:bodyPr/>
                    <a:lstStyle/>
                    <a:p>
                      <a:pPr indent="0" lvl="0" marL="0" rtl="0" algn="l">
                        <a:spcBef>
                          <a:spcPts val="0"/>
                        </a:spcBef>
                        <a:spcAft>
                          <a:spcPts val="0"/>
                        </a:spcAft>
                        <a:buNone/>
                      </a:pPr>
                      <a:r>
                        <a:rPr lang="es" sz="1100">
                          <a:latin typeface="Roboto"/>
                          <a:ea typeface="Roboto"/>
                          <a:cs typeface="Roboto"/>
                          <a:sym typeface="Roboto"/>
                        </a:rPr>
                        <a:t>To compare the American population for each marital status based on their origin country and income status.</a:t>
                      </a:r>
                      <a:endParaRPr sz="1100">
                        <a:latin typeface="Roboto"/>
                        <a:ea typeface="Roboto"/>
                        <a:cs typeface="Roboto"/>
                        <a:sym typeface="Roboto"/>
                      </a:endParaRPr>
                    </a:p>
                  </a:txBody>
                  <a:tcPr marT="63500" marB="63500" marR="63500" marL="63500">
                    <a:solidFill>
                      <a:srgbClr val="EAD1DC"/>
                    </a:solidFill>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8"/>
          <p:cNvSpPr txBox="1"/>
          <p:nvPr>
            <p:ph idx="2" type="title"/>
          </p:nvPr>
        </p:nvSpPr>
        <p:spPr>
          <a:xfrm>
            <a:off x="930150" y="1573200"/>
            <a:ext cx="7283700" cy="1997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u="none"/>
              <a:t>Storytelling Narration</a:t>
            </a:r>
            <a:endParaRPr u="none"/>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35D74"/>
        </a:solidFill>
      </p:bgPr>
    </p:bg>
    <p:spTree>
      <p:nvGrpSpPr>
        <p:cNvPr id="234" name="Shape 234"/>
        <p:cNvGrpSpPr/>
        <p:nvPr/>
      </p:nvGrpSpPr>
      <p:grpSpPr>
        <a:xfrm>
          <a:off x="0" y="0"/>
          <a:ext cx="0" cy="0"/>
          <a:chOff x="0" y="0"/>
          <a:chExt cx="0" cy="0"/>
        </a:xfrm>
      </p:grpSpPr>
      <p:sp>
        <p:nvSpPr>
          <p:cNvPr id="235" name="Google Shape;235;p39"/>
          <p:cNvSpPr/>
          <p:nvPr/>
        </p:nvSpPr>
        <p:spPr>
          <a:xfrm>
            <a:off x="649350" y="198300"/>
            <a:ext cx="7845300" cy="6198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2100"/>
              <a:t>CHART 1: </a:t>
            </a:r>
            <a:r>
              <a:rPr lang="es" sz="1900"/>
              <a:t>	Level of Income by Education Level</a:t>
            </a:r>
            <a:endParaRPr sz="1900"/>
          </a:p>
        </p:txBody>
      </p:sp>
      <p:pic>
        <p:nvPicPr>
          <p:cNvPr id="236" name="Google Shape;236;p39"/>
          <p:cNvPicPr preferRelativeResize="0"/>
          <p:nvPr/>
        </p:nvPicPr>
        <p:blipFill rotWithShape="1">
          <a:blip r:embed="rId3">
            <a:alphaModFix/>
          </a:blip>
          <a:srcRect b="0" l="0" r="0" t="1632"/>
          <a:stretch/>
        </p:blipFill>
        <p:spPr>
          <a:xfrm>
            <a:off x="2491200" y="1317525"/>
            <a:ext cx="6441999" cy="33986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35D74"/>
        </a:solidFill>
      </p:bgPr>
    </p:bg>
    <p:spTree>
      <p:nvGrpSpPr>
        <p:cNvPr id="240" name="Shape 240"/>
        <p:cNvGrpSpPr/>
        <p:nvPr/>
      </p:nvGrpSpPr>
      <p:grpSpPr>
        <a:xfrm>
          <a:off x="0" y="0"/>
          <a:ext cx="0" cy="0"/>
          <a:chOff x="0" y="0"/>
          <a:chExt cx="0" cy="0"/>
        </a:xfrm>
      </p:grpSpPr>
      <p:sp>
        <p:nvSpPr>
          <p:cNvPr id="241" name="Google Shape;241;p40"/>
          <p:cNvSpPr/>
          <p:nvPr/>
        </p:nvSpPr>
        <p:spPr>
          <a:xfrm>
            <a:off x="649350" y="198300"/>
            <a:ext cx="7845300" cy="6198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2100"/>
              <a:t>CHART 2:</a:t>
            </a:r>
            <a:r>
              <a:rPr lang="es" sz="1900"/>
              <a:t> 	Level of Income by Working Sector</a:t>
            </a:r>
            <a:endParaRPr sz="1900"/>
          </a:p>
        </p:txBody>
      </p:sp>
      <p:pic>
        <p:nvPicPr>
          <p:cNvPr id="242" name="Google Shape;242;p40"/>
          <p:cNvPicPr preferRelativeResize="0"/>
          <p:nvPr/>
        </p:nvPicPr>
        <p:blipFill>
          <a:blip r:embed="rId3">
            <a:alphaModFix/>
          </a:blip>
          <a:stretch>
            <a:fillRect/>
          </a:stretch>
        </p:blipFill>
        <p:spPr>
          <a:xfrm>
            <a:off x="2491225" y="1206000"/>
            <a:ext cx="6437400" cy="36808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35D74"/>
        </a:solidFill>
      </p:bgPr>
    </p:bg>
    <p:spTree>
      <p:nvGrpSpPr>
        <p:cNvPr id="246" name="Shape 246"/>
        <p:cNvGrpSpPr/>
        <p:nvPr/>
      </p:nvGrpSpPr>
      <p:grpSpPr>
        <a:xfrm>
          <a:off x="0" y="0"/>
          <a:ext cx="0" cy="0"/>
          <a:chOff x="0" y="0"/>
          <a:chExt cx="0" cy="0"/>
        </a:xfrm>
      </p:grpSpPr>
      <p:sp>
        <p:nvSpPr>
          <p:cNvPr id="247" name="Google Shape;247;p41"/>
          <p:cNvSpPr/>
          <p:nvPr/>
        </p:nvSpPr>
        <p:spPr>
          <a:xfrm>
            <a:off x="649350" y="198300"/>
            <a:ext cx="7845300" cy="6198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2100"/>
              <a:t>CHART 3:</a:t>
            </a:r>
            <a:r>
              <a:rPr lang="es" sz="1900"/>
              <a:t> 	Level of Income by Working Hours</a:t>
            </a:r>
            <a:endParaRPr sz="1900"/>
          </a:p>
        </p:txBody>
      </p:sp>
      <p:pic>
        <p:nvPicPr>
          <p:cNvPr id="248" name="Google Shape;248;p41"/>
          <p:cNvPicPr preferRelativeResize="0"/>
          <p:nvPr/>
        </p:nvPicPr>
        <p:blipFill>
          <a:blip r:embed="rId3">
            <a:alphaModFix/>
          </a:blip>
          <a:stretch>
            <a:fillRect/>
          </a:stretch>
        </p:blipFill>
        <p:spPr>
          <a:xfrm>
            <a:off x="2444300" y="1354700"/>
            <a:ext cx="6498525" cy="33054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35D74"/>
        </a:solidFill>
      </p:bgPr>
    </p:bg>
    <p:spTree>
      <p:nvGrpSpPr>
        <p:cNvPr id="252" name="Shape 252"/>
        <p:cNvGrpSpPr/>
        <p:nvPr/>
      </p:nvGrpSpPr>
      <p:grpSpPr>
        <a:xfrm>
          <a:off x="0" y="0"/>
          <a:ext cx="0" cy="0"/>
          <a:chOff x="0" y="0"/>
          <a:chExt cx="0" cy="0"/>
        </a:xfrm>
      </p:grpSpPr>
      <p:pic>
        <p:nvPicPr>
          <p:cNvPr id="253" name="Google Shape;253;p42"/>
          <p:cNvPicPr preferRelativeResize="0"/>
          <p:nvPr/>
        </p:nvPicPr>
        <p:blipFill>
          <a:blip r:embed="rId3">
            <a:alphaModFix/>
          </a:blip>
          <a:stretch>
            <a:fillRect/>
          </a:stretch>
        </p:blipFill>
        <p:spPr>
          <a:xfrm>
            <a:off x="2773798" y="1276575"/>
            <a:ext cx="6153077" cy="3605625"/>
          </a:xfrm>
          <a:prstGeom prst="rect">
            <a:avLst/>
          </a:prstGeom>
          <a:noFill/>
          <a:ln>
            <a:noFill/>
          </a:ln>
        </p:spPr>
      </p:pic>
      <p:sp>
        <p:nvSpPr>
          <p:cNvPr id="254" name="Google Shape;254;p42"/>
          <p:cNvSpPr/>
          <p:nvPr/>
        </p:nvSpPr>
        <p:spPr>
          <a:xfrm>
            <a:off x="649350" y="198300"/>
            <a:ext cx="7845300" cy="619800"/>
          </a:xfrm>
          <a:prstGeom prst="roundRect">
            <a:avLst>
              <a:gd fmla="val 16667" name="adj"/>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2100"/>
              <a:t>CHART 4:</a:t>
            </a:r>
            <a:r>
              <a:rPr lang="es" sz="1900"/>
              <a:t> 	American Working Population by Working Sector</a:t>
            </a:r>
            <a:endParaRPr sz="19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35D74"/>
        </a:solidFill>
      </p:bgPr>
    </p:bg>
    <p:spTree>
      <p:nvGrpSpPr>
        <p:cNvPr id="258" name="Shape 258"/>
        <p:cNvGrpSpPr/>
        <p:nvPr/>
      </p:nvGrpSpPr>
      <p:grpSpPr>
        <a:xfrm>
          <a:off x="0" y="0"/>
          <a:ext cx="0" cy="0"/>
          <a:chOff x="0" y="0"/>
          <a:chExt cx="0" cy="0"/>
        </a:xfrm>
      </p:grpSpPr>
      <p:sp>
        <p:nvSpPr>
          <p:cNvPr id="259" name="Google Shape;259;p43"/>
          <p:cNvSpPr/>
          <p:nvPr/>
        </p:nvSpPr>
        <p:spPr>
          <a:xfrm>
            <a:off x="649350" y="198300"/>
            <a:ext cx="7845300" cy="619800"/>
          </a:xfrm>
          <a:prstGeom prst="roundRect">
            <a:avLst>
              <a:gd fmla="val 16667" name="adj"/>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2100"/>
              <a:t>CHART 5:</a:t>
            </a:r>
            <a:r>
              <a:rPr lang="es" sz="1900"/>
              <a:t> 	Working Sector by Age Group and Sex</a:t>
            </a:r>
            <a:endParaRPr sz="1900"/>
          </a:p>
        </p:txBody>
      </p:sp>
      <p:pic>
        <p:nvPicPr>
          <p:cNvPr id="260" name="Google Shape;260;p43"/>
          <p:cNvPicPr preferRelativeResize="0"/>
          <p:nvPr/>
        </p:nvPicPr>
        <p:blipFill>
          <a:blip r:embed="rId3">
            <a:alphaModFix/>
          </a:blip>
          <a:stretch>
            <a:fillRect/>
          </a:stretch>
        </p:blipFill>
        <p:spPr>
          <a:xfrm>
            <a:off x="2434825" y="1276950"/>
            <a:ext cx="6511800" cy="25775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35D74"/>
        </a:solidFill>
      </p:bgPr>
    </p:bg>
    <p:spTree>
      <p:nvGrpSpPr>
        <p:cNvPr id="264" name="Shape 264"/>
        <p:cNvGrpSpPr/>
        <p:nvPr/>
      </p:nvGrpSpPr>
      <p:grpSpPr>
        <a:xfrm>
          <a:off x="0" y="0"/>
          <a:ext cx="0" cy="0"/>
          <a:chOff x="0" y="0"/>
          <a:chExt cx="0" cy="0"/>
        </a:xfrm>
      </p:grpSpPr>
      <p:sp>
        <p:nvSpPr>
          <p:cNvPr id="265" name="Google Shape;265;p44"/>
          <p:cNvSpPr/>
          <p:nvPr/>
        </p:nvSpPr>
        <p:spPr>
          <a:xfrm>
            <a:off x="649350" y="198300"/>
            <a:ext cx="7845300" cy="619800"/>
          </a:xfrm>
          <a:prstGeom prst="roundRect">
            <a:avLst>
              <a:gd fmla="val 16667" name="adj"/>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2100"/>
              <a:t>CHART 6:</a:t>
            </a:r>
            <a:r>
              <a:rPr lang="es" sz="1900"/>
              <a:t> 	Working Sector by Occupation Type</a:t>
            </a:r>
            <a:endParaRPr sz="1900"/>
          </a:p>
        </p:txBody>
      </p:sp>
      <p:pic>
        <p:nvPicPr>
          <p:cNvPr id="266" name="Google Shape;266;p44"/>
          <p:cNvPicPr preferRelativeResize="0"/>
          <p:nvPr/>
        </p:nvPicPr>
        <p:blipFill>
          <a:blip r:embed="rId3">
            <a:alphaModFix/>
          </a:blip>
          <a:stretch>
            <a:fillRect/>
          </a:stretch>
        </p:blipFill>
        <p:spPr>
          <a:xfrm>
            <a:off x="2441625" y="1131625"/>
            <a:ext cx="6388301" cy="32340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35D74"/>
        </a:solidFill>
      </p:bgPr>
    </p:bg>
    <p:spTree>
      <p:nvGrpSpPr>
        <p:cNvPr id="270" name="Shape 270"/>
        <p:cNvGrpSpPr/>
        <p:nvPr/>
      </p:nvGrpSpPr>
      <p:grpSpPr>
        <a:xfrm>
          <a:off x="0" y="0"/>
          <a:ext cx="0" cy="0"/>
          <a:chOff x="0" y="0"/>
          <a:chExt cx="0" cy="0"/>
        </a:xfrm>
      </p:grpSpPr>
      <p:sp>
        <p:nvSpPr>
          <p:cNvPr id="271" name="Google Shape;271;p45"/>
          <p:cNvSpPr/>
          <p:nvPr/>
        </p:nvSpPr>
        <p:spPr>
          <a:xfrm>
            <a:off x="649350" y="198300"/>
            <a:ext cx="7845300" cy="619800"/>
          </a:xfrm>
          <a:prstGeom prst="roundRect">
            <a:avLst>
              <a:gd fmla="val 16667"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2100"/>
              <a:t>CHART 7:</a:t>
            </a:r>
            <a:r>
              <a:rPr lang="es" sz="1900"/>
              <a:t> 	American Population’s Country of Origin</a:t>
            </a:r>
            <a:endParaRPr sz="1900"/>
          </a:p>
        </p:txBody>
      </p:sp>
      <p:pic>
        <p:nvPicPr>
          <p:cNvPr id="272" name="Google Shape;272;p45"/>
          <p:cNvPicPr preferRelativeResize="0"/>
          <p:nvPr/>
        </p:nvPicPr>
        <p:blipFill>
          <a:blip r:embed="rId3">
            <a:alphaModFix/>
          </a:blip>
          <a:stretch>
            <a:fillRect/>
          </a:stretch>
        </p:blipFill>
        <p:spPr>
          <a:xfrm>
            <a:off x="3739925" y="1115450"/>
            <a:ext cx="5185225" cy="36807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35D74"/>
        </a:solidFill>
      </p:bgPr>
    </p:bg>
    <p:spTree>
      <p:nvGrpSpPr>
        <p:cNvPr id="276" name="Shape 276"/>
        <p:cNvGrpSpPr/>
        <p:nvPr/>
      </p:nvGrpSpPr>
      <p:grpSpPr>
        <a:xfrm>
          <a:off x="0" y="0"/>
          <a:ext cx="0" cy="0"/>
          <a:chOff x="0" y="0"/>
          <a:chExt cx="0" cy="0"/>
        </a:xfrm>
      </p:grpSpPr>
      <p:sp>
        <p:nvSpPr>
          <p:cNvPr id="277" name="Google Shape;277;p46"/>
          <p:cNvSpPr/>
          <p:nvPr/>
        </p:nvSpPr>
        <p:spPr>
          <a:xfrm>
            <a:off x="649350" y="198300"/>
            <a:ext cx="7845300" cy="619800"/>
          </a:xfrm>
          <a:prstGeom prst="roundRect">
            <a:avLst>
              <a:gd fmla="val 16667"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2100"/>
              <a:t>CHART 8:</a:t>
            </a:r>
            <a:r>
              <a:rPr lang="es" sz="1900"/>
              <a:t> 	Marital Status by Average Age and Average Education</a:t>
            </a:r>
            <a:endParaRPr sz="1900"/>
          </a:p>
        </p:txBody>
      </p:sp>
      <p:pic>
        <p:nvPicPr>
          <p:cNvPr id="278" name="Google Shape;278;p46"/>
          <p:cNvPicPr preferRelativeResize="0"/>
          <p:nvPr/>
        </p:nvPicPr>
        <p:blipFill>
          <a:blip r:embed="rId3">
            <a:alphaModFix/>
          </a:blip>
          <a:stretch>
            <a:fillRect/>
          </a:stretch>
        </p:blipFill>
        <p:spPr>
          <a:xfrm>
            <a:off x="2071100" y="1315650"/>
            <a:ext cx="6875500" cy="2512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9"/>
          <p:cNvSpPr txBox="1"/>
          <p:nvPr>
            <p:ph type="title"/>
          </p:nvPr>
        </p:nvSpPr>
        <p:spPr>
          <a:xfrm>
            <a:off x="795300" y="1710575"/>
            <a:ext cx="7553400" cy="2126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a:t>INCOME CENSUS  OF </a:t>
            </a:r>
            <a:endParaRPr/>
          </a:p>
          <a:p>
            <a:pPr indent="0" lvl="0" marL="0" rtl="0" algn="ctr">
              <a:spcBef>
                <a:spcPts val="0"/>
              </a:spcBef>
              <a:spcAft>
                <a:spcPts val="0"/>
              </a:spcAft>
              <a:buNone/>
            </a:pPr>
            <a:r>
              <a:rPr lang="es"/>
              <a:t>THE AMERICAN POPULATION</a:t>
            </a:r>
            <a:endParaRPr/>
          </a:p>
        </p:txBody>
      </p:sp>
      <p:sp>
        <p:nvSpPr>
          <p:cNvPr id="159" name="Google Shape;159;p29"/>
          <p:cNvSpPr txBox="1"/>
          <p:nvPr>
            <p:ph idx="1" type="subTitle"/>
          </p:nvPr>
        </p:nvSpPr>
        <p:spPr>
          <a:xfrm>
            <a:off x="825150" y="4084163"/>
            <a:ext cx="7493700" cy="54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35D74"/>
        </a:solidFill>
      </p:bgPr>
    </p:bg>
    <p:spTree>
      <p:nvGrpSpPr>
        <p:cNvPr id="282" name="Shape 282"/>
        <p:cNvGrpSpPr/>
        <p:nvPr/>
      </p:nvGrpSpPr>
      <p:grpSpPr>
        <a:xfrm>
          <a:off x="0" y="0"/>
          <a:ext cx="0" cy="0"/>
          <a:chOff x="0" y="0"/>
          <a:chExt cx="0" cy="0"/>
        </a:xfrm>
      </p:grpSpPr>
      <p:sp>
        <p:nvSpPr>
          <p:cNvPr id="283" name="Google Shape;283;p47"/>
          <p:cNvSpPr/>
          <p:nvPr/>
        </p:nvSpPr>
        <p:spPr>
          <a:xfrm>
            <a:off x="649350" y="198300"/>
            <a:ext cx="7845300" cy="619800"/>
          </a:xfrm>
          <a:prstGeom prst="roundRect">
            <a:avLst>
              <a:gd fmla="val 16667"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2100"/>
              <a:t>CHART 9:</a:t>
            </a:r>
            <a:r>
              <a:rPr lang="es" sz="1900"/>
              <a:t> 	Marital Status of American Citizen</a:t>
            </a:r>
            <a:endParaRPr sz="1900"/>
          </a:p>
        </p:txBody>
      </p:sp>
      <p:pic>
        <p:nvPicPr>
          <p:cNvPr id="284" name="Google Shape;284;p47"/>
          <p:cNvPicPr preferRelativeResize="0"/>
          <p:nvPr/>
        </p:nvPicPr>
        <p:blipFill>
          <a:blip r:embed="rId3">
            <a:alphaModFix/>
          </a:blip>
          <a:stretch>
            <a:fillRect/>
          </a:stretch>
        </p:blipFill>
        <p:spPr>
          <a:xfrm>
            <a:off x="3798500" y="1354700"/>
            <a:ext cx="5127350" cy="29831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35D74"/>
        </a:solidFill>
      </p:bgPr>
    </p:bg>
    <p:spTree>
      <p:nvGrpSpPr>
        <p:cNvPr id="288" name="Shape 288"/>
        <p:cNvGrpSpPr/>
        <p:nvPr/>
      </p:nvGrpSpPr>
      <p:grpSpPr>
        <a:xfrm>
          <a:off x="0" y="0"/>
          <a:ext cx="0" cy="0"/>
          <a:chOff x="0" y="0"/>
          <a:chExt cx="0" cy="0"/>
        </a:xfrm>
      </p:grpSpPr>
      <p:sp>
        <p:nvSpPr>
          <p:cNvPr id="289" name="Google Shape;289;p48"/>
          <p:cNvSpPr/>
          <p:nvPr/>
        </p:nvSpPr>
        <p:spPr>
          <a:xfrm>
            <a:off x="649350" y="198300"/>
            <a:ext cx="7845300" cy="619800"/>
          </a:xfrm>
          <a:prstGeom prst="roundRect">
            <a:avLst>
              <a:gd fmla="val 16667"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2100"/>
              <a:t>CHART 10:</a:t>
            </a:r>
            <a:r>
              <a:rPr lang="es" sz="1900"/>
              <a:t> 	Marital Status by Country of Origin and Income Status</a:t>
            </a:r>
            <a:endParaRPr sz="1900"/>
          </a:p>
        </p:txBody>
      </p:sp>
      <p:pic>
        <p:nvPicPr>
          <p:cNvPr id="290" name="Google Shape;290;p48"/>
          <p:cNvPicPr preferRelativeResize="0"/>
          <p:nvPr/>
        </p:nvPicPr>
        <p:blipFill>
          <a:blip r:embed="rId3">
            <a:alphaModFix/>
          </a:blip>
          <a:stretch>
            <a:fillRect/>
          </a:stretch>
        </p:blipFill>
        <p:spPr>
          <a:xfrm>
            <a:off x="4750550" y="982900"/>
            <a:ext cx="4181475" cy="38957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D9E0"/>
        </a:solidFill>
      </p:bgPr>
    </p:bg>
    <p:spTree>
      <p:nvGrpSpPr>
        <p:cNvPr id="294" name="Shape 294"/>
        <p:cNvGrpSpPr/>
        <p:nvPr/>
      </p:nvGrpSpPr>
      <p:grpSpPr>
        <a:xfrm>
          <a:off x="0" y="0"/>
          <a:ext cx="0" cy="0"/>
          <a:chOff x="0" y="0"/>
          <a:chExt cx="0" cy="0"/>
        </a:xfrm>
      </p:grpSpPr>
      <p:sp>
        <p:nvSpPr>
          <p:cNvPr id="295" name="Google Shape;295;p49"/>
          <p:cNvSpPr txBox="1"/>
          <p:nvPr>
            <p:ph type="title"/>
          </p:nvPr>
        </p:nvSpPr>
        <p:spPr>
          <a:xfrm>
            <a:off x="311700" y="1106125"/>
            <a:ext cx="8520600" cy="1963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sz="4800">
                <a:solidFill>
                  <a:schemeClr val="dk1"/>
                </a:solidFill>
              </a:rPr>
              <a:t>CONCLUSION</a:t>
            </a:r>
            <a:endParaRPr sz="4800">
              <a:solidFill>
                <a:schemeClr val="dk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AFB"/>
        </a:solidFill>
      </p:bgPr>
    </p:bg>
    <p:spTree>
      <p:nvGrpSpPr>
        <p:cNvPr id="299" name="Shape 299"/>
        <p:cNvGrpSpPr/>
        <p:nvPr/>
      </p:nvGrpSpPr>
      <p:grpSpPr>
        <a:xfrm>
          <a:off x="0" y="0"/>
          <a:ext cx="0" cy="0"/>
          <a:chOff x="0" y="0"/>
          <a:chExt cx="0" cy="0"/>
        </a:xfrm>
      </p:grpSpPr>
      <p:sp>
        <p:nvSpPr>
          <p:cNvPr id="300" name="Google Shape;300;p50"/>
          <p:cNvSpPr txBox="1"/>
          <p:nvPr>
            <p:ph type="title"/>
          </p:nvPr>
        </p:nvSpPr>
        <p:spPr>
          <a:xfrm>
            <a:off x="795300" y="388150"/>
            <a:ext cx="75534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CONCLUSION</a:t>
            </a:r>
            <a:endParaRPr/>
          </a:p>
        </p:txBody>
      </p:sp>
      <p:cxnSp>
        <p:nvCxnSpPr>
          <p:cNvPr id="301" name="Google Shape;301;p50"/>
          <p:cNvCxnSpPr/>
          <p:nvPr/>
        </p:nvCxnSpPr>
        <p:spPr>
          <a:xfrm>
            <a:off x="842800" y="1103075"/>
            <a:ext cx="7485900" cy="0"/>
          </a:xfrm>
          <a:prstGeom prst="straightConnector1">
            <a:avLst/>
          </a:prstGeom>
          <a:noFill/>
          <a:ln cap="flat" cmpd="sng" w="38100">
            <a:solidFill>
              <a:schemeClr val="dk1"/>
            </a:solidFill>
            <a:prstDash val="solid"/>
            <a:round/>
            <a:headEnd len="med" w="med" type="none"/>
            <a:tailEnd len="med" w="med" type="none"/>
          </a:ln>
        </p:spPr>
      </p:cxnSp>
      <p:sp>
        <p:nvSpPr>
          <p:cNvPr id="302" name="Google Shape;302;p50"/>
          <p:cNvSpPr txBox="1"/>
          <p:nvPr/>
        </p:nvSpPr>
        <p:spPr>
          <a:xfrm>
            <a:off x="842800" y="1380375"/>
            <a:ext cx="4700100" cy="33864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dk1"/>
              </a:buClr>
              <a:buSzPts val="1600"/>
              <a:buFont typeface="Roboto"/>
              <a:buChar char="➔"/>
            </a:pPr>
            <a:r>
              <a:rPr lang="es" sz="1600">
                <a:solidFill>
                  <a:schemeClr val="dk1"/>
                </a:solidFill>
                <a:latin typeface="Roboto"/>
                <a:ea typeface="Roboto"/>
                <a:cs typeface="Roboto"/>
                <a:sym typeface="Roboto"/>
              </a:rPr>
              <a:t>This data visualization approach has a wide range of applications.</a:t>
            </a:r>
            <a:endParaRPr sz="1600">
              <a:solidFill>
                <a:schemeClr val="dk1"/>
              </a:solidFill>
              <a:latin typeface="Roboto"/>
              <a:ea typeface="Roboto"/>
              <a:cs typeface="Roboto"/>
              <a:sym typeface="Roboto"/>
            </a:endParaRPr>
          </a:p>
          <a:p>
            <a:pPr indent="0" lvl="0" marL="457200" rtl="0" algn="l">
              <a:spcBef>
                <a:spcPts val="0"/>
              </a:spcBef>
              <a:spcAft>
                <a:spcPts val="0"/>
              </a:spcAft>
              <a:buNone/>
            </a:pPr>
            <a:r>
              <a:t/>
            </a:r>
            <a:endParaRPr sz="1600">
              <a:solidFill>
                <a:schemeClr val="dk1"/>
              </a:solidFill>
              <a:latin typeface="Roboto"/>
              <a:ea typeface="Roboto"/>
              <a:cs typeface="Roboto"/>
              <a:sym typeface="Roboto"/>
            </a:endParaRPr>
          </a:p>
          <a:p>
            <a:pPr indent="-330200" lvl="0" marL="457200" rtl="0" algn="l">
              <a:spcBef>
                <a:spcPts val="0"/>
              </a:spcBef>
              <a:spcAft>
                <a:spcPts val="0"/>
              </a:spcAft>
              <a:buClr>
                <a:schemeClr val="dk1"/>
              </a:buClr>
              <a:buSzPts val="1600"/>
              <a:buFont typeface="Roboto"/>
              <a:buChar char="➔"/>
            </a:pPr>
            <a:r>
              <a:rPr lang="es" sz="1600">
                <a:solidFill>
                  <a:schemeClr val="dk1"/>
                </a:solidFill>
                <a:latin typeface="Roboto"/>
                <a:ea typeface="Roboto"/>
                <a:cs typeface="Roboto"/>
                <a:sym typeface="Roboto"/>
              </a:rPr>
              <a:t> All of the project's goals were met.</a:t>
            </a:r>
            <a:endParaRPr sz="1600">
              <a:solidFill>
                <a:schemeClr val="dk1"/>
              </a:solidFill>
              <a:latin typeface="Roboto"/>
              <a:ea typeface="Roboto"/>
              <a:cs typeface="Roboto"/>
              <a:sym typeface="Roboto"/>
            </a:endParaRPr>
          </a:p>
          <a:p>
            <a:pPr indent="0" lvl="0" marL="0" rtl="0" algn="l">
              <a:spcBef>
                <a:spcPts val="0"/>
              </a:spcBef>
              <a:spcAft>
                <a:spcPts val="0"/>
              </a:spcAft>
              <a:buNone/>
            </a:pPr>
            <a:r>
              <a:t/>
            </a:r>
            <a:endParaRPr sz="1600">
              <a:solidFill>
                <a:schemeClr val="dk1"/>
              </a:solidFill>
              <a:latin typeface="Roboto"/>
              <a:ea typeface="Roboto"/>
              <a:cs typeface="Roboto"/>
              <a:sym typeface="Roboto"/>
            </a:endParaRPr>
          </a:p>
          <a:p>
            <a:pPr indent="-330200" lvl="0" marL="457200" rtl="0" algn="l">
              <a:spcBef>
                <a:spcPts val="0"/>
              </a:spcBef>
              <a:spcAft>
                <a:spcPts val="0"/>
              </a:spcAft>
              <a:buClr>
                <a:schemeClr val="dk1"/>
              </a:buClr>
              <a:buSzPts val="1600"/>
              <a:buFont typeface="Roboto"/>
              <a:buChar char="➔"/>
            </a:pPr>
            <a:r>
              <a:rPr lang="es" sz="1600">
                <a:solidFill>
                  <a:schemeClr val="dk1"/>
                </a:solidFill>
                <a:latin typeface="Roboto"/>
                <a:ea typeface="Roboto"/>
                <a:cs typeface="Roboto"/>
                <a:sym typeface="Roboto"/>
              </a:rPr>
              <a:t>There are various phases to creating an efficient data visualization that makes the data simple to understand and leaves a lasting impression on the audience. </a:t>
            </a:r>
            <a:endParaRPr sz="1600">
              <a:solidFill>
                <a:schemeClr val="dk1"/>
              </a:solidFill>
              <a:latin typeface="Roboto"/>
              <a:ea typeface="Roboto"/>
              <a:cs typeface="Roboto"/>
              <a:sym typeface="Roboto"/>
            </a:endParaRPr>
          </a:p>
          <a:p>
            <a:pPr indent="0" lvl="0" marL="457200" rtl="0" algn="l">
              <a:spcBef>
                <a:spcPts val="0"/>
              </a:spcBef>
              <a:spcAft>
                <a:spcPts val="0"/>
              </a:spcAft>
              <a:buNone/>
            </a:pPr>
            <a:r>
              <a:t/>
            </a:r>
            <a:endParaRPr sz="1600">
              <a:solidFill>
                <a:schemeClr val="dk1"/>
              </a:solidFill>
              <a:latin typeface="Roboto"/>
              <a:ea typeface="Roboto"/>
              <a:cs typeface="Roboto"/>
              <a:sym typeface="Roboto"/>
            </a:endParaRPr>
          </a:p>
          <a:p>
            <a:pPr indent="-330200" lvl="0" marL="457200" rtl="0" algn="l">
              <a:spcBef>
                <a:spcPts val="0"/>
              </a:spcBef>
              <a:spcAft>
                <a:spcPts val="0"/>
              </a:spcAft>
              <a:buClr>
                <a:schemeClr val="dk1"/>
              </a:buClr>
              <a:buSzPts val="1600"/>
              <a:buFont typeface="Roboto"/>
              <a:buChar char="➔"/>
            </a:pPr>
            <a:r>
              <a:rPr lang="es" sz="1600">
                <a:solidFill>
                  <a:schemeClr val="dk1"/>
                </a:solidFill>
                <a:latin typeface="Roboto"/>
                <a:ea typeface="Roboto"/>
                <a:cs typeface="Roboto"/>
                <a:sym typeface="Roboto"/>
              </a:rPr>
              <a:t>A few new properties have been established in order to simplify data visualization in a more understandable pattern.</a:t>
            </a:r>
            <a:endParaRPr sz="1600">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0"/>
          <p:cNvSpPr txBox="1"/>
          <p:nvPr>
            <p:ph type="title"/>
          </p:nvPr>
        </p:nvSpPr>
        <p:spPr>
          <a:xfrm>
            <a:off x="795300" y="1853125"/>
            <a:ext cx="7553400" cy="2126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s"/>
              <a:t>INTRODUCTION</a:t>
            </a:r>
            <a:endParaRPr/>
          </a:p>
        </p:txBody>
      </p:sp>
      <p:sp>
        <p:nvSpPr>
          <p:cNvPr id="165" name="Google Shape;165;p30"/>
          <p:cNvSpPr txBox="1"/>
          <p:nvPr>
            <p:ph idx="1" type="subTitle"/>
          </p:nvPr>
        </p:nvSpPr>
        <p:spPr>
          <a:xfrm>
            <a:off x="825150" y="4084163"/>
            <a:ext cx="7493700" cy="54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—Someone famous</a:t>
            </a:r>
            <a:endParaRPr/>
          </a:p>
        </p:txBody>
      </p:sp>
      <p:sp>
        <p:nvSpPr>
          <p:cNvPr id="166" name="Google Shape;166;p30"/>
          <p:cNvSpPr txBox="1"/>
          <p:nvPr>
            <p:ph idx="1" type="subTitle"/>
          </p:nvPr>
        </p:nvSpPr>
        <p:spPr>
          <a:xfrm>
            <a:off x="825150" y="1277776"/>
            <a:ext cx="7493700" cy="470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600"/>
              <a:buNone/>
            </a:pPr>
            <a:r>
              <a:rPr b="1" lang="es" sz="9000">
                <a:solidFill>
                  <a:srgbClr val="A5B7C6"/>
                </a:solidFill>
              </a:rPr>
              <a:t>“</a:t>
            </a:r>
            <a:endParaRPr b="1" sz="9000">
              <a:solidFill>
                <a:srgbClr val="A5B7C6"/>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1"/>
          <p:cNvSpPr txBox="1"/>
          <p:nvPr>
            <p:ph type="title"/>
          </p:nvPr>
        </p:nvSpPr>
        <p:spPr>
          <a:xfrm>
            <a:off x="463975" y="155425"/>
            <a:ext cx="4605600" cy="7722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lang="es" sz="4000"/>
              <a:t>INTRODUCTION</a:t>
            </a:r>
            <a:endParaRPr sz="4000">
              <a:solidFill>
                <a:srgbClr val="193441"/>
              </a:solidFill>
            </a:endParaRPr>
          </a:p>
        </p:txBody>
      </p:sp>
      <p:pic>
        <p:nvPicPr>
          <p:cNvPr id="172" name="Google Shape;172;p31"/>
          <p:cNvPicPr preferRelativeResize="0"/>
          <p:nvPr/>
        </p:nvPicPr>
        <p:blipFill rotWithShape="1">
          <a:blip r:embed="rId3">
            <a:alphaModFix/>
          </a:blip>
          <a:srcRect b="0" l="62647" r="0" t="0"/>
          <a:stretch/>
        </p:blipFill>
        <p:spPr>
          <a:xfrm>
            <a:off x="6408775" y="0"/>
            <a:ext cx="2735225" cy="5143499"/>
          </a:xfrm>
          <a:prstGeom prst="rect">
            <a:avLst/>
          </a:prstGeom>
          <a:noFill/>
          <a:ln>
            <a:noFill/>
          </a:ln>
        </p:spPr>
      </p:pic>
      <p:sp>
        <p:nvSpPr>
          <p:cNvPr id="173" name="Google Shape;173;p31"/>
          <p:cNvSpPr txBox="1"/>
          <p:nvPr>
            <p:ph idx="2" type="title"/>
          </p:nvPr>
        </p:nvSpPr>
        <p:spPr>
          <a:xfrm>
            <a:off x="750775" y="1035675"/>
            <a:ext cx="4681500" cy="2613000"/>
          </a:xfrm>
          <a:prstGeom prst="rect">
            <a:avLst/>
          </a:prstGeom>
        </p:spPr>
        <p:txBody>
          <a:bodyPr anchorCtr="0" anchor="t" bIns="91425" lIns="91425" spcFirstLastPara="1" rIns="91425" wrap="square" tIns="91425">
            <a:noAutofit/>
          </a:bodyPr>
          <a:lstStyle/>
          <a:p>
            <a:pPr indent="457200" lvl="0" marL="0" rtl="0" algn="just">
              <a:lnSpc>
                <a:spcPct val="150000"/>
              </a:lnSpc>
              <a:spcBef>
                <a:spcPts val="0"/>
              </a:spcBef>
              <a:spcAft>
                <a:spcPts val="0"/>
              </a:spcAft>
              <a:buNone/>
            </a:pPr>
            <a:r>
              <a:rPr lang="es" sz="1100">
                <a:solidFill>
                  <a:schemeClr val="dk1"/>
                </a:solidFill>
              </a:rPr>
              <a:t>The information of 32,562 adults in the United States of America (USA) from 1994 are analyzed in this research. Gender, age, race, working class, education level, income, and other factors are all included in this study's analysis. In order to develop a conclusion for this study, the trend and other key facts are noted.</a:t>
            </a:r>
            <a:endParaRPr sz="1100">
              <a:solidFill>
                <a:schemeClr val="dk1"/>
              </a:solidFill>
            </a:endParaRPr>
          </a:p>
          <a:p>
            <a:pPr indent="457200" lvl="0" marL="0" rtl="0" algn="just">
              <a:lnSpc>
                <a:spcPct val="150000"/>
              </a:lnSpc>
              <a:spcBef>
                <a:spcPts val="0"/>
              </a:spcBef>
              <a:spcAft>
                <a:spcPts val="0"/>
              </a:spcAft>
              <a:buNone/>
            </a:pPr>
            <a:r>
              <a:t/>
            </a:r>
            <a:endParaRPr sz="1100">
              <a:solidFill>
                <a:schemeClr val="dk1"/>
              </a:solidFill>
            </a:endParaRPr>
          </a:p>
          <a:p>
            <a:pPr indent="457200" lvl="0" marL="0" rtl="0" algn="just">
              <a:lnSpc>
                <a:spcPct val="150000"/>
              </a:lnSpc>
              <a:spcBef>
                <a:spcPts val="0"/>
              </a:spcBef>
              <a:spcAft>
                <a:spcPts val="0"/>
              </a:spcAft>
              <a:buClr>
                <a:schemeClr val="dk1"/>
              </a:buClr>
              <a:buSzPts val="1100"/>
              <a:buFont typeface="Arial"/>
              <a:buNone/>
            </a:pPr>
            <a:r>
              <a:rPr lang="es" sz="1100">
                <a:solidFill>
                  <a:schemeClr val="dk1"/>
                </a:solidFill>
              </a:rPr>
              <a:t>According to our research, by studying the feature significance of the US adult income dataset, we hope to gain a better understanding of its relevance. Between the dependent and independent variables, exploratory analysis will be performed.</a:t>
            </a:r>
            <a:endParaRPr sz="1100">
              <a:solidFill>
                <a:schemeClr val="dk1"/>
              </a:solidFill>
            </a:endParaRPr>
          </a:p>
          <a:p>
            <a:pPr indent="0" lvl="0" marL="0" rtl="0" algn="ctr">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2"/>
          <p:cNvSpPr txBox="1"/>
          <p:nvPr>
            <p:ph type="title"/>
          </p:nvPr>
        </p:nvSpPr>
        <p:spPr>
          <a:xfrm>
            <a:off x="367675" y="228150"/>
            <a:ext cx="8703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a:t>PROJECT AIMS</a:t>
            </a:r>
            <a:endParaRPr/>
          </a:p>
          <a:p>
            <a:pPr indent="0" lvl="0" marL="0" rtl="0" algn="l">
              <a:lnSpc>
                <a:spcPct val="100000"/>
              </a:lnSpc>
              <a:spcBef>
                <a:spcPts val="0"/>
              </a:spcBef>
              <a:spcAft>
                <a:spcPts val="0"/>
              </a:spcAft>
              <a:buSzPts val="2600"/>
              <a:buNone/>
            </a:pPr>
            <a:r>
              <a:t/>
            </a:r>
            <a:endParaRPr/>
          </a:p>
        </p:txBody>
      </p:sp>
      <p:sp>
        <p:nvSpPr>
          <p:cNvPr id="179" name="Google Shape;179;p32"/>
          <p:cNvSpPr txBox="1"/>
          <p:nvPr>
            <p:ph idx="2" type="title"/>
          </p:nvPr>
        </p:nvSpPr>
        <p:spPr>
          <a:xfrm>
            <a:off x="367675" y="909675"/>
            <a:ext cx="7553400" cy="918300"/>
          </a:xfrm>
          <a:prstGeom prst="rect">
            <a:avLst/>
          </a:prstGeom>
          <a:noFill/>
          <a:ln>
            <a:noFill/>
          </a:ln>
        </p:spPr>
        <p:txBody>
          <a:bodyPr anchorCtr="0" anchor="t" bIns="91425" lIns="91425" spcFirstLastPara="1" rIns="91425" wrap="square" tIns="91425">
            <a:noAutofit/>
          </a:bodyPr>
          <a:lstStyle/>
          <a:p>
            <a:pPr indent="457200" lvl="0" marL="0" rtl="0" algn="just">
              <a:lnSpc>
                <a:spcPct val="150000"/>
              </a:lnSpc>
              <a:spcBef>
                <a:spcPts val="0"/>
              </a:spcBef>
              <a:spcAft>
                <a:spcPts val="0"/>
              </a:spcAft>
              <a:buClr>
                <a:schemeClr val="dk1"/>
              </a:buClr>
              <a:buSzPts val="1100"/>
              <a:buFont typeface="Arial"/>
              <a:buNone/>
            </a:pPr>
            <a:r>
              <a:rPr lang="es" sz="1100">
                <a:solidFill>
                  <a:schemeClr val="dk1"/>
                </a:solidFill>
                <a:latin typeface="Roboto"/>
                <a:ea typeface="Roboto"/>
                <a:cs typeface="Roboto"/>
                <a:sym typeface="Roboto"/>
              </a:rPr>
              <a:t>The goal of the research is to examine the information on the income</a:t>
            </a:r>
            <a:r>
              <a:rPr lang="es" sz="1100">
                <a:solidFill>
                  <a:schemeClr val="dk1"/>
                </a:solidFill>
                <a:latin typeface="Arial"/>
                <a:ea typeface="Arial"/>
                <a:cs typeface="Arial"/>
                <a:sym typeface="Arial"/>
              </a:rPr>
              <a:t> census of the population of the United</a:t>
            </a:r>
            <a:r>
              <a:rPr lang="es" sz="1100">
                <a:solidFill>
                  <a:schemeClr val="dk1"/>
                </a:solidFill>
                <a:latin typeface="Roboto"/>
                <a:ea typeface="Roboto"/>
                <a:cs typeface="Roboto"/>
                <a:sym typeface="Roboto"/>
              </a:rPr>
              <a:t> States of America, as well as crucial components that should be highlighted for the upcoming research.</a:t>
            </a:r>
            <a:endParaRPr>
              <a:solidFill>
                <a:srgbClr val="858585"/>
              </a:solidFill>
            </a:endParaRPr>
          </a:p>
        </p:txBody>
      </p:sp>
      <p:pic>
        <p:nvPicPr>
          <p:cNvPr id="180" name="Google Shape;180;p32"/>
          <p:cNvPicPr preferRelativeResize="0"/>
          <p:nvPr/>
        </p:nvPicPr>
        <p:blipFill rotWithShape="1">
          <a:blip r:embed="rId3">
            <a:alphaModFix/>
          </a:blip>
          <a:srcRect b="11939" l="932" r="932" t="45434"/>
          <a:stretch/>
        </p:blipFill>
        <p:spPr>
          <a:xfrm>
            <a:off x="0" y="2418275"/>
            <a:ext cx="9144000" cy="272522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grpSp>
        <p:nvGrpSpPr>
          <p:cNvPr id="185" name="Google Shape;185;p33"/>
          <p:cNvGrpSpPr/>
          <p:nvPr/>
        </p:nvGrpSpPr>
        <p:grpSpPr>
          <a:xfrm>
            <a:off x="114009" y="1580833"/>
            <a:ext cx="9216604" cy="602603"/>
            <a:chOff x="389150" y="1206975"/>
            <a:chExt cx="5856646" cy="481274"/>
          </a:xfrm>
        </p:grpSpPr>
        <p:sp>
          <p:nvSpPr>
            <p:cNvPr id="186" name="Google Shape;186;p33"/>
            <p:cNvSpPr/>
            <p:nvPr/>
          </p:nvSpPr>
          <p:spPr>
            <a:xfrm>
              <a:off x="4736319" y="1206975"/>
              <a:ext cx="1509477" cy="481274"/>
            </a:xfrm>
            <a:custGeom>
              <a:rect b="b" l="l" r="r" t="t"/>
              <a:pathLst>
                <a:path extrusionOk="0" h="6348" w="19910">
                  <a:moveTo>
                    <a:pt x="1" y="0"/>
                  </a:moveTo>
                  <a:lnTo>
                    <a:pt x="1384" y="3174"/>
                  </a:lnTo>
                  <a:lnTo>
                    <a:pt x="1" y="6347"/>
                  </a:lnTo>
                  <a:lnTo>
                    <a:pt x="18527" y="6347"/>
                  </a:lnTo>
                  <a:lnTo>
                    <a:pt x="19910" y="3174"/>
                  </a:lnTo>
                  <a:lnTo>
                    <a:pt x="18527" y="0"/>
                  </a:lnTo>
                  <a:close/>
                </a:path>
              </a:pathLst>
            </a:custGeom>
            <a:solidFill>
              <a:srgbClr val="A5B7C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33"/>
            <p:cNvSpPr/>
            <p:nvPr/>
          </p:nvSpPr>
          <p:spPr>
            <a:xfrm>
              <a:off x="3298938" y="1206975"/>
              <a:ext cx="1509477" cy="481274"/>
            </a:xfrm>
            <a:custGeom>
              <a:rect b="b" l="l" r="r" t="t"/>
              <a:pathLst>
                <a:path extrusionOk="0" h="6348" w="19910">
                  <a:moveTo>
                    <a:pt x="0" y="0"/>
                  </a:moveTo>
                  <a:lnTo>
                    <a:pt x="1384" y="3174"/>
                  </a:lnTo>
                  <a:lnTo>
                    <a:pt x="0" y="6347"/>
                  </a:lnTo>
                  <a:lnTo>
                    <a:pt x="18526" y="6347"/>
                  </a:lnTo>
                  <a:lnTo>
                    <a:pt x="19909" y="3174"/>
                  </a:lnTo>
                  <a:lnTo>
                    <a:pt x="18526" y="0"/>
                  </a:ln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33"/>
            <p:cNvSpPr/>
            <p:nvPr/>
          </p:nvSpPr>
          <p:spPr>
            <a:xfrm>
              <a:off x="1859435" y="1206975"/>
              <a:ext cx="1509477" cy="481274"/>
            </a:xfrm>
            <a:custGeom>
              <a:rect b="b" l="l" r="r" t="t"/>
              <a:pathLst>
                <a:path extrusionOk="0" h="6348" w="19910">
                  <a:moveTo>
                    <a:pt x="1" y="0"/>
                  </a:moveTo>
                  <a:lnTo>
                    <a:pt x="1384" y="3174"/>
                  </a:lnTo>
                  <a:lnTo>
                    <a:pt x="1" y="6347"/>
                  </a:lnTo>
                  <a:lnTo>
                    <a:pt x="18526" y="6347"/>
                  </a:lnTo>
                  <a:lnTo>
                    <a:pt x="19910" y="3174"/>
                  </a:lnTo>
                  <a:lnTo>
                    <a:pt x="18526" y="0"/>
                  </a:lnTo>
                  <a:close/>
                </a:path>
              </a:pathLst>
            </a:custGeom>
            <a:solidFill>
              <a:srgbClr val="435D7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33"/>
            <p:cNvSpPr/>
            <p:nvPr/>
          </p:nvSpPr>
          <p:spPr>
            <a:xfrm>
              <a:off x="389150" y="1206975"/>
              <a:ext cx="1542305" cy="481274"/>
            </a:xfrm>
            <a:custGeom>
              <a:rect b="b" l="l" r="r" t="t"/>
              <a:pathLst>
                <a:path extrusionOk="0" h="6348" w="20343">
                  <a:moveTo>
                    <a:pt x="0" y="0"/>
                  </a:moveTo>
                  <a:lnTo>
                    <a:pt x="0" y="6347"/>
                  </a:lnTo>
                  <a:lnTo>
                    <a:pt x="18933" y="6347"/>
                  </a:lnTo>
                  <a:lnTo>
                    <a:pt x="20343" y="3174"/>
                  </a:lnTo>
                  <a:lnTo>
                    <a:pt x="18933" y="0"/>
                  </a:lnTo>
                  <a:close/>
                </a:path>
              </a:pathLst>
            </a:custGeom>
            <a:solidFill>
              <a:srgbClr val="1934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90" name="Google Shape;190;p33"/>
          <p:cNvSpPr txBox="1"/>
          <p:nvPr>
            <p:ph type="title"/>
          </p:nvPr>
        </p:nvSpPr>
        <p:spPr>
          <a:xfrm>
            <a:off x="795300" y="388150"/>
            <a:ext cx="7545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lang="es"/>
              <a:t>OBJECTIVES</a:t>
            </a:r>
            <a:endParaRPr/>
          </a:p>
        </p:txBody>
      </p:sp>
      <p:sp>
        <p:nvSpPr>
          <p:cNvPr id="191" name="Google Shape;191;p33"/>
          <p:cNvSpPr txBox="1"/>
          <p:nvPr>
            <p:ph idx="4294967295" type="body"/>
          </p:nvPr>
        </p:nvSpPr>
        <p:spPr>
          <a:xfrm>
            <a:off x="301593" y="1653938"/>
            <a:ext cx="1371600" cy="448200"/>
          </a:xfrm>
          <a:prstGeom prst="rect">
            <a:avLst/>
          </a:prstGeom>
          <a:noFill/>
          <a:ln>
            <a:noFill/>
          </a:ln>
        </p:spPr>
        <p:txBody>
          <a:bodyPr anchorCtr="0" anchor="t" bIns="91425" lIns="91425" spcFirstLastPara="1" rIns="91425" wrap="square" tIns="91425">
            <a:noAutofit/>
          </a:bodyPr>
          <a:lstStyle/>
          <a:p>
            <a:pPr indent="0" lvl="0" marL="0" rtl="0" algn="l">
              <a:lnSpc>
                <a:spcPct val="114000"/>
              </a:lnSpc>
              <a:spcBef>
                <a:spcPts val="0"/>
              </a:spcBef>
              <a:spcAft>
                <a:spcPts val="0"/>
              </a:spcAft>
              <a:buSzPts val="1600"/>
              <a:buNone/>
            </a:pPr>
            <a:r>
              <a:rPr b="1" lang="es">
                <a:solidFill>
                  <a:srgbClr val="FFFFFF"/>
                </a:solidFill>
              </a:rPr>
              <a:t>Objective 1</a:t>
            </a:r>
            <a:endParaRPr>
              <a:solidFill>
                <a:srgbClr val="FFFFFF"/>
              </a:solidFill>
            </a:endParaRPr>
          </a:p>
          <a:p>
            <a:pPr indent="0" lvl="0" marL="0" rtl="0" algn="l">
              <a:lnSpc>
                <a:spcPct val="114000"/>
              </a:lnSpc>
              <a:spcBef>
                <a:spcPts val="0"/>
              </a:spcBef>
              <a:spcAft>
                <a:spcPts val="0"/>
              </a:spcAft>
              <a:buSzPts val="1600"/>
              <a:buNone/>
            </a:pPr>
            <a:r>
              <a:t/>
            </a:r>
            <a:endParaRPr>
              <a:solidFill>
                <a:srgbClr val="FFFFFF"/>
              </a:solidFill>
            </a:endParaRPr>
          </a:p>
          <a:p>
            <a:pPr indent="0" lvl="0" marL="0" rtl="0" algn="l">
              <a:lnSpc>
                <a:spcPct val="114000"/>
              </a:lnSpc>
              <a:spcBef>
                <a:spcPts val="0"/>
              </a:spcBef>
              <a:spcAft>
                <a:spcPts val="0"/>
              </a:spcAft>
              <a:buSzPts val="1600"/>
              <a:buNone/>
            </a:pPr>
            <a:r>
              <a:t/>
            </a:r>
            <a:endParaRPr>
              <a:solidFill>
                <a:srgbClr val="FFFFFF"/>
              </a:solidFill>
            </a:endParaRPr>
          </a:p>
        </p:txBody>
      </p:sp>
      <p:sp>
        <p:nvSpPr>
          <p:cNvPr id="192" name="Google Shape;192;p33"/>
          <p:cNvSpPr txBox="1"/>
          <p:nvPr>
            <p:ph idx="4294967295" type="body"/>
          </p:nvPr>
        </p:nvSpPr>
        <p:spPr>
          <a:xfrm>
            <a:off x="2805050" y="2501351"/>
            <a:ext cx="1814400" cy="1355700"/>
          </a:xfrm>
          <a:prstGeom prst="rect">
            <a:avLst/>
          </a:prstGeom>
          <a:noFill/>
          <a:ln>
            <a:noFill/>
          </a:ln>
        </p:spPr>
        <p:txBody>
          <a:bodyPr anchorCtr="0" anchor="t" bIns="91425" lIns="91425" spcFirstLastPara="1" rIns="91425" wrap="square" tIns="91425">
            <a:noAutofit/>
          </a:bodyPr>
          <a:lstStyle/>
          <a:p>
            <a:pPr indent="0" lvl="0" marL="0" rtl="0" algn="l">
              <a:lnSpc>
                <a:spcPct val="114000"/>
              </a:lnSpc>
              <a:spcBef>
                <a:spcPts val="0"/>
              </a:spcBef>
              <a:spcAft>
                <a:spcPts val="0"/>
              </a:spcAft>
              <a:buSzPts val="1600"/>
              <a:buNone/>
            </a:pPr>
            <a:r>
              <a:rPr lang="es" sz="1200"/>
              <a:t>To determine the Work Sector based on Sex, Age and Occupation Type</a:t>
            </a:r>
            <a:endParaRPr sz="1200"/>
          </a:p>
        </p:txBody>
      </p:sp>
      <p:sp>
        <p:nvSpPr>
          <p:cNvPr id="193" name="Google Shape;193;p33"/>
          <p:cNvSpPr txBox="1"/>
          <p:nvPr>
            <p:ph idx="4294967295" type="body"/>
          </p:nvPr>
        </p:nvSpPr>
        <p:spPr>
          <a:xfrm>
            <a:off x="2728838" y="1653942"/>
            <a:ext cx="1371600" cy="448200"/>
          </a:xfrm>
          <a:prstGeom prst="rect">
            <a:avLst/>
          </a:prstGeom>
          <a:noFill/>
          <a:ln>
            <a:noFill/>
          </a:ln>
        </p:spPr>
        <p:txBody>
          <a:bodyPr anchorCtr="0" anchor="t" bIns="91425" lIns="91425" spcFirstLastPara="1" rIns="91425" wrap="square" tIns="91425">
            <a:noAutofit/>
          </a:bodyPr>
          <a:lstStyle/>
          <a:p>
            <a:pPr indent="0" lvl="0" marL="0" rtl="0" algn="l">
              <a:lnSpc>
                <a:spcPct val="114000"/>
              </a:lnSpc>
              <a:spcBef>
                <a:spcPts val="0"/>
              </a:spcBef>
              <a:spcAft>
                <a:spcPts val="0"/>
              </a:spcAft>
              <a:buSzPts val="1600"/>
              <a:buNone/>
            </a:pPr>
            <a:r>
              <a:rPr b="1" lang="es">
                <a:solidFill>
                  <a:srgbClr val="FFFFFF"/>
                </a:solidFill>
              </a:rPr>
              <a:t>Objective 2</a:t>
            </a:r>
            <a:endParaRPr>
              <a:solidFill>
                <a:srgbClr val="FFFFFF"/>
              </a:solidFill>
            </a:endParaRPr>
          </a:p>
        </p:txBody>
      </p:sp>
      <p:sp>
        <p:nvSpPr>
          <p:cNvPr id="194" name="Google Shape;194;p33"/>
          <p:cNvSpPr txBox="1"/>
          <p:nvPr>
            <p:ph idx="4294967295" type="body"/>
          </p:nvPr>
        </p:nvSpPr>
        <p:spPr>
          <a:xfrm>
            <a:off x="4958504" y="1653950"/>
            <a:ext cx="1371600" cy="448200"/>
          </a:xfrm>
          <a:prstGeom prst="rect">
            <a:avLst/>
          </a:prstGeom>
          <a:noFill/>
          <a:ln>
            <a:noFill/>
          </a:ln>
        </p:spPr>
        <p:txBody>
          <a:bodyPr anchorCtr="0" anchor="t" bIns="91425" lIns="91425" spcFirstLastPara="1" rIns="91425" wrap="square" tIns="91425">
            <a:noAutofit/>
          </a:bodyPr>
          <a:lstStyle/>
          <a:p>
            <a:pPr indent="0" lvl="0" marL="0" rtl="0" algn="l">
              <a:lnSpc>
                <a:spcPct val="114000"/>
              </a:lnSpc>
              <a:spcBef>
                <a:spcPts val="0"/>
              </a:spcBef>
              <a:spcAft>
                <a:spcPts val="0"/>
              </a:spcAft>
              <a:buSzPts val="1600"/>
              <a:buNone/>
            </a:pPr>
            <a:r>
              <a:rPr b="1" lang="es">
                <a:solidFill>
                  <a:srgbClr val="FFFFFF"/>
                </a:solidFill>
              </a:rPr>
              <a:t>Objective 3</a:t>
            </a:r>
            <a:endParaRPr>
              <a:solidFill>
                <a:srgbClr val="FFFFFF"/>
              </a:solidFill>
            </a:endParaRPr>
          </a:p>
        </p:txBody>
      </p:sp>
      <p:sp>
        <p:nvSpPr>
          <p:cNvPr id="195" name="Google Shape;195;p33"/>
          <p:cNvSpPr txBox="1"/>
          <p:nvPr>
            <p:ph idx="4294967295" type="body"/>
          </p:nvPr>
        </p:nvSpPr>
        <p:spPr>
          <a:xfrm>
            <a:off x="301600" y="2501339"/>
            <a:ext cx="1974600" cy="1355700"/>
          </a:xfrm>
          <a:prstGeom prst="rect">
            <a:avLst/>
          </a:prstGeom>
          <a:noFill/>
          <a:ln>
            <a:noFill/>
          </a:ln>
        </p:spPr>
        <p:txBody>
          <a:bodyPr anchorCtr="0" anchor="t" bIns="91425" lIns="91425" spcFirstLastPara="1" rIns="91425" wrap="square" tIns="91425">
            <a:noAutofit/>
          </a:bodyPr>
          <a:lstStyle/>
          <a:p>
            <a:pPr indent="0" lvl="0" marL="0" rtl="0" algn="l">
              <a:lnSpc>
                <a:spcPct val="114000"/>
              </a:lnSpc>
              <a:spcBef>
                <a:spcPts val="0"/>
              </a:spcBef>
              <a:spcAft>
                <a:spcPts val="0"/>
              </a:spcAft>
              <a:buSzPts val="1600"/>
              <a:buNone/>
            </a:pPr>
            <a:r>
              <a:rPr lang="es" sz="1200"/>
              <a:t>To determine the Level of Income based on Education Level, Work Sector and Working Hours per Week</a:t>
            </a:r>
            <a:endParaRPr sz="1200"/>
          </a:p>
        </p:txBody>
      </p:sp>
      <p:sp>
        <p:nvSpPr>
          <p:cNvPr id="196" name="Google Shape;196;p33"/>
          <p:cNvSpPr txBox="1"/>
          <p:nvPr>
            <p:ph idx="4294967295" type="body"/>
          </p:nvPr>
        </p:nvSpPr>
        <p:spPr>
          <a:xfrm>
            <a:off x="5067050" y="2501350"/>
            <a:ext cx="1814400" cy="1355700"/>
          </a:xfrm>
          <a:prstGeom prst="rect">
            <a:avLst/>
          </a:prstGeom>
          <a:noFill/>
          <a:ln>
            <a:noFill/>
          </a:ln>
        </p:spPr>
        <p:txBody>
          <a:bodyPr anchorCtr="0" anchor="t" bIns="91425" lIns="91425" spcFirstLastPara="1" rIns="91425" wrap="square" tIns="91425">
            <a:noAutofit/>
          </a:bodyPr>
          <a:lstStyle/>
          <a:p>
            <a:pPr indent="0" lvl="0" marL="0" rtl="0" algn="l">
              <a:lnSpc>
                <a:spcPct val="114000"/>
              </a:lnSpc>
              <a:spcBef>
                <a:spcPts val="0"/>
              </a:spcBef>
              <a:spcAft>
                <a:spcPts val="0"/>
              </a:spcAft>
              <a:buSzPts val="1600"/>
              <a:buNone/>
            </a:pPr>
            <a:r>
              <a:rPr lang="es" sz="1200"/>
              <a:t>To find the relationship between Income Status, Country of Origin, and Marital Status</a:t>
            </a:r>
            <a:endParaRPr sz="1200"/>
          </a:p>
          <a:p>
            <a:pPr indent="0" lvl="0" marL="0" rtl="0" algn="l">
              <a:lnSpc>
                <a:spcPct val="114000"/>
              </a:lnSpc>
              <a:spcBef>
                <a:spcPts val="0"/>
              </a:spcBef>
              <a:spcAft>
                <a:spcPts val="0"/>
              </a:spcAft>
              <a:buSzPts val="1600"/>
              <a:buNone/>
            </a:pPr>
            <a:r>
              <a:t/>
            </a:r>
            <a:endParaRPr sz="1200"/>
          </a:p>
        </p:txBody>
      </p:sp>
      <p:cxnSp>
        <p:nvCxnSpPr>
          <p:cNvPr id="197" name="Google Shape;197;p33"/>
          <p:cNvCxnSpPr/>
          <p:nvPr/>
        </p:nvCxnSpPr>
        <p:spPr>
          <a:xfrm>
            <a:off x="301600" y="3802813"/>
            <a:ext cx="374400" cy="0"/>
          </a:xfrm>
          <a:prstGeom prst="straightConnector1">
            <a:avLst/>
          </a:prstGeom>
          <a:noFill/>
          <a:ln cap="flat" cmpd="sng" w="38100">
            <a:solidFill>
              <a:srgbClr val="193441"/>
            </a:solidFill>
            <a:prstDash val="solid"/>
            <a:round/>
            <a:headEnd len="sm" w="sm" type="none"/>
            <a:tailEnd len="sm" w="sm" type="none"/>
          </a:ln>
        </p:spPr>
      </p:cxnSp>
      <p:cxnSp>
        <p:nvCxnSpPr>
          <p:cNvPr id="198" name="Google Shape;198;p33"/>
          <p:cNvCxnSpPr/>
          <p:nvPr/>
        </p:nvCxnSpPr>
        <p:spPr>
          <a:xfrm>
            <a:off x="2805050" y="3802813"/>
            <a:ext cx="374400" cy="0"/>
          </a:xfrm>
          <a:prstGeom prst="straightConnector1">
            <a:avLst/>
          </a:prstGeom>
          <a:noFill/>
          <a:ln cap="flat" cmpd="sng" w="38100">
            <a:solidFill>
              <a:srgbClr val="435D74"/>
            </a:solidFill>
            <a:prstDash val="solid"/>
            <a:round/>
            <a:headEnd len="sm" w="sm" type="none"/>
            <a:tailEnd len="sm" w="sm" type="none"/>
          </a:ln>
        </p:spPr>
      </p:cxnSp>
      <p:cxnSp>
        <p:nvCxnSpPr>
          <p:cNvPr id="199" name="Google Shape;199;p33"/>
          <p:cNvCxnSpPr/>
          <p:nvPr/>
        </p:nvCxnSpPr>
        <p:spPr>
          <a:xfrm>
            <a:off x="5141925" y="3802813"/>
            <a:ext cx="374400" cy="0"/>
          </a:xfrm>
          <a:prstGeom prst="straightConnector1">
            <a:avLst/>
          </a:prstGeom>
          <a:noFill/>
          <a:ln cap="flat" cmpd="sng" w="38100">
            <a:solidFill>
              <a:srgbClr val="5F7D95"/>
            </a:solidFill>
            <a:prstDash val="solid"/>
            <a:round/>
            <a:headEnd len="sm" w="sm" type="none"/>
            <a:tailEnd len="sm" w="sm" type="none"/>
          </a:ln>
        </p:spPr>
      </p:cxnSp>
      <p:sp>
        <p:nvSpPr>
          <p:cNvPr id="200" name="Google Shape;200;p33"/>
          <p:cNvSpPr/>
          <p:nvPr/>
        </p:nvSpPr>
        <p:spPr>
          <a:xfrm rot="-975494">
            <a:off x="7133995" y="937482"/>
            <a:ext cx="2502089" cy="1398779"/>
          </a:xfrm>
          <a:prstGeom prst="flowChartProcess">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33"/>
          <p:cNvSpPr/>
          <p:nvPr/>
        </p:nvSpPr>
        <p:spPr>
          <a:xfrm rot="989673">
            <a:off x="7192776" y="1315854"/>
            <a:ext cx="2519048" cy="1441817"/>
          </a:xfrm>
          <a:prstGeom prst="flowChartProcess">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D9E0"/>
        </a:solidFill>
      </p:bgPr>
    </p:bg>
    <p:spTree>
      <p:nvGrpSpPr>
        <p:cNvPr id="205" name="Shape 205"/>
        <p:cNvGrpSpPr/>
        <p:nvPr/>
      </p:nvGrpSpPr>
      <p:grpSpPr>
        <a:xfrm>
          <a:off x="0" y="0"/>
          <a:ext cx="0" cy="0"/>
          <a:chOff x="0" y="0"/>
          <a:chExt cx="0" cy="0"/>
        </a:xfrm>
      </p:grpSpPr>
      <p:sp>
        <p:nvSpPr>
          <p:cNvPr id="206" name="Google Shape;206;p34"/>
          <p:cNvSpPr txBox="1"/>
          <p:nvPr>
            <p:ph type="title"/>
          </p:nvPr>
        </p:nvSpPr>
        <p:spPr>
          <a:xfrm>
            <a:off x="311700" y="1106125"/>
            <a:ext cx="8520600" cy="1963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sz="4800">
                <a:solidFill>
                  <a:schemeClr val="dk1"/>
                </a:solidFill>
              </a:rPr>
              <a:t>Visual Description and Purposes</a:t>
            </a:r>
            <a:endParaRPr sz="48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D9E0"/>
        </a:solidFill>
      </p:bgPr>
    </p:bg>
    <p:spTree>
      <p:nvGrpSpPr>
        <p:cNvPr id="210" name="Shape 210"/>
        <p:cNvGrpSpPr/>
        <p:nvPr/>
      </p:nvGrpSpPr>
      <p:grpSpPr>
        <a:xfrm>
          <a:off x="0" y="0"/>
          <a:ext cx="0" cy="0"/>
          <a:chOff x="0" y="0"/>
          <a:chExt cx="0" cy="0"/>
        </a:xfrm>
      </p:grpSpPr>
      <p:sp>
        <p:nvSpPr>
          <p:cNvPr id="211" name="Google Shape;211;p35"/>
          <p:cNvSpPr txBox="1"/>
          <p:nvPr>
            <p:ph type="title"/>
          </p:nvPr>
        </p:nvSpPr>
        <p:spPr>
          <a:xfrm>
            <a:off x="0" y="0"/>
            <a:ext cx="4354500" cy="572700"/>
          </a:xfrm>
          <a:prstGeom prst="rect">
            <a:avLst/>
          </a:prstGeom>
          <a:solidFill>
            <a:srgbClr val="CFD9E0"/>
          </a:solidFill>
        </p:spPr>
        <p:txBody>
          <a:bodyPr anchorCtr="0" anchor="t" bIns="91425" lIns="91425" spcFirstLastPara="1" rIns="91425" wrap="square" tIns="91425">
            <a:noAutofit/>
          </a:bodyPr>
          <a:lstStyle/>
          <a:p>
            <a:pPr indent="0" lvl="0" marL="0" rtl="0" algn="ctr">
              <a:spcBef>
                <a:spcPts val="0"/>
              </a:spcBef>
              <a:spcAft>
                <a:spcPts val="0"/>
              </a:spcAft>
              <a:buNone/>
            </a:pPr>
            <a:r>
              <a:rPr lang="es" sz="2200"/>
              <a:t>Visual Description and Purposes</a:t>
            </a:r>
            <a:endParaRPr sz="2200"/>
          </a:p>
        </p:txBody>
      </p:sp>
      <p:graphicFrame>
        <p:nvGraphicFramePr>
          <p:cNvPr id="212" name="Google Shape;212;p35"/>
          <p:cNvGraphicFramePr/>
          <p:nvPr/>
        </p:nvGraphicFramePr>
        <p:xfrm>
          <a:off x="78025" y="579850"/>
          <a:ext cx="3000000" cy="3000000"/>
        </p:xfrm>
        <a:graphic>
          <a:graphicData uri="http://schemas.openxmlformats.org/drawingml/2006/table">
            <a:tbl>
              <a:tblPr>
                <a:noFill/>
                <a:tableStyleId>{97F55678-8E20-4DD0-B6DC-C6D5C5220461}</a:tableStyleId>
              </a:tblPr>
              <a:tblGrid>
                <a:gridCol w="327000"/>
                <a:gridCol w="1066075"/>
                <a:gridCol w="1528425"/>
                <a:gridCol w="1355050"/>
              </a:tblGrid>
              <a:tr h="270900">
                <a:tc>
                  <a:txBody>
                    <a:bodyPr/>
                    <a:lstStyle/>
                    <a:p>
                      <a:pPr indent="0" lvl="0" marL="0" rtl="0" algn="ctr">
                        <a:spcBef>
                          <a:spcPts val="0"/>
                        </a:spcBef>
                        <a:spcAft>
                          <a:spcPts val="0"/>
                        </a:spcAft>
                        <a:buNone/>
                      </a:pPr>
                      <a:r>
                        <a:rPr b="1" lang="es" sz="1100">
                          <a:solidFill>
                            <a:srgbClr val="FFFFFF"/>
                          </a:solidFill>
                          <a:latin typeface="Roboto"/>
                          <a:ea typeface="Roboto"/>
                          <a:cs typeface="Roboto"/>
                          <a:sym typeface="Roboto"/>
                        </a:rPr>
                        <a:t>No</a:t>
                      </a:r>
                      <a:endParaRPr b="1" sz="1100">
                        <a:solidFill>
                          <a:srgbClr val="FFFFFF"/>
                        </a:solidFill>
                        <a:latin typeface="Roboto"/>
                        <a:ea typeface="Roboto"/>
                        <a:cs typeface="Roboto"/>
                        <a:sym typeface="Roboto"/>
                      </a:endParaRPr>
                    </a:p>
                  </a:txBody>
                  <a:tcPr marT="63500" marB="63500" marR="63500" marL="63500">
                    <a:solidFill>
                      <a:srgbClr val="E01B84"/>
                    </a:solidFill>
                  </a:tcPr>
                </a:tc>
                <a:tc>
                  <a:txBody>
                    <a:bodyPr/>
                    <a:lstStyle/>
                    <a:p>
                      <a:pPr indent="0" lvl="0" marL="0" rtl="0" algn="ctr">
                        <a:spcBef>
                          <a:spcPts val="0"/>
                        </a:spcBef>
                        <a:spcAft>
                          <a:spcPts val="0"/>
                        </a:spcAft>
                        <a:buNone/>
                      </a:pPr>
                      <a:r>
                        <a:rPr b="1" lang="es" sz="1100">
                          <a:solidFill>
                            <a:srgbClr val="FFFFFF"/>
                          </a:solidFill>
                          <a:latin typeface="Roboto"/>
                          <a:ea typeface="Roboto"/>
                          <a:cs typeface="Roboto"/>
                          <a:sym typeface="Roboto"/>
                        </a:rPr>
                        <a:t>Title of Chart</a:t>
                      </a:r>
                      <a:endParaRPr b="1" sz="1100">
                        <a:solidFill>
                          <a:srgbClr val="FFFFFF"/>
                        </a:solidFill>
                        <a:latin typeface="Roboto"/>
                        <a:ea typeface="Roboto"/>
                        <a:cs typeface="Roboto"/>
                        <a:sym typeface="Roboto"/>
                      </a:endParaRPr>
                    </a:p>
                  </a:txBody>
                  <a:tcPr marT="63500" marB="63500" marR="63500" marL="63500">
                    <a:solidFill>
                      <a:srgbClr val="E01B84"/>
                    </a:solidFill>
                  </a:tcPr>
                </a:tc>
                <a:tc>
                  <a:txBody>
                    <a:bodyPr/>
                    <a:lstStyle/>
                    <a:p>
                      <a:pPr indent="0" lvl="0" marL="0" rtl="0" algn="ctr">
                        <a:spcBef>
                          <a:spcPts val="0"/>
                        </a:spcBef>
                        <a:spcAft>
                          <a:spcPts val="0"/>
                        </a:spcAft>
                        <a:buNone/>
                      </a:pPr>
                      <a:r>
                        <a:rPr b="1" lang="es" sz="1100">
                          <a:solidFill>
                            <a:srgbClr val="FFFFFF"/>
                          </a:solidFill>
                          <a:latin typeface="Roboto"/>
                          <a:ea typeface="Roboto"/>
                          <a:cs typeface="Roboto"/>
                          <a:sym typeface="Roboto"/>
                        </a:rPr>
                        <a:t>Description</a:t>
                      </a:r>
                      <a:endParaRPr b="1" sz="1100">
                        <a:solidFill>
                          <a:srgbClr val="FFFFFF"/>
                        </a:solidFill>
                        <a:latin typeface="Roboto"/>
                        <a:ea typeface="Roboto"/>
                        <a:cs typeface="Roboto"/>
                        <a:sym typeface="Roboto"/>
                      </a:endParaRPr>
                    </a:p>
                  </a:txBody>
                  <a:tcPr marT="63500" marB="63500" marR="63500" marL="63500">
                    <a:solidFill>
                      <a:srgbClr val="E01B84"/>
                    </a:solidFill>
                  </a:tcPr>
                </a:tc>
                <a:tc>
                  <a:txBody>
                    <a:bodyPr/>
                    <a:lstStyle/>
                    <a:p>
                      <a:pPr indent="0" lvl="0" marL="0" rtl="0" algn="ctr">
                        <a:spcBef>
                          <a:spcPts val="0"/>
                        </a:spcBef>
                        <a:spcAft>
                          <a:spcPts val="0"/>
                        </a:spcAft>
                        <a:buNone/>
                      </a:pPr>
                      <a:r>
                        <a:rPr b="1" lang="es" sz="1100">
                          <a:solidFill>
                            <a:srgbClr val="FFFFFF"/>
                          </a:solidFill>
                          <a:latin typeface="Roboto"/>
                          <a:ea typeface="Roboto"/>
                          <a:cs typeface="Roboto"/>
                          <a:sym typeface="Roboto"/>
                        </a:rPr>
                        <a:t>Purpose</a:t>
                      </a:r>
                      <a:endParaRPr b="1" sz="1100">
                        <a:solidFill>
                          <a:srgbClr val="FFFFFF"/>
                        </a:solidFill>
                        <a:latin typeface="Roboto"/>
                        <a:ea typeface="Roboto"/>
                        <a:cs typeface="Roboto"/>
                        <a:sym typeface="Roboto"/>
                      </a:endParaRPr>
                    </a:p>
                  </a:txBody>
                  <a:tcPr marT="63500" marB="63500" marR="63500" marL="63500">
                    <a:solidFill>
                      <a:srgbClr val="E01B84"/>
                    </a:solidFill>
                  </a:tcPr>
                </a:tc>
              </a:tr>
              <a:tr h="737750">
                <a:tc>
                  <a:txBody>
                    <a:bodyPr/>
                    <a:lstStyle/>
                    <a:p>
                      <a:pPr indent="0" lvl="0" marL="0" rtl="0" algn="ctr">
                        <a:spcBef>
                          <a:spcPts val="0"/>
                        </a:spcBef>
                        <a:spcAft>
                          <a:spcPts val="0"/>
                        </a:spcAft>
                        <a:buNone/>
                      </a:pPr>
                      <a:r>
                        <a:rPr lang="es" sz="1100">
                          <a:latin typeface="Roboto"/>
                          <a:ea typeface="Roboto"/>
                          <a:cs typeface="Roboto"/>
                          <a:sym typeface="Roboto"/>
                        </a:rPr>
                        <a:t>1</a:t>
                      </a:r>
                      <a:endParaRPr sz="1100">
                        <a:latin typeface="Roboto"/>
                        <a:ea typeface="Roboto"/>
                        <a:cs typeface="Roboto"/>
                        <a:sym typeface="Roboto"/>
                      </a:endParaRPr>
                    </a:p>
                  </a:txBody>
                  <a:tcPr marT="63500" marB="63500" marR="63500" marL="63500">
                    <a:solidFill>
                      <a:srgbClr val="EAD1DC"/>
                    </a:solidFill>
                  </a:tcPr>
                </a:tc>
                <a:tc>
                  <a:txBody>
                    <a:bodyPr/>
                    <a:lstStyle/>
                    <a:p>
                      <a:pPr indent="0" lvl="0" marL="0" rtl="0" algn="l">
                        <a:spcBef>
                          <a:spcPts val="0"/>
                        </a:spcBef>
                        <a:spcAft>
                          <a:spcPts val="0"/>
                        </a:spcAft>
                        <a:buNone/>
                      </a:pPr>
                      <a:r>
                        <a:rPr lang="es" sz="1100">
                          <a:latin typeface="Roboto"/>
                          <a:ea typeface="Roboto"/>
                          <a:cs typeface="Roboto"/>
                          <a:sym typeface="Roboto"/>
                        </a:rPr>
                        <a:t>Level of Income by Education Level</a:t>
                      </a:r>
                      <a:endParaRPr sz="1100">
                        <a:latin typeface="Roboto"/>
                        <a:ea typeface="Roboto"/>
                        <a:cs typeface="Roboto"/>
                        <a:sym typeface="Roboto"/>
                      </a:endParaRPr>
                    </a:p>
                  </a:txBody>
                  <a:tcPr marT="63500" marB="63500" marR="63500" marL="63500">
                    <a:solidFill>
                      <a:srgbClr val="EAD1DC"/>
                    </a:solidFill>
                  </a:tcPr>
                </a:tc>
                <a:tc>
                  <a:txBody>
                    <a:bodyPr/>
                    <a:lstStyle/>
                    <a:p>
                      <a:pPr indent="0" lvl="0" marL="0" rtl="0" algn="l">
                        <a:spcBef>
                          <a:spcPts val="0"/>
                        </a:spcBef>
                        <a:spcAft>
                          <a:spcPts val="0"/>
                        </a:spcAft>
                        <a:buNone/>
                      </a:pPr>
                      <a:r>
                        <a:rPr lang="es" sz="1100">
                          <a:latin typeface="Roboto"/>
                          <a:ea typeface="Roboto"/>
                          <a:cs typeface="Roboto"/>
                          <a:sym typeface="Roboto"/>
                        </a:rPr>
                        <a:t>Income and education level attributes were used in the 100% stacked bar chart.</a:t>
                      </a:r>
                      <a:endParaRPr sz="1100">
                        <a:latin typeface="Roboto"/>
                        <a:ea typeface="Roboto"/>
                        <a:cs typeface="Roboto"/>
                        <a:sym typeface="Roboto"/>
                      </a:endParaRPr>
                    </a:p>
                  </a:txBody>
                  <a:tcPr marT="63500" marB="63500" marR="63500" marL="63500">
                    <a:solidFill>
                      <a:srgbClr val="EAD1DC"/>
                    </a:solidFill>
                  </a:tcPr>
                </a:tc>
                <a:tc>
                  <a:txBody>
                    <a:bodyPr/>
                    <a:lstStyle/>
                    <a:p>
                      <a:pPr indent="0" lvl="0" marL="0" rtl="0" algn="l">
                        <a:spcBef>
                          <a:spcPts val="0"/>
                        </a:spcBef>
                        <a:spcAft>
                          <a:spcPts val="0"/>
                        </a:spcAft>
                        <a:buNone/>
                      </a:pPr>
                      <a:r>
                        <a:rPr lang="es" sz="1100">
                          <a:latin typeface="Roboto"/>
                          <a:ea typeface="Roboto"/>
                          <a:cs typeface="Roboto"/>
                          <a:sym typeface="Roboto"/>
                        </a:rPr>
                        <a:t>To determine the pattern of level of income for each education level.</a:t>
                      </a:r>
                      <a:endParaRPr sz="1100">
                        <a:latin typeface="Roboto"/>
                        <a:ea typeface="Roboto"/>
                        <a:cs typeface="Roboto"/>
                        <a:sym typeface="Roboto"/>
                      </a:endParaRPr>
                    </a:p>
                  </a:txBody>
                  <a:tcPr marT="63500" marB="63500" marR="63500" marL="63500">
                    <a:solidFill>
                      <a:srgbClr val="EAD1DC"/>
                    </a:solidFill>
                  </a:tcPr>
                </a:tc>
              </a:tr>
              <a:tr h="737750">
                <a:tc>
                  <a:txBody>
                    <a:bodyPr/>
                    <a:lstStyle/>
                    <a:p>
                      <a:pPr indent="0" lvl="0" marL="0" rtl="0" algn="ctr">
                        <a:spcBef>
                          <a:spcPts val="0"/>
                        </a:spcBef>
                        <a:spcAft>
                          <a:spcPts val="0"/>
                        </a:spcAft>
                        <a:buNone/>
                      </a:pPr>
                      <a:r>
                        <a:rPr lang="es" sz="1100">
                          <a:latin typeface="Roboto"/>
                          <a:ea typeface="Roboto"/>
                          <a:cs typeface="Roboto"/>
                          <a:sym typeface="Roboto"/>
                        </a:rPr>
                        <a:t>2</a:t>
                      </a:r>
                      <a:endParaRPr sz="1100">
                        <a:latin typeface="Roboto"/>
                        <a:ea typeface="Roboto"/>
                        <a:cs typeface="Roboto"/>
                        <a:sym typeface="Roboto"/>
                      </a:endParaRPr>
                    </a:p>
                  </a:txBody>
                  <a:tcPr marT="63500" marB="63500" marR="63500" marL="63500">
                    <a:solidFill>
                      <a:srgbClr val="EAD1DC"/>
                    </a:solidFill>
                  </a:tcPr>
                </a:tc>
                <a:tc>
                  <a:txBody>
                    <a:bodyPr/>
                    <a:lstStyle/>
                    <a:p>
                      <a:pPr indent="0" lvl="0" marL="0" rtl="0" algn="l">
                        <a:spcBef>
                          <a:spcPts val="0"/>
                        </a:spcBef>
                        <a:spcAft>
                          <a:spcPts val="0"/>
                        </a:spcAft>
                        <a:buNone/>
                      </a:pPr>
                      <a:r>
                        <a:rPr lang="es" sz="1100">
                          <a:latin typeface="Roboto"/>
                          <a:ea typeface="Roboto"/>
                          <a:cs typeface="Roboto"/>
                          <a:sym typeface="Roboto"/>
                        </a:rPr>
                        <a:t>Level of Income by Working Sector</a:t>
                      </a:r>
                      <a:endParaRPr sz="1100">
                        <a:latin typeface="Roboto"/>
                        <a:ea typeface="Roboto"/>
                        <a:cs typeface="Roboto"/>
                        <a:sym typeface="Roboto"/>
                      </a:endParaRPr>
                    </a:p>
                  </a:txBody>
                  <a:tcPr marT="63500" marB="63500" marR="63500" marL="63500">
                    <a:solidFill>
                      <a:srgbClr val="EAD1DC"/>
                    </a:solidFill>
                  </a:tcPr>
                </a:tc>
                <a:tc>
                  <a:txBody>
                    <a:bodyPr/>
                    <a:lstStyle/>
                    <a:p>
                      <a:pPr indent="0" lvl="0" marL="0" rtl="0" algn="l">
                        <a:spcBef>
                          <a:spcPts val="0"/>
                        </a:spcBef>
                        <a:spcAft>
                          <a:spcPts val="0"/>
                        </a:spcAft>
                        <a:buNone/>
                      </a:pPr>
                      <a:r>
                        <a:rPr lang="es" sz="1100">
                          <a:latin typeface="Roboto"/>
                          <a:ea typeface="Roboto"/>
                          <a:cs typeface="Roboto"/>
                          <a:sym typeface="Roboto"/>
                        </a:rPr>
                        <a:t>Income and work sector attributes were used in the 100% stacked bar chart.</a:t>
                      </a:r>
                      <a:endParaRPr sz="1100">
                        <a:latin typeface="Roboto"/>
                        <a:ea typeface="Roboto"/>
                        <a:cs typeface="Roboto"/>
                        <a:sym typeface="Roboto"/>
                      </a:endParaRPr>
                    </a:p>
                  </a:txBody>
                  <a:tcPr marT="63500" marB="63500" marR="63500" marL="63500">
                    <a:solidFill>
                      <a:srgbClr val="EAD1DC"/>
                    </a:solidFill>
                  </a:tcPr>
                </a:tc>
                <a:tc>
                  <a:txBody>
                    <a:bodyPr/>
                    <a:lstStyle/>
                    <a:p>
                      <a:pPr indent="0" lvl="0" marL="0" rtl="0" algn="l">
                        <a:spcBef>
                          <a:spcPts val="0"/>
                        </a:spcBef>
                        <a:spcAft>
                          <a:spcPts val="0"/>
                        </a:spcAft>
                        <a:buNone/>
                      </a:pPr>
                      <a:r>
                        <a:rPr lang="es" sz="1100">
                          <a:latin typeface="Roboto"/>
                          <a:ea typeface="Roboto"/>
                          <a:cs typeface="Roboto"/>
                          <a:sym typeface="Roboto"/>
                        </a:rPr>
                        <a:t>To determine the pattern of level of income for each working sector.</a:t>
                      </a:r>
                      <a:endParaRPr sz="1100">
                        <a:latin typeface="Roboto"/>
                        <a:ea typeface="Roboto"/>
                        <a:cs typeface="Roboto"/>
                        <a:sym typeface="Roboto"/>
                      </a:endParaRPr>
                    </a:p>
                  </a:txBody>
                  <a:tcPr marT="63500" marB="63500" marR="63500" marL="63500">
                    <a:solidFill>
                      <a:srgbClr val="EAD1DC"/>
                    </a:solidFill>
                  </a:tcPr>
                </a:tc>
              </a:tr>
              <a:tr h="737750">
                <a:tc>
                  <a:txBody>
                    <a:bodyPr/>
                    <a:lstStyle/>
                    <a:p>
                      <a:pPr indent="0" lvl="0" marL="0" rtl="0" algn="ctr">
                        <a:spcBef>
                          <a:spcPts val="0"/>
                        </a:spcBef>
                        <a:spcAft>
                          <a:spcPts val="0"/>
                        </a:spcAft>
                        <a:buNone/>
                      </a:pPr>
                      <a:r>
                        <a:rPr lang="es" sz="1100">
                          <a:latin typeface="Roboto"/>
                          <a:ea typeface="Roboto"/>
                          <a:cs typeface="Roboto"/>
                          <a:sym typeface="Roboto"/>
                        </a:rPr>
                        <a:t>3</a:t>
                      </a:r>
                      <a:endParaRPr sz="1100">
                        <a:latin typeface="Roboto"/>
                        <a:ea typeface="Roboto"/>
                        <a:cs typeface="Roboto"/>
                        <a:sym typeface="Roboto"/>
                      </a:endParaRPr>
                    </a:p>
                  </a:txBody>
                  <a:tcPr marT="63500" marB="63500" marR="63500" marL="63500">
                    <a:solidFill>
                      <a:srgbClr val="EAD1DC"/>
                    </a:solidFill>
                  </a:tcPr>
                </a:tc>
                <a:tc>
                  <a:txBody>
                    <a:bodyPr/>
                    <a:lstStyle/>
                    <a:p>
                      <a:pPr indent="0" lvl="0" marL="0" rtl="0" algn="l">
                        <a:spcBef>
                          <a:spcPts val="0"/>
                        </a:spcBef>
                        <a:spcAft>
                          <a:spcPts val="0"/>
                        </a:spcAft>
                        <a:buNone/>
                      </a:pPr>
                      <a:r>
                        <a:rPr lang="es" sz="1100">
                          <a:latin typeface="Roboto"/>
                          <a:ea typeface="Roboto"/>
                          <a:cs typeface="Roboto"/>
                          <a:sym typeface="Roboto"/>
                        </a:rPr>
                        <a:t>Level of income by Working Hours</a:t>
                      </a:r>
                      <a:endParaRPr sz="1100">
                        <a:latin typeface="Roboto"/>
                        <a:ea typeface="Roboto"/>
                        <a:cs typeface="Roboto"/>
                        <a:sym typeface="Roboto"/>
                      </a:endParaRPr>
                    </a:p>
                  </a:txBody>
                  <a:tcPr marT="63500" marB="63500" marR="63500" marL="63500">
                    <a:solidFill>
                      <a:srgbClr val="EAD1DC"/>
                    </a:solidFill>
                  </a:tcPr>
                </a:tc>
                <a:tc>
                  <a:txBody>
                    <a:bodyPr/>
                    <a:lstStyle/>
                    <a:p>
                      <a:pPr indent="0" lvl="0" marL="0" rtl="0" algn="l">
                        <a:spcBef>
                          <a:spcPts val="0"/>
                        </a:spcBef>
                        <a:spcAft>
                          <a:spcPts val="0"/>
                        </a:spcAft>
                        <a:buNone/>
                      </a:pPr>
                      <a:r>
                        <a:rPr lang="es" sz="1100">
                          <a:latin typeface="Roboto"/>
                          <a:ea typeface="Roboto"/>
                          <a:cs typeface="Roboto"/>
                          <a:sym typeface="Roboto"/>
                        </a:rPr>
                        <a:t>Income and working hours attributes were used in the 100% stacked bar chart.</a:t>
                      </a:r>
                      <a:endParaRPr sz="1100">
                        <a:latin typeface="Roboto"/>
                        <a:ea typeface="Roboto"/>
                        <a:cs typeface="Roboto"/>
                        <a:sym typeface="Roboto"/>
                      </a:endParaRPr>
                    </a:p>
                  </a:txBody>
                  <a:tcPr marT="63500" marB="63500" marR="63500" marL="63500">
                    <a:solidFill>
                      <a:srgbClr val="EAD1DC"/>
                    </a:solidFill>
                  </a:tcPr>
                </a:tc>
                <a:tc>
                  <a:txBody>
                    <a:bodyPr/>
                    <a:lstStyle/>
                    <a:p>
                      <a:pPr indent="0" lvl="0" marL="0" rtl="0" algn="l">
                        <a:spcBef>
                          <a:spcPts val="0"/>
                        </a:spcBef>
                        <a:spcAft>
                          <a:spcPts val="0"/>
                        </a:spcAft>
                        <a:buNone/>
                      </a:pPr>
                      <a:r>
                        <a:rPr lang="es" sz="1100">
                          <a:latin typeface="Roboto"/>
                          <a:ea typeface="Roboto"/>
                          <a:cs typeface="Roboto"/>
                          <a:sym typeface="Roboto"/>
                        </a:rPr>
                        <a:t>To determine the pattern of level of income based on the working hours.</a:t>
                      </a:r>
                      <a:endParaRPr sz="1100">
                        <a:latin typeface="Roboto"/>
                        <a:ea typeface="Roboto"/>
                        <a:cs typeface="Roboto"/>
                        <a:sym typeface="Roboto"/>
                      </a:endParaRPr>
                    </a:p>
                  </a:txBody>
                  <a:tcPr marT="63500" marB="63500" marR="63500" marL="63500">
                    <a:solidFill>
                      <a:srgbClr val="EAD1DC"/>
                    </a:solidFill>
                  </a:tcPr>
                </a:tc>
              </a:tr>
              <a:tr h="737750">
                <a:tc>
                  <a:txBody>
                    <a:bodyPr/>
                    <a:lstStyle/>
                    <a:p>
                      <a:pPr indent="0" lvl="0" marL="0" rtl="0" algn="ctr">
                        <a:spcBef>
                          <a:spcPts val="0"/>
                        </a:spcBef>
                        <a:spcAft>
                          <a:spcPts val="0"/>
                        </a:spcAft>
                        <a:buNone/>
                      </a:pPr>
                      <a:r>
                        <a:rPr lang="es" sz="1100">
                          <a:latin typeface="Roboto"/>
                          <a:ea typeface="Roboto"/>
                          <a:cs typeface="Roboto"/>
                          <a:sym typeface="Roboto"/>
                        </a:rPr>
                        <a:t>4</a:t>
                      </a:r>
                      <a:endParaRPr sz="1100">
                        <a:latin typeface="Roboto"/>
                        <a:ea typeface="Roboto"/>
                        <a:cs typeface="Roboto"/>
                        <a:sym typeface="Roboto"/>
                      </a:endParaRPr>
                    </a:p>
                  </a:txBody>
                  <a:tcPr marT="63500" marB="63500" marR="63500" marL="63500">
                    <a:solidFill>
                      <a:srgbClr val="EAD1DC"/>
                    </a:solidFill>
                  </a:tcPr>
                </a:tc>
                <a:tc>
                  <a:txBody>
                    <a:bodyPr/>
                    <a:lstStyle/>
                    <a:p>
                      <a:pPr indent="0" lvl="0" marL="0" rtl="0" algn="l">
                        <a:spcBef>
                          <a:spcPts val="0"/>
                        </a:spcBef>
                        <a:spcAft>
                          <a:spcPts val="0"/>
                        </a:spcAft>
                        <a:buNone/>
                      </a:pPr>
                      <a:r>
                        <a:rPr lang="es" sz="1100">
                          <a:latin typeface="Roboto"/>
                          <a:ea typeface="Roboto"/>
                          <a:cs typeface="Roboto"/>
                          <a:sym typeface="Roboto"/>
                        </a:rPr>
                        <a:t>American Population by Working Sector</a:t>
                      </a:r>
                      <a:endParaRPr sz="1100">
                        <a:latin typeface="Roboto"/>
                        <a:ea typeface="Roboto"/>
                        <a:cs typeface="Roboto"/>
                        <a:sym typeface="Roboto"/>
                      </a:endParaRPr>
                    </a:p>
                  </a:txBody>
                  <a:tcPr marT="63500" marB="63500" marR="63500" marL="63500">
                    <a:solidFill>
                      <a:srgbClr val="EAD1DC"/>
                    </a:solidFill>
                  </a:tcPr>
                </a:tc>
                <a:tc>
                  <a:txBody>
                    <a:bodyPr/>
                    <a:lstStyle/>
                    <a:p>
                      <a:pPr indent="0" lvl="0" marL="0" rtl="0" algn="l">
                        <a:spcBef>
                          <a:spcPts val="0"/>
                        </a:spcBef>
                        <a:spcAft>
                          <a:spcPts val="0"/>
                        </a:spcAft>
                        <a:buNone/>
                      </a:pPr>
                      <a:r>
                        <a:rPr lang="es" sz="1100">
                          <a:latin typeface="Roboto"/>
                          <a:ea typeface="Roboto"/>
                          <a:cs typeface="Roboto"/>
                          <a:sym typeface="Roboto"/>
                        </a:rPr>
                        <a:t>Working sector attributes were used in the donut chart.</a:t>
                      </a:r>
                      <a:endParaRPr sz="1100">
                        <a:latin typeface="Roboto"/>
                        <a:ea typeface="Roboto"/>
                        <a:cs typeface="Roboto"/>
                        <a:sym typeface="Roboto"/>
                      </a:endParaRPr>
                    </a:p>
                  </a:txBody>
                  <a:tcPr marT="63500" marB="63500" marR="63500" marL="63500">
                    <a:solidFill>
                      <a:srgbClr val="EAD1DC"/>
                    </a:solidFill>
                  </a:tcPr>
                </a:tc>
                <a:tc>
                  <a:txBody>
                    <a:bodyPr/>
                    <a:lstStyle/>
                    <a:p>
                      <a:pPr indent="0" lvl="0" marL="0" rtl="0" algn="l">
                        <a:spcBef>
                          <a:spcPts val="0"/>
                        </a:spcBef>
                        <a:spcAft>
                          <a:spcPts val="0"/>
                        </a:spcAft>
                        <a:buNone/>
                      </a:pPr>
                      <a:r>
                        <a:rPr lang="es" sz="1100">
                          <a:latin typeface="Roboto"/>
                          <a:ea typeface="Roboto"/>
                          <a:cs typeface="Roboto"/>
                          <a:sym typeface="Roboto"/>
                        </a:rPr>
                        <a:t>To display the American population in each working sector.</a:t>
                      </a:r>
                      <a:endParaRPr sz="1100">
                        <a:latin typeface="Roboto"/>
                        <a:ea typeface="Roboto"/>
                        <a:cs typeface="Roboto"/>
                        <a:sym typeface="Roboto"/>
                      </a:endParaRPr>
                    </a:p>
                  </a:txBody>
                  <a:tcPr marT="63500" marB="63500" marR="63500" marL="63500">
                    <a:solidFill>
                      <a:srgbClr val="EAD1DC"/>
                    </a:solidFill>
                  </a:tcPr>
                </a:tc>
              </a:tr>
              <a:tr h="737750">
                <a:tc>
                  <a:txBody>
                    <a:bodyPr/>
                    <a:lstStyle/>
                    <a:p>
                      <a:pPr indent="0" lvl="0" marL="0" rtl="0" algn="ctr">
                        <a:spcBef>
                          <a:spcPts val="0"/>
                        </a:spcBef>
                        <a:spcAft>
                          <a:spcPts val="0"/>
                        </a:spcAft>
                        <a:buNone/>
                      </a:pPr>
                      <a:r>
                        <a:rPr lang="es" sz="1100">
                          <a:latin typeface="Roboto"/>
                          <a:ea typeface="Roboto"/>
                          <a:cs typeface="Roboto"/>
                          <a:sym typeface="Roboto"/>
                        </a:rPr>
                        <a:t>5</a:t>
                      </a:r>
                      <a:endParaRPr sz="1100">
                        <a:latin typeface="Roboto"/>
                        <a:ea typeface="Roboto"/>
                        <a:cs typeface="Roboto"/>
                        <a:sym typeface="Roboto"/>
                      </a:endParaRPr>
                    </a:p>
                  </a:txBody>
                  <a:tcPr marT="63500" marB="63500" marR="63500" marL="63500">
                    <a:solidFill>
                      <a:srgbClr val="EAD1DC"/>
                    </a:solidFill>
                  </a:tcPr>
                </a:tc>
                <a:tc>
                  <a:txBody>
                    <a:bodyPr/>
                    <a:lstStyle/>
                    <a:p>
                      <a:pPr indent="0" lvl="0" marL="0" rtl="0" algn="l">
                        <a:spcBef>
                          <a:spcPts val="0"/>
                        </a:spcBef>
                        <a:spcAft>
                          <a:spcPts val="0"/>
                        </a:spcAft>
                        <a:buNone/>
                      </a:pPr>
                      <a:r>
                        <a:rPr lang="es" sz="1100">
                          <a:latin typeface="Roboto"/>
                          <a:ea typeface="Roboto"/>
                          <a:cs typeface="Roboto"/>
                          <a:sym typeface="Roboto"/>
                        </a:rPr>
                        <a:t>Working Sector by Age Group and Sex</a:t>
                      </a:r>
                      <a:endParaRPr sz="1100">
                        <a:latin typeface="Roboto"/>
                        <a:ea typeface="Roboto"/>
                        <a:cs typeface="Roboto"/>
                        <a:sym typeface="Roboto"/>
                      </a:endParaRPr>
                    </a:p>
                  </a:txBody>
                  <a:tcPr marT="63500" marB="63500" marR="63500" marL="63500">
                    <a:solidFill>
                      <a:srgbClr val="EAD1DC"/>
                    </a:solidFill>
                  </a:tcPr>
                </a:tc>
                <a:tc>
                  <a:txBody>
                    <a:bodyPr/>
                    <a:lstStyle/>
                    <a:p>
                      <a:pPr indent="0" lvl="0" marL="0" rtl="0" algn="l">
                        <a:spcBef>
                          <a:spcPts val="0"/>
                        </a:spcBef>
                        <a:spcAft>
                          <a:spcPts val="0"/>
                        </a:spcAft>
                        <a:buNone/>
                      </a:pPr>
                      <a:r>
                        <a:rPr lang="es" sz="1100">
                          <a:latin typeface="Roboto"/>
                          <a:ea typeface="Roboto"/>
                          <a:cs typeface="Roboto"/>
                          <a:sym typeface="Roboto"/>
                        </a:rPr>
                        <a:t>Working sector, sex and age group attributes were used in the stacked column chart.</a:t>
                      </a:r>
                      <a:endParaRPr sz="1100">
                        <a:latin typeface="Roboto"/>
                        <a:ea typeface="Roboto"/>
                        <a:cs typeface="Roboto"/>
                        <a:sym typeface="Roboto"/>
                      </a:endParaRPr>
                    </a:p>
                  </a:txBody>
                  <a:tcPr marT="63500" marB="63500" marR="63500" marL="63500">
                    <a:solidFill>
                      <a:srgbClr val="EAD1DC"/>
                    </a:solidFill>
                  </a:tcPr>
                </a:tc>
                <a:tc>
                  <a:txBody>
                    <a:bodyPr/>
                    <a:lstStyle/>
                    <a:p>
                      <a:pPr indent="0" lvl="0" marL="0" rtl="0" algn="l">
                        <a:spcBef>
                          <a:spcPts val="0"/>
                        </a:spcBef>
                        <a:spcAft>
                          <a:spcPts val="0"/>
                        </a:spcAft>
                        <a:buNone/>
                      </a:pPr>
                      <a:r>
                        <a:rPr lang="es" sz="1100">
                          <a:latin typeface="Roboto"/>
                          <a:ea typeface="Roboto"/>
                          <a:cs typeface="Roboto"/>
                          <a:sym typeface="Roboto"/>
                        </a:rPr>
                        <a:t>To find the patterns of the working sector in America based on sex and age group.</a:t>
                      </a:r>
                      <a:endParaRPr sz="1100">
                        <a:latin typeface="Roboto"/>
                        <a:ea typeface="Roboto"/>
                        <a:cs typeface="Roboto"/>
                        <a:sym typeface="Roboto"/>
                      </a:endParaRPr>
                    </a:p>
                  </a:txBody>
                  <a:tcPr marT="63500" marB="63500" marR="63500" marL="63500">
                    <a:solidFill>
                      <a:srgbClr val="EAD1DC"/>
                    </a:solidFill>
                  </a:tcPr>
                </a:tc>
              </a:tr>
            </a:tbl>
          </a:graphicData>
        </a:graphic>
      </p:graphicFrame>
      <p:graphicFrame>
        <p:nvGraphicFramePr>
          <p:cNvPr id="213" name="Google Shape;213;p35"/>
          <p:cNvGraphicFramePr/>
          <p:nvPr/>
        </p:nvGraphicFramePr>
        <p:xfrm>
          <a:off x="4418475" y="192500"/>
          <a:ext cx="3000000" cy="3000000"/>
        </p:xfrm>
        <a:graphic>
          <a:graphicData uri="http://schemas.openxmlformats.org/drawingml/2006/table">
            <a:tbl>
              <a:tblPr>
                <a:noFill/>
                <a:tableStyleId>{97F55678-8E20-4DD0-B6DC-C6D5C5220461}</a:tableStyleId>
              </a:tblPr>
              <a:tblGrid>
                <a:gridCol w="350050"/>
                <a:gridCol w="1149650"/>
                <a:gridCol w="1648275"/>
                <a:gridCol w="1461300"/>
              </a:tblGrid>
              <a:tr h="744400">
                <a:tc>
                  <a:txBody>
                    <a:bodyPr/>
                    <a:lstStyle/>
                    <a:p>
                      <a:pPr indent="0" lvl="0" marL="0" rtl="0" algn="ctr">
                        <a:spcBef>
                          <a:spcPts val="0"/>
                        </a:spcBef>
                        <a:spcAft>
                          <a:spcPts val="0"/>
                        </a:spcAft>
                        <a:buNone/>
                      </a:pPr>
                      <a:r>
                        <a:rPr lang="es" sz="1100">
                          <a:latin typeface="Roboto"/>
                          <a:ea typeface="Roboto"/>
                          <a:cs typeface="Roboto"/>
                          <a:sym typeface="Roboto"/>
                        </a:rPr>
                        <a:t>6</a:t>
                      </a:r>
                      <a:endParaRPr sz="1100">
                        <a:latin typeface="Roboto"/>
                        <a:ea typeface="Roboto"/>
                        <a:cs typeface="Roboto"/>
                        <a:sym typeface="Roboto"/>
                      </a:endParaRPr>
                    </a:p>
                  </a:txBody>
                  <a:tcPr marT="63500" marB="63500" marR="63500" marL="63500">
                    <a:solidFill>
                      <a:srgbClr val="EAD1DC"/>
                    </a:solidFill>
                  </a:tcPr>
                </a:tc>
                <a:tc>
                  <a:txBody>
                    <a:bodyPr/>
                    <a:lstStyle/>
                    <a:p>
                      <a:pPr indent="0" lvl="0" marL="0" rtl="0" algn="l">
                        <a:spcBef>
                          <a:spcPts val="0"/>
                        </a:spcBef>
                        <a:spcAft>
                          <a:spcPts val="0"/>
                        </a:spcAft>
                        <a:buNone/>
                      </a:pPr>
                      <a:r>
                        <a:rPr lang="es" sz="1100">
                          <a:latin typeface="Roboto"/>
                          <a:ea typeface="Roboto"/>
                          <a:cs typeface="Roboto"/>
                          <a:sym typeface="Roboto"/>
                        </a:rPr>
                        <a:t>Working Sector by Occupation Type</a:t>
                      </a:r>
                      <a:endParaRPr sz="1100">
                        <a:latin typeface="Roboto"/>
                        <a:ea typeface="Roboto"/>
                        <a:cs typeface="Roboto"/>
                        <a:sym typeface="Roboto"/>
                      </a:endParaRPr>
                    </a:p>
                  </a:txBody>
                  <a:tcPr marT="63500" marB="63500" marR="63500" marL="63500">
                    <a:solidFill>
                      <a:srgbClr val="EAD1DC"/>
                    </a:solidFill>
                  </a:tcPr>
                </a:tc>
                <a:tc>
                  <a:txBody>
                    <a:bodyPr/>
                    <a:lstStyle/>
                    <a:p>
                      <a:pPr indent="0" lvl="0" marL="0" rtl="0" algn="l">
                        <a:spcBef>
                          <a:spcPts val="0"/>
                        </a:spcBef>
                        <a:spcAft>
                          <a:spcPts val="0"/>
                        </a:spcAft>
                        <a:buNone/>
                      </a:pPr>
                      <a:r>
                        <a:rPr lang="es" sz="1100">
                          <a:latin typeface="Roboto"/>
                          <a:ea typeface="Roboto"/>
                          <a:cs typeface="Roboto"/>
                          <a:sym typeface="Roboto"/>
                        </a:rPr>
                        <a:t>Working sector and occupation attributes were used in the stacked bar chart.</a:t>
                      </a:r>
                      <a:endParaRPr sz="1100">
                        <a:latin typeface="Roboto"/>
                        <a:ea typeface="Roboto"/>
                        <a:cs typeface="Roboto"/>
                        <a:sym typeface="Roboto"/>
                      </a:endParaRPr>
                    </a:p>
                  </a:txBody>
                  <a:tcPr marT="63500" marB="63500" marR="63500" marL="63500">
                    <a:solidFill>
                      <a:srgbClr val="EAD1DC"/>
                    </a:solidFill>
                  </a:tcPr>
                </a:tc>
                <a:tc>
                  <a:txBody>
                    <a:bodyPr/>
                    <a:lstStyle/>
                    <a:p>
                      <a:pPr indent="0" lvl="0" marL="0" rtl="0" algn="l">
                        <a:spcBef>
                          <a:spcPts val="0"/>
                        </a:spcBef>
                        <a:spcAft>
                          <a:spcPts val="0"/>
                        </a:spcAft>
                        <a:buNone/>
                      </a:pPr>
                      <a:r>
                        <a:rPr lang="es" sz="1100">
                          <a:latin typeface="Roboto"/>
                          <a:ea typeface="Roboto"/>
                          <a:cs typeface="Roboto"/>
                          <a:sym typeface="Roboto"/>
                        </a:rPr>
                        <a:t>To find the patterns of the working sector in America based on the type of occupation.</a:t>
                      </a:r>
                      <a:endParaRPr sz="1100">
                        <a:latin typeface="Roboto"/>
                        <a:ea typeface="Roboto"/>
                        <a:cs typeface="Roboto"/>
                        <a:sym typeface="Roboto"/>
                      </a:endParaRPr>
                    </a:p>
                  </a:txBody>
                  <a:tcPr marT="63500" marB="63500" marR="63500" marL="63500">
                    <a:solidFill>
                      <a:srgbClr val="EAD1DC"/>
                    </a:solidFill>
                  </a:tcPr>
                </a:tc>
              </a:tr>
              <a:tr h="614725">
                <a:tc>
                  <a:txBody>
                    <a:bodyPr/>
                    <a:lstStyle/>
                    <a:p>
                      <a:pPr indent="0" lvl="0" marL="0" rtl="0" algn="ctr">
                        <a:spcBef>
                          <a:spcPts val="0"/>
                        </a:spcBef>
                        <a:spcAft>
                          <a:spcPts val="0"/>
                        </a:spcAft>
                        <a:buNone/>
                      </a:pPr>
                      <a:r>
                        <a:rPr lang="es" sz="1100">
                          <a:latin typeface="Roboto"/>
                          <a:ea typeface="Roboto"/>
                          <a:cs typeface="Roboto"/>
                          <a:sym typeface="Roboto"/>
                        </a:rPr>
                        <a:t>7</a:t>
                      </a:r>
                      <a:endParaRPr sz="1100">
                        <a:latin typeface="Roboto"/>
                        <a:ea typeface="Roboto"/>
                        <a:cs typeface="Roboto"/>
                        <a:sym typeface="Roboto"/>
                      </a:endParaRPr>
                    </a:p>
                  </a:txBody>
                  <a:tcPr marT="63500" marB="63500" marR="63500" marL="63500">
                    <a:solidFill>
                      <a:srgbClr val="EAD1DC"/>
                    </a:solidFill>
                  </a:tcPr>
                </a:tc>
                <a:tc>
                  <a:txBody>
                    <a:bodyPr/>
                    <a:lstStyle/>
                    <a:p>
                      <a:pPr indent="0" lvl="0" marL="0" rtl="0" algn="l">
                        <a:spcBef>
                          <a:spcPts val="0"/>
                        </a:spcBef>
                        <a:spcAft>
                          <a:spcPts val="0"/>
                        </a:spcAft>
                        <a:buNone/>
                      </a:pPr>
                      <a:r>
                        <a:rPr lang="es" sz="1100">
                          <a:latin typeface="Roboto"/>
                          <a:ea typeface="Roboto"/>
                          <a:cs typeface="Roboto"/>
                          <a:sym typeface="Roboto"/>
                        </a:rPr>
                        <a:t>American Population’s Country of Origin</a:t>
                      </a:r>
                      <a:endParaRPr sz="1100">
                        <a:latin typeface="Roboto"/>
                        <a:ea typeface="Roboto"/>
                        <a:cs typeface="Roboto"/>
                        <a:sym typeface="Roboto"/>
                      </a:endParaRPr>
                    </a:p>
                  </a:txBody>
                  <a:tcPr marT="63500" marB="63500" marR="63500" marL="63500">
                    <a:solidFill>
                      <a:srgbClr val="EAD1DC"/>
                    </a:solidFill>
                  </a:tcPr>
                </a:tc>
                <a:tc>
                  <a:txBody>
                    <a:bodyPr/>
                    <a:lstStyle/>
                    <a:p>
                      <a:pPr indent="0" lvl="0" marL="0" rtl="0" algn="l">
                        <a:spcBef>
                          <a:spcPts val="0"/>
                        </a:spcBef>
                        <a:spcAft>
                          <a:spcPts val="0"/>
                        </a:spcAft>
                        <a:buNone/>
                      </a:pPr>
                      <a:r>
                        <a:rPr lang="es" sz="1100">
                          <a:latin typeface="Roboto"/>
                          <a:ea typeface="Roboto"/>
                          <a:cs typeface="Roboto"/>
                          <a:sym typeface="Roboto"/>
                        </a:rPr>
                        <a:t>Country origin attributes were used in the donut chart.</a:t>
                      </a:r>
                      <a:endParaRPr sz="1100">
                        <a:latin typeface="Roboto"/>
                        <a:ea typeface="Roboto"/>
                        <a:cs typeface="Roboto"/>
                        <a:sym typeface="Roboto"/>
                      </a:endParaRPr>
                    </a:p>
                  </a:txBody>
                  <a:tcPr marT="63500" marB="63500" marR="63500" marL="63500">
                    <a:solidFill>
                      <a:srgbClr val="EAD1DC"/>
                    </a:solidFill>
                  </a:tcPr>
                </a:tc>
                <a:tc>
                  <a:txBody>
                    <a:bodyPr/>
                    <a:lstStyle/>
                    <a:p>
                      <a:pPr indent="0" lvl="0" marL="0" rtl="0" algn="l">
                        <a:spcBef>
                          <a:spcPts val="0"/>
                        </a:spcBef>
                        <a:spcAft>
                          <a:spcPts val="0"/>
                        </a:spcAft>
                        <a:buNone/>
                      </a:pPr>
                      <a:r>
                        <a:rPr lang="es" sz="1100">
                          <a:latin typeface="Roboto"/>
                          <a:ea typeface="Roboto"/>
                          <a:cs typeface="Roboto"/>
                          <a:sym typeface="Roboto"/>
                        </a:rPr>
                        <a:t>To display the country of origin in the American population.</a:t>
                      </a:r>
                      <a:endParaRPr sz="1100">
                        <a:latin typeface="Roboto"/>
                        <a:ea typeface="Roboto"/>
                        <a:cs typeface="Roboto"/>
                        <a:sym typeface="Roboto"/>
                      </a:endParaRPr>
                    </a:p>
                  </a:txBody>
                  <a:tcPr marT="63500" marB="63500" marR="63500" marL="63500">
                    <a:solidFill>
                      <a:srgbClr val="EAD1DC"/>
                    </a:solidFill>
                  </a:tcPr>
                </a:tc>
              </a:tr>
              <a:tr h="1003750">
                <a:tc>
                  <a:txBody>
                    <a:bodyPr/>
                    <a:lstStyle/>
                    <a:p>
                      <a:pPr indent="0" lvl="0" marL="0" rtl="0" algn="ctr">
                        <a:spcBef>
                          <a:spcPts val="0"/>
                        </a:spcBef>
                        <a:spcAft>
                          <a:spcPts val="0"/>
                        </a:spcAft>
                        <a:buNone/>
                      </a:pPr>
                      <a:r>
                        <a:rPr lang="es" sz="1100">
                          <a:latin typeface="Roboto"/>
                          <a:ea typeface="Roboto"/>
                          <a:cs typeface="Roboto"/>
                          <a:sym typeface="Roboto"/>
                        </a:rPr>
                        <a:t>8</a:t>
                      </a:r>
                      <a:endParaRPr sz="1100">
                        <a:latin typeface="Roboto"/>
                        <a:ea typeface="Roboto"/>
                        <a:cs typeface="Roboto"/>
                        <a:sym typeface="Roboto"/>
                      </a:endParaRPr>
                    </a:p>
                  </a:txBody>
                  <a:tcPr marT="63500" marB="63500" marR="63500" marL="63500">
                    <a:solidFill>
                      <a:srgbClr val="EAD1DC"/>
                    </a:solidFill>
                  </a:tcPr>
                </a:tc>
                <a:tc>
                  <a:txBody>
                    <a:bodyPr/>
                    <a:lstStyle/>
                    <a:p>
                      <a:pPr indent="0" lvl="0" marL="0" rtl="0" algn="l">
                        <a:spcBef>
                          <a:spcPts val="0"/>
                        </a:spcBef>
                        <a:spcAft>
                          <a:spcPts val="0"/>
                        </a:spcAft>
                        <a:buNone/>
                      </a:pPr>
                      <a:r>
                        <a:rPr lang="es" sz="1100">
                          <a:latin typeface="Roboto"/>
                          <a:ea typeface="Roboto"/>
                          <a:cs typeface="Roboto"/>
                          <a:sym typeface="Roboto"/>
                        </a:rPr>
                        <a:t>Marital Status by Average Age and Average Education</a:t>
                      </a:r>
                      <a:endParaRPr sz="1100">
                        <a:latin typeface="Roboto"/>
                        <a:ea typeface="Roboto"/>
                        <a:cs typeface="Roboto"/>
                        <a:sym typeface="Roboto"/>
                      </a:endParaRPr>
                    </a:p>
                  </a:txBody>
                  <a:tcPr marT="63500" marB="63500" marR="63500" marL="63500">
                    <a:solidFill>
                      <a:srgbClr val="EAD1DC"/>
                    </a:solidFill>
                  </a:tcPr>
                </a:tc>
                <a:tc>
                  <a:txBody>
                    <a:bodyPr/>
                    <a:lstStyle/>
                    <a:p>
                      <a:pPr indent="0" lvl="0" marL="0" rtl="0" algn="l">
                        <a:spcBef>
                          <a:spcPts val="0"/>
                        </a:spcBef>
                        <a:spcAft>
                          <a:spcPts val="0"/>
                        </a:spcAft>
                        <a:buNone/>
                      </a:pPr>
                      <a:r>
                        <a:rPr lang="es" sz="1100">
                          <a:latin typeface="Roboto"/>
                          <a:ea typeface="Roboto"/>
                          <a:cs typeface="Roboto"/>
                          <a:sym typeface="Roboto"/>
                        </a:rPr>
                        <a:t>Marital status, age group and education level attributes were used in the line chart.</a:t>
                      </a:r>
                      <a:endParaRPr sz="1100">
                        <a:latin typeface="Roboto"/>
                        <a:ea typeface="Roboto"/>
                        <a:cs typeface="Roboto"/>
                        <a:sym typeface="Roboto"/>
                      </a:endParaRPr>
                    </a:p>
                  </a:txBody>
                  <a:tcPr marT="63500" marB="63500" marR="63500" marL="63500">
                    <a:solidFill>
                      <a:srgbClr val="EAD1DC"/>
                    </a:solidFill>
                  </a:tcPr>
                </a:tc>
                <a:tc>
                  <a:txBody>
                    <a:bodyPr/>
                    <a:lstStyle/>
                    <a:p>
                      <a:pPr indent="0" lvl="0" marL="0" rtl="0" algn="l">
                        <a:spcBef>
                          <a:spcPts val="0"/>
                        </a:spcBef>
                        <a:spcAft>
                          <a:spcPts val="0"/>
                        </a:spcAft>
                        <a:buNone/>
                      </a:pPr>
                      <a:r>
                        <a:rPr lang="es" sz="1100">
                          <a:latin typeface="Roboto"/>
                          <a:ea typeface="Roboto"/>
                          <a:cs typeface="Roboto"/>
                          <a:sym typeface="Roboto"/>
                        </a:rPr>
                        <a:t>To find the relationship between marital status of Americans and the average age and education.</a:t>
                      </a:r>
                      <a:endParaRPr sz="1100">
                        <a:latin typeface="Roboto"/>
                        <a:ea typeface="Roboto"/>
                        <a:cs typeface="Roboto"/>
                        <a:sym typeface="Roboto"/>
                      </a:endParaRPr>
                    </a:p>
                  </a:txBody>
                  <a:tcPr marT="63500" marB="63500" marR="63500" marL="63500">
                    <a:solidFill>
                      <a:srgbClr val="EAD1DC"/>
                    </a:solidFill>
                  </a:tcPr>
                </a:tc>
              </a:tr>
              <a:tr h="614725">
                <a:tc>
                  <a:txBody>
                    <a:bodyPr/>
                    <a:lstStyle/>
                    <a:p>
                      <a:pPr indent="0" lvl="0" marL="0" rtl="0" algn="ctr">
                        <a:spcBef>
                          <a:spcPts val="0"/>
                        </a:spcBef>
                        <a:spcAft>
                          <a:spcPts val="0"/>
                        </a:spcAft>
                        <a:buNone/>
                      </a:pPr>
                      <a:r>
                        <a:rPr lang="es" sz="1100">
                          <a:latin typeface="Roboto"/>
                          <a:ea typeface="Roboto"/>
                          <a:cs typeface="Roboto"/>
                          <a:sym typeface="Roboto"/>
                        </a:rPr>
                        <a:t>9</a:t>
                      </a:r>
                      <a:endParaRPr sz="1100">
                        <a:latin typeface="Roboto"/>
                        <a:ea typeface="Roboto"/>
                        <a:cs typeface="Roboto"/>
                        <a:sym typeface="Roboto"/>
                      </a:endParaRPr>
                    </a:p>
                  </a:txBody>
                  <a:tcPr marT="63500" marB="63500" marR="63500" marL="63500">
                    <a:solidFill>
                      <a:srgbClr val="EAD1DC"/>
                    </a:solidFill>
                  </a:tcPr>
                </a:tc>
                <a:tc>
                  <a:txBody>
                    <a:bodyPr/>
                    <a:lstStyle/>
                    <a:p>
                      <a:pPr indent="0" lvl="0" marL="0" rtl="0" algn="l">
                        <a:spcBef>
                          <a:spcPts val="0"/>
                        </a:spcBef>
                        <a:spcAft>
                          <a:spcPts val="0"/>
                        </a:spcAft>
                        <a:buNone/>
                      </a:pPr>
                      <a:r>
                        <a:rPr lang="es" sz="1100">
                          <a:latin typeface="Roboto"/>
                          <a:ea typeface="Roboto"/>
                          <a:cs typeface="Roboto"/>
                          <a:sym typeface="Roboto"/>
                        </a:rPr>
                        <a:t>Marital Status of American Citizen</a:t>
                      </a:r>
                      <a:endParaRPr sz="1100">
                        <a:latin typeface="Roboto"/>
                        <a:ea typeface="Roboto"/>
                        <a:cs typeface="Roboto"/>
                        <a:sym typeface="Roboto"/>
                      </a:endParaRPr>
                    </a:p>
                  </a:txBody>
                  <a:tcPr marT="63500" marB="63500" marR="63500" marL="63500">
                    <a:solidFill>
                      <a:srgbClr val="EAD1DC"/>
                    </a:solidFill>
                  </a:tcPr>
                </a:tc>
                <a:tc>
                  <a:txBody>
                    <a:bodyPr/>
                    <a:lstStyle/>
                    <a:p>
                      <a:pPr indent="0" lvl="0" marL="0" rtl="0" algn="l">
                        <a:spcBef>
                          <a:spcPts val="0"/>
                        </a:spcBef>
                        <a:spcAft>
                          <a:spcPts val="0"/>
                        </a:spcAft>
                        <a:buNone/>
                      </a:pPr>
                      <a:r>
                        <a:rPr lang="es" sz="1100">
                          <a:latin typeface="Roboto"/>
                          <a:ea typeface="Roboto"/>
                          <a:cs typeface="Roboto"/>
                          <a:sym typeface="Roboto"/>
                        </a:rPr>
                        <a:t>Marital status attributes were used in the donut chart.</a:t>
                      </a:r>
                      <a:endParaRPr sz="1100">
                        <a:latin typeface="Roboto"/>
                        <a:ea typeface="Roboto"/>
                        <a:cs typeface="Roboto"/>
                        <a:sym typeface="Roboto"/>
                      </a:endParaRPr>
                    </a:p>
                  </a:txBody>
                  <a:tcPr marT="63500" marB="63500" marR="63500" marL="63500">
                    <a:solidFill>
                      <a:srgbClr val="EAD1DC"/>
                    </a:solidFill>
                  </a:tcPr>
                </a:tc>
                <a:tc>
                  <a:txBody>
                    <a:bodyPr/>
                    <a:lstStyle/>
                    <a:p>
                      <a:pPr indent="0" lvl="0" marL="0" rtl="0" algn="l">
                        <a:spcBef>
                          <a:spcPts val="0"/>
                        </a:spcBef>
                        <a:spcAft>
                          <a:spcPts val="0"/>
                        </a:spcAft>
                        <a:buNone/>
                      </a:pPr>
                      <a:r>
                        <a:rPr lang="es" sz="1100">
                          <a:latin typeface="Roboto"/>
                          <a:ea typeface="Roboto"/>
                          <a:cs typeface="Roboto"/>
                          <a:sym typeface="Roboto"/>
                        </a:rPr>
                        <a:t>To discover the number of Americans for each marital status.</a:t>
                      </a:r>
                      <a:endParaRPr sz="1100">
                        <a:latin typeface="Roboto"/>
                        <a:ea typeface="Roboto"/>
                        <a:cs typeface="Roboto"/>
                        <a:sym typeface="Roboto"/>
                      </a:endParaRPr>
                    </a:p>
                  </a:txBody>
                  <a:tcPr marT="63500" marB="63500" marR="63500" marL="63500">
                    <a:solidFill>
                      <a:srgbClr val="EAD1DC"/>
                    </a:solidFill>
                  </a:tcPr>
                </a:tc>
              </a:tr>
              <a:tr h="1003750">
                <a:tc>
                  <a:txBody>
                    <a:bodyPr/>
                    <a:lstStyle/>
                    <a:p>
                      <a:pPr indent="0" lvl="0" marL="0" rtl="0" algn="ctr">
                        <a:spcBef>
                          <a:spcPts val="0"/>
                        </a:spcBef>
                        <a:spcAft>
                          <a:spcPts val="0"/>
                        </a:spcAft>
                        <a:buNone/>
                      </a:pPr>
                      <a:r>
                        <a:rPr lang="es" sz="1100">
                          <a:latin typeface="Roboto"/>
                          <a:ea typeface="Roboto"/>
                          <a:cs typeface="Roboto"/>
                          <a:sym typeface="Roboto"/>
                        </a:rPr>
                        <a:t>10</a:t>
                      </a:r>
                      <a:endParaRPr sz="1100">
                        <a:latin typeface="Roboto"/>
                        <a:ea typeface="Roboto"/>
                        <a:cs typeface="Roboto"/>
                        <a:sym typeface="Roboto"/>
                      </a:endParaRPr>
                    </a:p>
                  </a:txBody>
                  <a:tcPr marT="63500" marB="63500" marR="63500" marL="63500">
                    <a:solidFill>
                      <a:srgbClr val="EAD1DC"/>
                    </a:solidFill>
                  </a:tcPr>
                </a:tc>
                <a:tc>
                  <a:txBody>
                    <a:bodyPr/>
                    <a:lstStyle/>
                    <a:p>
                      <a:pPr indent="0" lvl="0" marL="0" rtl="0" algn="l">
                        <a:spcBef>
                          <a:spcPts val="0"/>
                        </a:spcBef>
                        <a:spcAft>
                          <a:spcPts val="0"/>
                        </a:spcAft>
                        <a:buNone/>
                      </a:pPr>
                      <a:r>
                        <a:rPr lang="es" sz="1100">
                          <a:latin typeface="Roboto"/>
                          <a:ea typeface="Roboto"/>
                          <a:cs typeface="Roboto"/>
                          <a:sym typeface="Roboto"/>
                        </a:rPr>
                        <a:t>Marital Status by Country of Origin and Income Status</a:t>
                      </a:r>
                      <a:endParaRPr sz="1100">
                        <a:latin typeface="Roboto"/>
                        <a:ea typeface="Roboto"/>
                        <a:cs typeface="Roboto"/>
                        <a:sym typeface="Roboto"/>
                      </a:endParaRPr>
                    </a:p>
                  </a:txBody>
                  <a:tcPr marT="63500" marB="63500" marR="63500" marL="63500">
                    <a:solidFill>
                      <a:srgbClr val="EAD1DC"/>
                    </a:solidFill>
                  </a:tcPr>
                </a:tc>
                <a:tc>
                  <a:txBody>
                    <a:bodyPr/>
                    <a:lstStyle/>
                    <a:p>
                      <a:pPr indent="0" lvl="0" marL="0" rtl="0" algn="l">
                        <a:spcBef>
                          <a:spcPts val="0"/>
                        </a:spcBef>
                        <a:spcAft>
                          <a:spcPts val="0"/>
                        </a:spcAft>
                        <a:buNone/>
                      </a:pPr>
                      <a:r>
                        <a:rPr lang="es" sz="1100">
                          <a:latin typeface="Roboto"/>
                          <a:ea typeface="Roboto"/>
                          <a:cs typeface="Roboto"/>
                          <a:sym typeface="Roboto"/>
                        </a:rPr>
                        <a:t>Marital status, country origin and income attributes were used in the clustered column chart.</a:t>
                      </a:r>
                      <a:endParaRPr sz="1100">
                        <a:latin typeface="Roboto"/>
                        <a:ea typeface="Roboto"/>
                        <a:cs typeface="Roboto"/>
                        <a:sym typeface="Roboto"/>
                      </a:endParaRPr>
                    </a:p>
                  </a:txBody>
                  <a:tcPr marT="63500" marB="63500" marR="63500" marL="63500">
                    <a:solidFill>
                      <a:srgbClr val="EAD1DC"/>
                    </a:solidFill>
                  </a:tcPr>
                </a:tc>
                <a:tc>
                  <a:txBody>
                    <a:bodyPr/>
                    <a:lstStyle/>
                    <a:p>
                      <a:pPr indent="0" lvl="0" marL="0" rtl="0" algn="l">
                        <a:spcBef>
                          <a:spcPts val="0"/>
                        </a:spcBef>
                        <a:spcAft>
                          <a:spcPts val="0"/>
                        </a:spcAft>
                        <a:buNone/>
                      </a:pPr>
                      <a:r>
                        <a:rPr lang="es" sz="1100">
                          <a:latin typeface="Roboto"/>
                          <a:ea typeface="Roboto"/>
                          <a:cs typeface="Roboto"/>
                          <a:sym typeface="Roboto"/>
                        </a:rPr>
                        <a:t>To compare the American population for each marital status based on their origin country and income status.</a:t>
                      </a:r>
                      <a:endParaRPr sz="1100">
                        <a:latin typeface="Roboto"/>
                        <a:ea typeface="Roboto"/>
                        <a:cs typeface="Roboto"/>
                        <a:sym typeface="Roboto"/>
                      </a:endParaRPr>
                    </a:p>
                  </a:txBody>
                  <a:tcPr marT="63500" marB="63500" marR="63500" marL="63500">
                    <a:solidFill>
                      <a:srgbClr val="EAD1DC"/>
                    </a:solidFil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D9E0"/>
        </a:solidFill>
      </p:bgPr>
    </p:bg>
    <p:spTree>
      <p:nvGrpSpPr>
        <p:cNvPr id="217" name="Shape 217"/>
        <p:cNvGrpSpPr/>
        <p:nvPr/>
      </p:nvGrpSpPr>
      <p:grpSpPr>
        <a:xfrm>
          <a:off x="0" y="0"/>
          <a:ext cx="0" cy="0"/>
          <a:chOff x="0" y="0"/>
          <a:chExt cx="0" cy="0"/>
        </a:xfrm>
      </p:grpSpPr>
      <p:sp>
        <p:nvSpPr>
          <p:cNvPr id="218" name="Google Shape;218;p36"/>
          <p:cNvSpPr txBox="1"/>
          <p:nvPr>
            <p:ph type="title"/>
          </p:nvPr>
        </p:nvSpPr>
        <p:spPr>
          <a:xfrm>
            <a:off x="0" y="0"/>
            <a:ext cx="4354500" cy="572700"/>
          </a:xfrm>
          <a:prstGeom prst="rect">
            <a:avLst/>
          </a:prstGeom>
          <a:solidFill>
            <a:srgbClr val="CFD9E0"/>
          </a:solidFill>
        </p:spPr>
        <p:txBody>
          <a:bodyPr anchorCtr="0" anchor="t" bIns="91425" lIns="91425" spcFirstLastPara="1" rIns="91425" wrap="square" tIns="91425">
            <a:noAutofit/>
          </a:bodyPr>
          <a:lstStyle/>
          <a:p>
            <a:pPr indent="0" lvl="0" marL="0" rtl="0" algn="ctr">
              <a:spcBef>
                <a:spcPts val="0"/>
              </a:spcBef>
              <a:spcAft>
                <a:spcPts val="0"/>
              </a:spcAft>
              <a:buNone/>
            </a:pPr>
            <a:r>
              <a:rPr lang="es" sz="2200"/>
              <a:t>Visual Description and Purposes</a:t>
            </a:r>
            <a:endParaRPr sz="2200"/>
          </a:p>
        </p:txBody>
      </p:sp>
      <p:graphicFrame>
        <p:nvGraphicFramePr>
          <p:cNvPr id="219" name="Google Shape;219;p36"/>
          <p:cNvGraphicFramePr/>
          <p:nvPr/>
        </p:nvGraphicFramePr>
        <p:xfrm>
          <a:off x="78025" y="579850"/>
          <a:ext cx="3000000" cy="3000000"/>
        </p:xfrm>
        <a:graphic>
          <a:graphicData uri="http://schemas.openxmlformats.org/drawingml/2006/table">
            <a:tbl>
              <a:tblPr>
                <a:noFill/>
                <a:tableStyleId>{97F55678-8E20-4DD0-B6DC-C6D5C5220461}</a:tableStyleId>
              </a:tblPr>
              <a:tblGrid>
                <a:gridCol w="327000"/>
                <a:gridCol w="1066075"/>
                <a:gridCol w="1528425"/>
                <a:gridCol w="1355050"/>
              </a:tblGrid>
              <a:tr h="270900">
                <a:tc>
                  <a:txBody>
                    <a:bodyPr/>
                    <a:lstStyle/>
                    <a:p>
                      <a:pPr indent="0" lvl="0" marL="0" rtl="0" algn="ctr">
                        <a:spcBef>
                          <a:spcPts val="0"/>
                        </a:spcBef>
                        <a:spcAft>
                          <a:spcPts val="0"/>
                        </a:spcAft>
                        <a:buNone/>
                      </a:pPr>
                      <a:r>
                        <a:rPr b="1" lang="es" sz="1100">
                          <a:solidFill>
                            <a:srgbClr val="FFFFFF"/>
                          </a:solidFill>
                          <a:latin typeface="Roboto"/>
                          <a:ea typeface="Roboto"/>
                          <a:cs typeface="Roboto"/>
                          <a:sym typeface="Roboto"/>
                        </a:rPr>
                        <a:t>No</a:t>
                      </a:r>
                      <a:endParaRPr b="1" sz="1100">
                        <a:solidFill>
                          <a:srgbClr val="FFFFFF"/>
                        </a:solidFill>
                        <a:latin typeface="Roboto"/>
                        <a:ea typeface="Roboto"/>
                        <a:cs typeface="Roboto"/>
                        <a:sym typeface="Roboto"/>
                      </a:endParaRPr>
                    </a:p>
                  </a:txBody>
                  <a:tcPr marT="63500" marB="63500" marR="63500" marL="63500">
                    <a:solidFill>
                      <a:srgbClr val="E01B84"/>
                    </a:solidFill>
                  </a:tcPr>
                </a:tc>
                <a:tc>
                  <a:txBody>
                    <a:bodyPr/>
                    <a:lstStyle/>
                    <a:p>
                      <a:pPr indent="0" lvl="0" marL="0" rtl="0" algn="ctr">
                        <a:spcBef>
                          <a:spcPts val="0"/>
                        </a:spcBef>
                        <a:spcAft>
                          <a:spcPts val="0"/>
                        </a:spcAft>
                        <a:buNone/>
                      </a:pPr>
                      <a:r>
                        <a:rPr b="1" lang="es" sz="1100">
                          <a:solidFill>
                            <a:srgbClr val="FFFFFF"/>
                          </a:solidFill>
                          <a:latin typeface="Roboto"/>
                          <a:ea typeface="Roboto"/>
                          <a:cs typeface="Roboto"/>
                          <a:sym typeface="Roboto"/>
                        </a:rPr>
                        <a:t>Title of Chart</a:t>
                      </a:r>
                      <a:endParaRPr b="1" sz="1100">
                        <a:solidFill>
                          <a:srgbClr val="FFFFFF"/>
                        </a:solidFill>
                        <a:latin typeface="Roboto"/>
                        <a:ea typeface="Roboto"/>
                        <a:cs typeface="Roboto"/>
                        <a:sym typeface="Roboto"/>
                      </a:endParaRPr>
                    </a:p>
                  </a:txBody>
                  <a:tcPr marT="63500" marB="63500" marR="63500" marL="63500">
                    <a:solidFill>
                      <a:srgbClr val="E01B84"/>
                    </a:solidFill>
                  </a:tcPr>
                </a:tc>
                <a:tc>
                  <a:txBody>
                    <a:bodyPr/>
                    <a:lstStyle/>
                    <a:p>
                      <a:pPr indent="0" lvl="0" marL="0" rtl="0" algn="ctr">
                        <a:spcBef>
                          <a:spcPts val="0"/>
                        </a:spcBef>
                        <a:spcAft>
                          <a:spcPts val="0"/>
                        </a:spcAft>
                        <a:buNone/>
                      </a:pPr>
                      <a:r>
                        <a:rPr b="1" lang="es" sz="1100">
                          <a:solidFill>
                            <a:srgbClr val="FFFFFF"/>
                          </a:solidFill>
                          <a:latin typeface="Roboto"/>
                          <a:ea typeface="Roboto"/>
                          <a:cs typeface="Roboto"/>
                          <a:sym typeface="Roboto"/>
                        </a:rPr>
                        <a:t>Description</a:t>
                      </a:r>
                      <a:endParaRPr b="1" sz="1100">
                        <a:solidFill>
                          <a:srgbClr val="FFFFFF"/>
                        </a:solidFill>
                        <a:latin typeface="Roboto"/>
                        <a:ea typeface="Roboto"/>
                        <a:cs typeface="Roboto"/>
                        <a:sym typeface="Roboto"/>
                      </a:endParaRPr>
                    </a:p>
                  </a:txBody>
                  <a:tcPr marT="63500" marB="63500" marR="63500" marL="63500">
                    <a:solidFill>
                      <a:srgbClr val="E01B84"/>
                    </a:solidFill>
                  </a:tcPr>
                </a:tc>
                <a:tc>
                  <a:txBody>
                    <a:bodyPr/>
                    <a:lstStyle/>
                    <a:p>
                      <a:pPr indent="0" lvl="0" marL="0" rtl="0" algn="ctr">
                        <a:spcBef>
                          <a:spcPts val="0"/>
                        </a:spcBef>
                        <a:spcAft>
                          <a:spcPts val="0"/>
                        </a:spcAft>
                        <a:buNone/>
                      </a:pPr>
                      <a:r>
                        <a:rPr b="1" lang="es" sz="1100">
                          <a:solidFill>
                            <a:srgbClr val="FFFFFF"/>
                          </a:solidFill>
                          <a:latin typeface="Roboto"/>
                          <a:ea typeface="Roboto"/>
                          <a:cs typeface="Roboto"/>
                          <a:sym typeface="Roboto"/>
                        </a:rPr>
                        <a:t>Purpose</a:t>
                      </a:r>
                      <a:endParaRPr b="1" sz="1100">
                        <a:solidFill>
                          <a:srgbClr val="FFFFFF"/>
                        </a:solidFill>
                        <a:latin typeface="Roboto"/>
                        <a:ea typeface="Roboto"/>
                        <a:cs typeface="Roboto"/>
                        <a:sym typeface="Roboto"/>
                      </a:endParaRPr>
                    </a:p>
                  </a:txBody>
                  <a:tcPr marT="63500" marB="63500" marR="63500" marL="63500">
                    <a:solidFill>
                      <a:srgbClr val="E01B84"/>
                    </a:solidFill>
                  </a:tcPr>
                </a:tc>
              </a:tr>
              <a:tr h="737750">
                <a:tc>
                  <a:txBody>
                    <a:bodyPr/>
                    <a:lstStyle/>
                    <a:p>
                      <a:pPr indent="0" lvl="0" marL="0" rtl="0" algn="ctr">
                        <a:spcBef>
                          <a:spcPts val="0"/>
                        </a:spcBef>
                        <a:spcAft>
                          <a:spcPts val="0"/>
                        </a:spcAft>
                        <a:buNone/>
                      </a:pPr>
                      <a:r>
                        <a:rPr lang="es" sz="1100">
                          <a:latin typeface="Roboto"/>
                          <a:ea typeface="Roboto"/>
                          <a:cs typeface="Roboto"/>
                          <a:sym typeface="Roboto"/>
                        </a:rPr>
                        <a:t>1</a:t>
                      </a:r>
                      <a:endParaRPr sz="1100">
                        <a:latin typeface="Roboto"/>
                        <a:ea typeface="Roboto"/>
                        <a:cs typeface="Roboto"/>
                        <a:sym typeface="Roboto"/>
                      </a:endParaRPr>
                    </a:p>
                  </a:txBody>
                  <a:tcPr marT="63500" marB="63500" marR="63500" marL="63500">
                    <a:solidFill>
                      <a:srgbClr val="EAD1DC"/>
                    </a:solidFill>
                  </a:tcPr>
                </a:tc>
                <a:tc>
                  <a:txBody>
                    <a:bodyPr/>
                    <a:lstStyle/>
                    <a:p>
                      <a:pPr indent="0" lvl="0" marL="0" rtl="0" algn="l">
                        <a:spcBef>
                          <a:spcPts val="0"/>
                        </a:spcBef>
                        <a:spcAft>
                          <a:spcPts val="0"/>
                        </a:spcAft>
                        <a:buNone/>
                      </a:pPr>
                      <a:r>
                        <a:rPr lang="es" sz="1100">
                          <a:latin typeface="Roboto"/>
                          <a:ea typeface="Roboto"/>
                          <a:cs typeface="Roboto"/>
                          <a:sym typeface="Roboto"/>
                        </a:rPr>
                        <a:t>Level of Income by Education Level</a:t>
                      </a:r>
                      <a:endParaRPr sz="1100">
                        <a:latin typeface="Roboto"/>
                        <a:ea typeface="Roboto"/>
                        <a:cs typeface="Roboto"/>
                        <a:sym typeface="Roboto"/>
                      </a:endParaRPr>
                    </a:p>
                  </a:txBody>
                  <a:tcPr marT="63500" marB="63500" marR="63500" marL="63500">
                    <a:solidFill>
                      <a:srgbClr val="EAD1DC"/>
                    </a:solidFill>
                  </a:tcPr>
                </a:tc>
                <a:tc>
                  <a:txBody>
                    <a:bodyPr/>
                    <a:lstStyle/>
                    <a:p>
                      <a:pPr indent="0" lvl="0" marL="0" rtl="0" algn="l">
                        <a:spcBef>
                          <a:spcPts val="0"/>
                        </a:spcBef>
                        <a:spcAft>
                          <a:spcPts val="0"/>
                        </a:spcAft>
                        <a:buNone/>
                      </a:pPr>
                      <a:r>
                        <a:rPr lang="es" sz="1100">
                          <a:latin typeface="Roboto"/>
                          <a:ea typeface="Roboto"/>
                          <a:cs typeface="Roboto"/>
                          <a:sym typeface="Roboto"/>
                        </a:rPr>
                        <a:t>Income and education level attributes were used in the 100% stacked bar chart.</a:t>
                      </a:r>
                      <a:endParaRPr sz="1100">
                        <a:latin typeface="Roboto"/>
                        <a:ea typeface="Roboto"/>
                        <a:cs typeface="Roboto"/>
                        <a:sym typeface="Roboto"/>
                      </a:endParaRPr>
                    </a:p>
                  </a:txBody>
                  <a:tcPr marT="63500" marB="63500" marR="63500" marL="63500">
                    <a:solidFill>
                      <a:srgbClr val="EAD1DC"/>
                    </a:solidFill>
                  </a:tcPr>
                </a:tc>
                <a:tc>
                  <a:txBody>
                    <a:bodyPr/>
                    <a:lstStyle/>
                    <a:p>
                      <a:pPr indent="0" lvl="0" marL="0" rtl="0" algn="l">
                        <a:spcBef>
                          <a:spcPts val="0"/>
                        </a:spcBef>
                        <a:spcAft>
                          <a:spcPts val="0"/>
                        </a:spcAft>
                        <a:buNone/>
                      </a:pPr>
                      <a:r>
                        <a:rPr lang="es" sz="1100">
                          <a:latin typeface="Roboto"/>
                          <a:ea typeface="Roboto"/>
                          <a:cs typeface="Roboto"/>
                          <a:sym typeface="Roboto"/>
                        </a:rPr>
                        <a:t>To determine the pattern of level of income for each education level.</a:t>
                      </a:r>
                      <a:endParaRPr sz="1100">
                        <a:latin typeface="Roboto"/>
                        <a:ea typeface="Roboto"/>
                        <a:cs typeface="Roboto"/>
                        <a:sym typeface="Roboto"/>
                      </a:endParaRPr>
                    </a:p>
                  </a:txBody>
                  <a:tcPr marT="63500" marB="63500" marR="63500" marL="63500">
                    <a:solidFill>
                      <a:srgbClr val="EAD1DC"/>
                    </a:solidFill>
                  </a:tcPr>
                </a:tc>
              </a:tr>
              <a:tr h="737750">
                <a:tc>
                  <a:txBody>
                    <a:bodyPr/>
                    <a:lstStyle/>
                    <a:p>
                      <a:pPr indent="0" lvl="0" marL="0" rtl="0" algn="ctr">
                        <a:spcBef>
                          <a:spcPts val="0"/>
                        </a:spcBef>
                        <a:spcAft>
                          <a:spcPts val="0"/>
                        </a:spcAft>
                        <a:buNone/>
                      </a:pPr>
                      <a:r>
                        <a:rPr lang="es" sz="1100">
                          <a:latin typeface="Roboto"/>
                          <a:ea typeface="Roboto"/>
                          <a:cs typeface="Roboto"/>
                          <a:sym typeface="Roboto"/>
                        </a:rPr>
                        <a:t>2</a:t>
                      </a:r>
                      <a:endParaRPr sz="1100">
                        <a:latin typeface="Roboto"/>
                        <a:ea typeface="Roboto"/>
                        <a:cs typeface="Roboto"/>
                        <a:sym typeface="Roboto"/>
                      </a:endParaRPr>
                    </a:p>
                  </a:txBody>
                  <a:tcPr marT="63500" marB="63500" marR="63500" marL="63500">
                    <a:solidFill>
                      <a:srgbClr val="EAD1DC"/>
                    </a:solidFill>
                  </a:tcPr>
                </a:tc>
                <a:tc>
                  <a:txBody>
                    <a:bodyPr/>
                    <a:lstStyle/>
                    <a:p>
                      <a:pPr indent="0" lvl="0" marL="0" rtl="0" algn="l">
                        <a:spcBef>
                          <a:spcPts val="0"/>
                        </a:spcBef>
                        <a:spcAft>
                          <a:spcPts val="0"/>
                        </a:spcAft>
                        <a:buNone/>
                      </a:pPr>
                      <a:r>
                        <a:rPr lang="es" sz="1100">
                          <a:latin typeface="Roboto"/>
                          <a:ea typeface="Roboto"/>
                          <a:cs typeface="Roboto"/>
                          <a:sym typeface="Roboto"/>
                        </a:rPr>
                        <a:t>Level of Income by Working Sector</a:t>
                      </a:r>
                      <a:endParaRPr sz="1100">
                        <a:latin typeface="Roboto"/>
                        <a:ea typeface="Roboto"/>
                        <a:cs typeface="Roboto"/>
                        <a:sym typeface="Roboto"/>
                      </a:endParaRPr>
                    </a:p>
                  </a:txBody>
                  <a:tcPr marT="63500" marB="63500" marR="63500" marL="63500">
                    <a:solidFill>
                      <a:srgbClr val="EAD1DC"/>
                    </a:solidFill>
                  </a:tcPr>
                </a:tc>
                <a:tc>
                  <a:txBody>
                    <a:bodyPr/>
                    <a:lstStyle/>
                    <a:p>
                      <a:pPr indent="0" lvl="0" marL="0" rtl="0" algn="l">
                        <a:spcBef>
                          <a:spcPts val="0"/>
                        </a:spcBef>
                        <a:spcAft>
                          <a:spcPts val="0"/>
                        </a:spcAft>
                        <a:buNone/>
                      </a:pPr>
                      <a:r>
                        <a:rPr lang="es" sz="1100">
                          <a:latin typeface="Roboto"/>
                          <a:ea typeface="Roboto"/>
                          <a:cs typeface="Roboto"/>
                          <a:sym typeface="Roboto"/>
                        </a:rPr>
                        <a:t>Income and work sector attributes were used in the 100% stacked bar chart.</a:t>
                      </a:r>
                      <a:endParaRPr sz="1100">
                        <a:latin typeface="Roboto"/>
                        <a:ea typeface="Roboto"/>
                        <a:cs typeface="Roboto"/>
                        <a:sym typeface="Roboto"/>
                      </a:endParaRPr>
                    </a:p>
                  </a:txBody>
                  <a:tcPr marT="63500" marB="63500" marR="63500" marL="63500">
                    <a:solidFill>
                      <a:srgbClr val="EAD1DC"/>
                    </a:solidFill>
                  </a:tcPr>
                </a:tc>
                <a:tc>
                  <a:txBody>
                    <a:bodyPr/>
                    <a:lstStyle/>
                    <a:p>
                      <a:pPr indent="0" lvl="0" marL="0" rtl="0" algn="l">
                        <a:spcBef>
                          <a:spcPts val="0"/>
                        </a:spcBef>
                        <a:spcAft>
                          <a:spcPts val="0"/>
                        </a:spcAft>
                        <a:buNone/>
                      </a:pPr>
                      <a:r>
                        <a:rPr lang="es" sz="1100">
                          <a:latin typeface="Roboto"/>
                          <a:ea typeface="Roboto"/>
                          <a:cs typeface="Roboto"/>
                          <a:sym typeface="Roboto"/>
                        </a:rPr>
                        <a:t>To determine the pattern of level of income for each working sector.</a:t>
                      </a:r>
                      <a:endParaRPr sz="1100">
                        <a:latin typeface="Roboto"/>
                        <a:ea typeface="Roboto"/>
                        <a:cs typeface="Roboto"/>
                        <a:sym typeface="Roboto"/>
                      </a:endParaRPr>
                    </a:p>
                  </a:txBody>
                  <a:tcPr marT="63500" marB="63500" marR="63500" marL="63500">
                    <a:solidFill>
                      <a:srgbClr val="EAD1DC"/>
                    </a:solidFill>
                  </a:tcPr>
                </a:tc>
              </a:tr>
              <a:tr h="737750">
                <a:tc>
                  <a:txBody>
                    <a:bodyPr/>
                    <a:lstStyle/>
                    <a:p>
                      <a:pPr indent="0" lvl="0" marL="0" rtl="0" algn="ctr">
                        <a:spcBef>
                          <a:spcPts val="0"/>
                        </a:spcBef>
                        <a:spcAft>
                          <a:spcPts val="0"/>
                        </a:spcAft>
                        <a:buNone/>
                      </a:pPr>
                      <a:r>
                        <a:rPr lang="es" sz="1100">
                          <a:latin typeface="Roboto"/>
                          <a:ea typeface="Roboto"/>
                          <a:cs typeface="Roboto"/>
                          <a:sym typeface="Roboto"/>
                        </a:rPr>
                        <a:t>3</a:t>
                      </a:r>
                      <a:endParaRPr sz="1100">
                        <a:latin typeface="Roboto"/>
                        <a:ea typeface="Roboto"/>
                        <a:cs typeface="Roboto"/>
                        <a:sym typeface="Roboto"/>
                      </a:endParaRPr>
                    </a:p>
                  </a:txBody>
                  <a:tcPr marT="63500" marB="63500" marR="63500" marL="63500">
                    <a:solidFill>
                      <a:srgbClr val="EAD1DC"/>
                    </a:solidFill>
                  </a:tcPr>
                </a:tc>
                <a:tc>
                  <a:txBody>
                    <a:bodyPr/>
                    <a:lstStyle/>
                    <a:p>
                      <a:pPr indent="0" lvl="0" marL="0" rtl="0" algn="l">
                        <a:spcBef>
                          <a:spcPts val="0"/>
                        </a:spcBef>
                        <a:spcAft>
                          <a:spcPts val="0"/>
                        </a:spcAft>
                        <a:buNone/>
                      </a:pPr>
                      <a:r>
                        <a:rPr lang="es" sz="1100">
                          <a:latin typeface="Roboto"/>
                          <a:ea typeface="Roboto"/>
                          <a:cs typeface="Roboto"/>
                          <a:sym typeface="Roboto"/>
                        </a:rPr>
                        <a:t>Level of income by Working Hours</a:t>
                      </a:r>
                      <a:endParaRPr sz="1100">
                        <a:latin typeface="Roboto"/>
                        <a:ea typeface="Roboto"/>
                        <a:cs typeface="Roboto"/>
                        <a:sym typeface="Roboto"/>
                      </a:endParaRPr>
                    </a:p>
                  </a:txBody>
                  <a:tcPr marT="63500" marB="63500" marR="63500" marL="63500">
                    <a:solidFill>
                      <a:srgbClr val="EAD1DC"/>
                    </a:solidFill>
                  </a:tcPr>
                </a:tc>
                <a:tc>
                  <a:txBody>
                    <a:bodyPr/>
                    <a:lstStyle/>
                    <a:p>
                      <a:pPr indent="0" lvl="0" marL="0" rtl="0" algn="l">
                        <a:spcBef>
                          <a:spcPts val="0"/>
                        </a:spcBef>
                        <a:spcAft>
                          <a:spcPts val="0"/>
                        </a:spcAft>
                        <a:buNone/>
                      </a:pPr>
                      <a:r>
                        <a:rPr lang="es" sz="1100">
                          <a:latin typeface="Roboto"/>
                          <a:ea typeface="Roboto"/>
                          <a:cs typeface="Roboto"/>
                          <a:sym typeface="Roboto"/>
                        </a:rPr>
                        <a:t>Income and working hours attributes were used in the 100% stacked bar chart.</a:t>
                      </a:r>
                      <a:endParaRPr sz="1100">
                        <a:latin typeface="Roboto"/>
                        <a:ea typeface="Roboto"/>
                        <a:cs typeface="Roboto"/>
                        <a:sym typeface="Roboto"/>
                      </a:endParaRPr>
                    </a:p>
                  </a:txBody>
                  <a:tcPr marT="63500" marB="63500" marR="63500" marL="63500">
                    <a:solidFill>
                      <a:srgbClr val="EAD1DC"/>
                    </a:solidFill>
                  </a:tcPr>
                </a:tc>
                <a:tc>
                  <a:txBody>
                    <a:bodyPr/>
                    <a:lstStyle/>
                    <a:p>
                      <a:pPr indent="0" lvl="0" marL="0" rtl="0" algn="l">
                        <a:spcBef>
                          <a:spcPts val="0"/>
                        </a:spcBef>
                        <a:spcAft>
                          <a:spcPts val="0"/>
                        </a:spcAft>
                        <a:buNone/>
                      </a:pPr>
                      <a:r>
                        <a:rPr lang="es" sz="1100">
                          <a:latin typeface="Roboto"/>
                          <a:ea typeface="Roboto"/>
                          <a:cs typeface="Roboto"/>
                          <a:sym typeface="Roboto"/>
                        </a:rPr>
                        <a:t>To determine the pattern of level of income based on the working hours.</a:t>
                      </a:r>
                      <a:endParaRPr sz="1100">
                        <a:latin typeface="Roboto"/>
                        <a:ea typeface="Roboto"/>
                        <a:cs typeface="Roboto"/>
                        <a:sym typeface="Roboto"/>
                      </a:endParaRPr>
                    </a:p>
                  </a:txBody>
                  <a:tcPr marT="63500" marB="63500" marR="63500" marL="63500">
                    <a:solidFill>
                      <a:srgbClr val="EAD1DC"/>
                    </a:solidFill>
                  </a:tcPr>
                </a:tc>
              </a:tr>
              <a:tr h="737750">
                <a:tc>
                  <a:txBody>
                    <a:bodyPr/>
                    <a:lstStyle/>
                    <a:p>
                      <a:pPr indent="0" lvl="0" marL="0" rtl="0" algn="ctr">
                        <a:spcBef>
                          <a:spcPts val="0"/>
                        </a:spcBef>
                        <a:spcAft>
                          <a:spcPts val="0"/>
                        </a:spcAft>
                        <a:buNone/>
                      </a:pPr>
                      <a:r>
                        <a:rPr lang="es" sz="1100">
                          <a:latin typeface="Roboto"/>
                          <a:ea typeface="Roboto"/>
                          <a:cs typeface="Roboto"/>
                          <a:sym typeface="Roboto"/>
                        </a:rPr>
                        <a:t>4</a:t>
                      </a:r>
                      <a:endParaRPr sz="1100">
                        <a:latin typeface="Roboto"/>
                        <a:ea typeface="Roboto"/>
                        <a:cs typeface="Roboto"/>
                        <a:sym typeface="Roboto"/>
                      </a:endParaRPr>
                    </a:p>
                  </a:txBody>
                  <a:tcPr marT="63500" marB="63500" marR="63500" marL="63500">
                    <a:solidFill>
                      <a:srgbClr val="EAD1DC"/>
                    </a:solidFill>
                  </a:tcPr>
                </a:tc>
                <a:tc>
                  <a:txBody>
                    <a:bodyPr/>
                    <a:lstStyle/>
                    <a:p>
                      <a:pPr indent="0" lvl="0" marL="0" rtl="0" algn="l">
                        <a:spcBef>
                          <a:spcPts val="0"/>
                        </a:spcBef>
                        <a:spcAft>
                          <a:spcPts val="0"/>
                        </a:spcAft>
                        <a:buNone/>
                      </a:pPr>
                      <a:r>
                        <a:rPr lang="es" sz="1100">
                          <a:latin typeface="Roboto"/>
                          <a:ea typeface="Roboto"/>
                          <a:cs typeface="Roboto"/>
                          <a:sym typeface="Roboto"/>
                        </a:rPr>
                        <a:t>American Population by Working Sector</a:t>
                      </a:r>
                      <a:endParaRPr sz="1100">
                        <a:latin typeface="Roboto"/>
                        <a:ea typeface="Roboto"/>
                        <a:cs typeface="Roboto"/>
                        <a:sym typeface="Roboto"/>
                      </a:endParaRPr>
                    </a:p>
                  </a:txBody>
                  <a:tcPr marT="63500" marB="63500" marR="63500" marL="63500">
                    <a:solidFill>
                      <a:srgbClr val="EAD1DC"/>
                    </a:solidFill>
                  </a:tcPr>
                </a:tc>
                <a:tc>
                  <a:txBody>
                    <a:bodyPr/>
                    <a:lstStyle/>
                    <a:p>
                      <a:pPr indent="0" lvl="0" marL="0" rtl="0" algn="l">
                        <a:spcBef>
                          <a:spcPts val="0"/>
                        </a:spcBef>
                        <a:spcAft>
                          <a:spcPts val="0"/>
                        </a:spcAft>
                        <a:buNone/>
                      </a:pPr>
                      <a:r>
                        <a:rPr lang="es" sz="1100">
                          <a:latin typeface="Roboto"/>
                          <a:ea typeface="Roboto"/>
                          <a:cs typeface="Roboto"/>
                          <a:sym typeface="Roboto"/>
                        </a:rPr>
                        <a:t>Working sector attributes were used in the donut chart.</a:t>
                      </a:r>
                      <a:endParaRPr sz="1100">
                        <a:latin typeface="Roboto"/>
                        <a:ea typeface="Roboto"/>
                        <a:cs typeface="Roboto"/>
                        <a:sym typeface="Roboto"/>
                      </a:endParaRPr>
                    </a:p>
                  </a:txBody>
                  <a:tcPr marT="63500" marB="63500" marR="63500" marL="63500">
                    <a:solidFill>
                      <a:srgbClr val="EAD1DC"/>
                    </a:solidFill>
                  </a:tcPr>
                </a:tc>
                <a:tc>
                  <a:txBody>
                    <a:bodyPr/>
                    <a:lstStyle/>
                    <a:p>
                      <a:pPr indent="0" lvl="0" marL="0" rtl="0" algn="l">
                        <a:spcBef>
                          <a:spcPts val="0"/>
                        </a:spcBef>
                        <a:spcAft>
                          <a:spcPts val="0"/>
                        </a:spcAft>
                        <a:buNone/>
                      </a:pPr>
                      <a:r>
                        <a:rPr lang="es" sz="1100">
                          <a:latin typeface="Roboto"/>
                          <a:ea typeface="Roboto"/>
                          <a:cs typeface="Roboto"/>
                          <a:sym typeface="Roboto"/>
                        </a:rPr>
                        <a:t>To display the American population in each working sector.</a:t>
                      </a:r>
                      <a:endParaRPr sz="1100">
                        <a:latin typeface="Roboto"/>
                        <a:ea typeface="Roboto"/>
                        <a:cs typeface="Roboto"/>
                        <a:sym typeface="Roboto"/>
                      </a:endParaRPr>
                    </a:p>
                  </a:txBody>
                  <a:tcPr marT="63500" marB="63500" marR="63500" marL="63500">
                    <a:solidFill>
                      <a:srgbClr val="EAD1DC"/>
                    </a:solidFill>
                  </a:tcPr>
                </a:tc>
              </a:tr>
              <a:tr h="737750">
                <a:tc>
                  <a:txBody>
                    <a:bodyPr/>
                    <a:lstStyle/>
                    <a:p>
                      <a:pPr indent="0" lvl="0" marL="0" rtl="0" algn="ctr">
                        <a:spcBef>
                          <a:spcPts val="0"/>
                        </a:spcBef>
                        <a:spcAft>
                          <a:spcPts val="0"/>
                        </a:spcAft>
                        <a:buNone/>
                      </a:pPr>
                      <a:r>
                        <a:rPr lang="es" sz="1100">
                          <a:latin typeface="Roboto"/>
                          <a:ea typeface="Roboto"/>
                          <a:cs typeface="Roboto"/>
                          <a:sym typeface="Roboto"/>
                        </a:rPr>
                        <a:t>5</a:t>
                      </a:r>
                      <a:endParaRPr sz="1100">
                        <a:latin typeface="Roboto"/>
                        <a:ea typeface="Roboto"/>
                        <a:cs typeface="Roboto"/>
                        <a:sym typeface="Roboto"/>
                      </a:endParaRPr>
                    </a:p>
                  </a:txBody>
                  <a:tcPr marT="63500" marB="63500" marR="63500" marL="63500">
                    <a:solidFill>
                      <a:srgbClr val="EAD1DC"/>
                    </a:solidFill>
                  </a:tcPr>
                </a:tc>
                <a:tc>
                  <a:txBody>
                    <a:bodyPr/>
                    <a:lstStyle/>
                    <a:p>
                      <a:pPr indent="0" lvl="0" marL="0" rtl="0" algn="l">
                        <a:spcBef>
                          <a:spcPts val="0"/>
                        </a:spcBef>
                        <a:spcAft>
                          <a:spcPts val="0"/>
                        </a:spcAft>
                        <a:buNone/>
                      </a:pPr>
                      <a:r>
                        <a:rPr lang="es" sz="1100">
                          <a:latin typeface="Roboto"/>
                          <a:ea typeface="Roboto"/>
                          <a:cs typeface="Roboto"/>
                          <a:sym typeface="Roboto"/>
                        </a:rPr>
                        <a:t>Working Sector by Age Group and Sex</a:t>
                      </a:r>
                      <a:endParaRPr sz="1100">
                        <a:latin typeface="Roboto"/>
                        <a:ea typeface="Roboto"/>
                        <a:cs typeface="Roboto"/>
                        <a:sym typeface="Roboto"/>
                      </a:endParaRPr>
                    </a:p>
                  </a:txBody>
                  <a:tcPr marT="63500" marB="63500" marR="63500" marL="63500">
                    <a:solidFill>
                      <a:srgbClr val="EAD1DC"/>
                    </a:solidFill>
                  </a:tcPr>
                </a:tc>
                <a:tc>
                  <a:txBody>
                    <a:bodyPr/>
                    <a:lstStyle/>
                    <a:p>
                      <a:pPr indent="0" lvl="0" marL="0" rtl="0" algn="l">
                        <a:spcBef>
                          <a:spcPts val="0"/>
                        </a:spcBef>
                        <a:spcAft>
                          <a:spcPts val="0"/>
                        </a:spcAft>
                        <a:buNone/>
                      </a:pPr>
                      <a:r>
                        <a:rPr lang="es" sz="1100">
                          <a:latin typeface="Roboto"/>
                          <a:ea typeface="Roboto"/>
                          <a:cs typeface="Roboto"/>
                          <a:sym typeface="Roboto"/>
                        </a:rPr>
                        <a:t>Working sector, sex and age group attributes were used in the stacked column chart.</a:t>
                      </a:r>
                      <a:endParaRPr sz="1100">
                        <a:latin typeface="Roboto"/>
                        <a:ea typeface="Roboto"/>
                        <a:cs typeface="Roboto"/>
                        <a:sym typeface="Roboto"/>
                      </a:endParaRPr>
                    </a:p>
                  </a:txBody>
                  <a:tcPr marT="63500" marB="63500" marR="63500" marL="63500">
                    <a:solidFill>
                      <a:srgbClr val="EAD1DC"/>
                    </a:solidFill>
                  </a:tcPr>
                </a:tc>
                <a:tc>
                  <a:txBody>
                    <a:bodyPr/>
                    <a:lstStyle/>
                    <a:p>
                      <a:pPr indent="0" lvl="0" marL="0" rtl="0" algn="l">
                        <a:spcBef>
                          <a:spcPts val="0"/>
                        </a:spcBef>
                        <a:spcAft>
                          <a:spcPts val="0"/>
                        </a:spcAft>
                        <a:buNone/>
                      </a:pPr>
                      <a:r>
                        <a:rPr lang="es" sz="1100">
                          <a:latin typeface="Roboto"/>
                          <a:ea typeface="Roboto"/>
                          <a:cs typeface="Roboto"/>
                          <a:sym typeface="Roboto"/>
                        </a:rPr>
                        <a:t>To find the patterns of the working sector in America based on sex and age group.</a:t>
                      </a:r>
                      <a:endParaRPr sz="1100">
                        <a:latin typeface="Roboto"/>
                        <a:ea typeface="Roboto"/>
                        <a:cs typeface="Roboto"/>
                        <a:sym typeface="Roboto"/>
                      </a:endParaRPr>
                    </a:p>
                  </a:txBody>
                  <a:tcPr marT="63500" marB="63500" marR="63500" marL="63500">
                    <a:solidFill>
                      <a:srgbClr val="EAD1DC"/>
                    </a:solidFill>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busines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