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Quicksa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icksan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7d52cb8f_2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7d52cb8f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7d52cb8f_2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7d52cb8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a015ed9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a015ed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7d52cb8f_2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87d52cb8f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7d52cb8f_2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7d52cb8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7d52cb8f_2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87d52cb8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7d52cb8f_2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7d52cb8f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7d52cb8f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7d52cb8f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7d52cb8f_2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7d52cb8f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87d52cb8f_2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87d52cb8f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a015ed9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6a015ed9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862323025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86232302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a015ed91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6a015ed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862323025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8623230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a015ed91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a015ed9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62323025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6232302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7d52cb8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7d52cb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a015ed91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a015ed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a015ed91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a015ed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a015ed91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6a015ed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7d52cb8f_2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7d52cb8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8PDE35ktiL8NziNmlQghYW7rCHuUYIn6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30"/>
            <a:ext cx="6680400" cy="20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CUSTOMER’S SENTIMENT ANALYTIC SYSTEM</a:t>
            </a:r>
            <a:endParaRPr b="1"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(SentiSys)</a:t>
            </a:r>
            <a:endParaRPr b="1" sz="4200"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575" y="646300"/>
            <a:ext cx="4053601" cy="15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1319400" y="2278700"/>
            <a:ext cx="23256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Database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3309319" y="1093341"/>
            <a:ext cx="5166586" cy="3030249"/>
            <a:chOff x="3938374" y="1462324"/>
            <a:chExt cx="4537267" cy="2661148"/>
          </a:xfrm>
        </p:grpSpPr>
        <p:sp>
          <p:nvSpPr>
            <p:cNvPr id="149" name="Google Shape;149;p21"/>
            <p:cNvSpPr/>
            <p:nvPr/>
          </p:nvSpPr>
          <p:spPr>
            <a:xfrm>
              <a:off x="4309824" y="146232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938374" y="4053515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938374" y="3997489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5872718" y="3997489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375" y="1277825"/>
            <a:ext cx="4016626" cy="2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4294967295" type="body"/>
          </p:nvPr>
        </p:nvSpPr>
        <p:spPr>
          <a:xfrm>
            <a:off x="1319400" y="2278700"/>
            <a:ext cx="23256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 Exploration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3264137" y="1079719"/>
            <a:ext cx="5259146" cy="2769988"/>
            <a:chOff x="3938374" y="1462324"/>
            <a:chExt cx="4537267" cy="2661148"/>
          </a:xfrm>
        </p:grpSpPr>
        <p:sp>
          <p:nvSpPr>
            <p:cNvPr id="161" name="Google Shape;161;p22"/>
            <p:cNvSpPr/>
            <p:nvPr/>
          </p:nvSpPr>
          <p:spPr>
            <a:xfrm>
              <a:off x="4309824" y="146232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938374" y="4053515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938374" y="3997489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872718" y="3997489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700" y="1260601"/>
            <a:ext cx="4015827" cy="2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530175" y="2307800"/>
            <a:ext cx="69930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 AND DISCUSSIONS</a:t>
            </a:r>
            <a:endParaRPr sz="4000"/>
          </a:p>
        </p:txBody>
      </p:sp>
      <p:sp>
        <p:nvSpPr>
          <p:cNvPr id="171" name="Google Shape;171;p2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25" y="264588"/>
            <a:ext cx="8218359" cy="461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0463"/>
            <a:ext cx="8839201" cy="400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700056">
            <a:off x="6548913" y="672060"/>
            <a:ext cx="1166595" cy="79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00059">
            <a:off x="7352549" y="-116476"/>
            <a:ext cx="1166591" cy="79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6" title="powerbi samp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5" y="298600"/>
            <a:ext cx="7958550" cy="45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919163"/>
            <a:ext cx="47529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014413"/>
            <a:ext cx="4781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25" y="152400"/>
            <a:ext cx="41299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88" y="152400"/>
            <a:ext cx="40788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78" name="Google Shape;78;p1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NOVELTY OF THE STUDY</a:t>
            </a:r>
            <a:endParaRPr sz="4000"/>
          </a:p>
        </p:txBody>
      </p:sp>
      <p:sp>
        <p:nvSpPr>
          <p:cNvPr id="222" name="Google Shape;222;p31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OF THE STUDY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165475" y="1174125"/>
            <a:ext cx="3306900" cy="1576800"/>
          </a:xfrm>
          <a:prstGeom prst="rect">
            <a:avLst/>
          </a:prstGeom>
          <a:solidFill>
            <a:srgbClr val="39C0B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 new system for sentiment analysis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 txBox="1"/>
          <p:nvPr>
            <p:ph idx="2" type="body"/>
          </p:nvPr>
        </p:nvSpPr>
        <p:spPr>
          <a:xfrm>
            <a:off x="4671575" y="1174125"/>
            <a:ext cx="3306900" cy="1576800"/>
          </a:xfrm>
          <a:prstGeom prst="rect">
            <a:avLst/>
          </a:prstGeom>
          <a:solidFill>
            <a:srgbClr val="39C0B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An e</a:t>
            </a:r>
            <a:r>
              <a:rPr lang="en" sz="2200">
                <a:solidFill>
                  <a:srgbClr val="000000"/>
                </a:solidFill>
              </a:rPr>
              <a:t>ffective, efficient, &amp; ethical device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1187975" y="3175325"/>
            <a:ext cx="3306900" cy="1576800"/>
          </a:xfrm>
          <a:prstGeom prst="rect">
            <a:avLst/>
          </a:prstGeom>
          <a:solidFill>
            <a:srgbClr val="39C0B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Ease the burden of users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3" name="Google Shape;233;p32"/>
          <p:cNvSpPr txBox="1"/>
          <p:nvPr>
            <p:ph idx="2" type="body"/>
          </p:nvPr>
        </p:nvSpPr>
        <p:spPr>
          <a:xfrm>
            <a:off x="4694075" y="3175325"/>
            <a:ext cx="3306900" cy="1576800"/>
          </a:xfrm>
          <a:prstGeom prst="rect">
            <a:avLst/>
          </a:prstGeom>
          <a:solidFill>
            <a:srgbClr val="39C0B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Helps in producing better decision making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239" name="Google Shape;239;p33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47" name="Google Shape;247;p34"/>
          <p:cNvGrpSpPr/>
          <p:nvPr/>
        </p:nvGrpSpPr>
        <p:grpSpPr>
          <a:xfrm>
            <a:off x="1165482" y="1349353"/>
            <a:ext cx="7717610" cy="3273828"/>
            <a:chOff x="6332670" y="5615679"/>
            <a:chExt cx="856627" cy="691250"/>
          </a:xfrm>
        </p:grpSpPr>
        <p:grpSp>
          <p:nvGrpSpPr>
            <p:cNvPr id="248" name="Google Shape;248;p34"/>
            <p:cNvGrpSpPr/>
            <p:nvPr/>
          </p:nvGrpSpPr>
          <p:grpSpPr>
            <a:xfrm>
              <a:off x="6392364" y="5615679"/>
              <a:ext cx="796933" cy="185801"/>
              <a:chOff x="3321050" y="675018"/>
              <a:chExt cx="6505573" cy="1508125"/>
            </a:xfrm>
          </p:grpSpPr>
          <p:sp>
            <p:nvSpPr>
              <p:cNvPr id="249" name="Google Shape;249;p34"/>
              <p:cNvSpPr/>
              <p:nvPr/>
            </p:nvSpPr>
            <p:spPr>
              <a:xfrm>
                <a:off x="3321050" y="675018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SentiSys helps business to understand and get an idea of what the general 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public opinions concerning their product and services.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>
                <a:off x="3321050" y="1410030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3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52" name="Google Shape;252;p3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SentiSys aids business to improve their existing line of products and services, 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and generate ideas for future products and services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fulfill customer needs and expectations.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34"/>
            <p:cNvGrpSpPr/>
            <p:nvPr/>
          </p:nvGrpSpPr>
          <p:grpSpPr>
            <a:xfrm>
              <a:off x="6392364" y="6121128"/>
              <a:ext cx="796933" cy="185801"/>
              <a:chOff x="3321050" y="1458582"/>
              <a:chExt cx="6505573" cy="1508125"/>
            </a:xfrm>
          </p:grpSpPr>
          <p:sp>
            <p:nvSpPr>
              <p:cNvPr id="255" name="Google Shape;255;p34"/>
              <p:cNvSpPr/>
              <p:nvPr/>
            </p:nvSpPr>
            <p:spPr>
              <a:xfrm>
                <a:off x="3321050" y="1458582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SentiSys assist business in producing better decision making 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maximize the customer satisfaction and gain more profits.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3321050" y="2193594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Sentiment analysis is a natural language process (NLP) method for detecting hidden emotion in human speech or text.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a method of classifying text to infer whether a section of text is positive or negative, or perhaps neutral.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SentiSys is a system to give an overall rating for a certain product based on their score in the sentiment analysis method.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  <p:sp>
        <p:nvSpPr>
          <p:cNvPr id="92" name="Google Shape;92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1165477" y="1153648"/>
            <a:ext cx="6746334" cy="992502"/>
            <a:chOff x="3065432" y="717361"/>
            <a:chExt cx="7318653" cy="1508132"/>
          </a:xfrm>
        </p:grpSpPr>
        <p:sp>
          <p:nvSpPr>
            <p:cNvPr id="101" name="Google Shape;101;p16"/>
            <p:cNvSpPr/>
            <p:nvPr/>
          </p:nvSpPr>
          <p:spPr>
            <a:xfrm>
              <a:off x="3113738" y="717361"/>
              <a:ext cx="7270347" cy="1508124"/>
            </a:xfrm>
            <a:custGeom>
              <a:rect b="b" l="l" r="r" t="t"/>
              <a:pathLst>
                <a:path extrusionOk="0" h="384" w="1658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goal of sentiment categorization is to figure out what is written text's general objective is, whether it's praise or criticism.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65432" y="1428275"/>
              <a:ext cx="921837" cy="797219"/>
            </a:xfrm>
            <a:custGeom>
              <a:rect b="b" l="l" r="r" t="t"/>
              <a:pathLst>
                <a:path extrusionOk="0" h="197" w="196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6"/>
          <p:cNvSpPr/>
          <p:nvPr/>
        </p:nvSpPr>
        <p:spPr>
          <a:xfrm flipH="1">
            <a:off x="1250731" y="2405156"/>
            <a:ext cx="7179807" cy="879972"/>
          </a:xfrm>
          <a:custGeom>
            <a:rect b="b" l="l" r="r" t="t"/>
            <a:pathLst>
              <a:path extrusionOk="0" h="384" w="1658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Argumentation is one of the fastest-growing and most difficult areas of future sentiment analysis approaches on social media.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 flipH="1">
            <a:off x="7580799" y="2760475"/>
            <a:ext cx="989225" cy="524650"/>
          </a:xfrm>
          <a:custGeom>
            <a:rect b="b" l="l" r="r" t="t"/>
            <a:pathLst>
              <a:path extrusionOk="0" h="197" w="196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250725" y="3572275"/>
            <a:ext cx="7632375" cy="956975"/>
          </a:xfrm>
          <a:custGeom>
            <a:rect b="b" l="l" r="r" t="t"/>
            <a:pathLst>
              <a:path extrusionOk="0" h="384" w="1658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 search, recommendation, summarization, and mining of the growing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of web-based opinionated information require such a tool.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295112" y="4078155"/>
            <a:ext cx="849733" cy="451101"/>
          </a:xfrm>
          <a:custGeom>
            <a:rect b="b" l="l" r="r" t="t"/>
            <a:pathLst>
              <a:path extrusionOk="0" h="197" w="196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OBJECTIVES</a:t>
            </a:r>
            <a:endParaRPr sz="4000"/>
          </a:p>
        </p:txBody>
      </p:sp>
      <p:sp>
        <p:nvSpPr>
          <p:cNvPr id="112" name="Google Shape;112;p1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sentiment of the </a:t>
            </a:r>
            <a:r>
              <a:rPr lang="en"/>
              <a:t>customer’s reviews, whether it is Positive, Negative or Neutral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frequency of the ratings for all models</a:t>
            </a:r>
            <a:endParaRPr/>
          </a:p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mean and standard deviation for the score and rating for all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  <p:sp>
        <p:nvSpPr>
          <p:cNvPr id="128" name="Google Shape;128;p19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1319400" y="2278700"/>
            <a:ext cx="23256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 Entry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3309319" y="1093341"/>
            <a:ext cx="5166586" cy="3030249"/>
            <a:chOff x="3938374" y="1462324"/>
            <a:chExt cx="4537267" cy="2661148"/>
          </a:xfrm>
        </p:grpSpPr>
        <p:sp>
          <p:nvSpPr>
            <p:cNvPr id="137" name="Google Shape;137;p20"/>
            <p:cNvSpPr/>
            <p:nvPr/>
          </p:nvSpPr>
          <p:spPr>
            <a:xfrm>
              <a:off x="4309824" y="146232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3938374" y="4053515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938374" y="3997489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5872718" y="3997489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64" y="1262850"/>
            <a:ext cx="3614700" cy="2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