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58" r:id="rId6"/>
    <p:sldId id="261" r:id="rId7"/>
    <p:sldId id="262" r:id="rId8"/>
    <p:sldId id="263" r:id="rId9"/>
    <p:sldId id="264" r:id="rId10"/>
    <p:sldId id="265" r:id="rId1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B9E94DF-E51C-4D47-B025-3C82BC88452F}" type="datetimeFigureOut">
              <a:rPr lang="id-ID" smtClean="0"/>
              <a:t>27/10/2014</a:t>
            </a:fld>
            <a:endParaRPr lang="id-ID"/>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id-ID"/>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24C670C-A70A-47AC-A8CB-3F746DBEA75E}"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9E94DF-E51C-4D47-B025-3C82BC88452F}" type="datetimeFigureOut">
              <a:rPr lang="id-ID" smtClean="0"/>
              <a:t>27/10/2014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24C670C-A70A-47AC-A8CB-3F746DBEA75E}"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9E94DF-E51C-4D47-B025-3C82BC88452F}" type="datetimeFigureOut">
              <a:rPr lang="id-ID" smtClean="0"/>
              <a:t>27/10/2014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24C670C-A70A-47AC-A8CB-3F746DBEA75E}"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B9E94DF-E51C-4D47-B025-3C82BC88452F}" type="datetimeFigureOut">
              <a:rPr lang="id-ID" smtClean="0"/>
              <a:t>27/10/2014</a:t>
            </a:fld>
            <a:endParaRPr lang="id-ID"/>
          </a:p>
        </p:txBody>
      </p:sp>
      <p:sp>
        <p:nvSpPr>
          <p:cNvPr id="9" name="Slide Number Placeholder 8"/>
          <p:cNvSpPr>
            <a:spLocks noGrp="1"/>
          </p:cNvSpPr>
          <p:nvPr>
            <p:ph type="sldNum" sz="quarter" idx="15"/>
          </p:nvPr>
        </p:nvSpPr>
        <p:spPr/>
        <p:txBody>
          <a:bodyPr rtlCol="0"/>
          <a:lstStyle/>
          <a:p>
            <a:fld id="{924C670C-A70A-47AC-A8CB-3F746DBEA75E}" type="slidenum">
              <a:rPr lang="id-ID" smtClean="0"/>
              <a:t>‹#›</a:t>
            </a:fld>
            <a:endParaRPr lang="id-ID"/>
          </a:p>
        </p:txBody>
      </p:sp>
      <p:sp>
        <p:nvSpPr>
          <p:cNvPr id="10" name="Footer Placeholder 9"/>
          <p:cNvSpPr>
            <a:spLocks noGrp="1"/>
          </p:cNvSpPr>
          <p:nvPr>
            <p:ph type="ftr" sz="quarter" idx="16"/>
          </p:nvPr>
        </p:nvSpPr>
        <p:spPr/>
        <p:txBody>
          <a:bodyPr rtlCol="0"/>
          <a:lstStyle/>
          <a:p>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B9E94DF-E51C-4D47-B025-3C82BC88452F}" type="datetimeFigureOut">
              <a:rPr lang="id-ID" smtClean="0"/>
              <a:t>27/10/2014</a:t>
            </a:fld>
            <a:endParaRPr lang="id-ID"/>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id-ID"/>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24C670C-A70A-47AC-A8CB-3F746DBEA75E}"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B9E94DF-E51C-4D47-B025-3C82BC88452F}" type="datetimeFigureOut">
              <a:rPr lang="id-ID" smtClean="0"/>
              <a:t>27/10/2014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24C670C-A70A-47AC-A8CB-3F746DBEA75E}" type="slidenum">
              <a:rPr lang="id-ID" smtClean="0"/>
              <a:t>‹#›</a:t>
            </a:fld>
            <a:endParaRPr lang="id-ID"/>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B9E94DF-E51C-4D47-B025-3C82BC88452F}" type="datetimeFigureOut">
              <a:rPr lang="id-ID" smtClean="0"/>
              <a:t>27/10/2014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24C670C-A70A-47AC-A8CB-3F746DBEA75E}" type="slidenum">
              <a:rPr lang="id-ID" smtClean="0"/>
              <a:t>‹#›</a:t>
            </a:fld>
            <a:endParaRPr lang="id-ID"/>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B9E94DF-E51C-4D47-B025-3C82BC88452F}" type="datetimeFigureOut">
              <a:rPr lang="id-ID" smtClean="0"/>
              <a:t>27/10/2014</a:t>
            </a:fld>
            <a:endParaRPr lang="id-ID"/>
          </a:p>
        </p:txBody>
      </p:sp>
      <p:sp>
        <p:nvSpPr>
          <p:cNvPr id="7" name="Slide Number Placeholder 6"/>
          <p:cNvSpPr>
            <a:spLocks noGrp="1"/>
          </p:cNvSpPr>
          <p:nvPr>
            <p:ph type="sldNum" sz="quarter" idx="11"/>
          </p:nvPr>
        </p:nvSpPr>
        <p:spPr/>
        <p:txBody>
          <a:bodyPr rtlCol="0"/>
          <a:lstStyle/>
          <a:p>
            <a:fld id="{924C670C-A70A-47AC-A8CB-3F746DBEA75E}" type="slidenum">
              <a:rPr lang="id-ID" smtClean="0"/>
              <a:t>‹#›</a:t>
            </a:fld>
            <a:endParaRPr lang="id-ID"/>
          </a:p>
        </p:txBody>
      </p:sp>
      <p:sp>
        <p:nvSpPr>
          <p:cNvPr id="8" name="Footer Placeholder 7"/>
          <p:cNvSpPr>
            <a:spLocks noGrp="1"/>
          </p:cNvSpPr>
          <p:nvPr>
            <p:ph type="ftr" sz="quarter" idx="12"/>
          </p:nvPr>
        </p:nvSpPr>
        <p:spPr/>
        <p:txBody>
          <a:bodyPr rtlCol="0"/>
          <a:lstStyle/>
          <a:p>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9E94DF-E51C-4D47-B025-3C82BC88452F}" type="datetimeFigureOut">
              <a:rPr lang="id-ID" smtClean="0"/>
              <a:t>27/10/2014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24C670C-A70A-47AC-A8CB-3F746DBEA75E}"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B9E94DF-E51C-4D47-B025-3C82BC88452F}" type="datetimeFigureOut">
              <a:rPr lang="id-ID" smtClean="0"/>
              <a:t>27/10/2014</a:t>
            </a:fld>
            <a:endParaRPr lang="id-ID"/>
          </a:p>
        </p:txBody>
      </p:sp>
      <p:sp>
        <p:nvSpPr>
          <p:cNvPr id="22" name="Slide Number Placeholder 21"/>
          <p:cNvSpPr>
            <a:spLocks noGrp="1"/>
          </p:cNvSpPr>
          <p:nvPr>
            <p:ph type="sldNum" sz="quarter" idx="15"/>
          </p:nvPr>
        </p:nvSpPr>
        <p:spPr/>
        <p:txBody>
          <a:bodyPr rtlCol="0"/>
          <a:lstStyle/>
          <a:p>
            <a:fld id="{924C670C-A70A-47AC-A8CB-3F746DBEA75E}" type="slidenum">
              <a:rPr lang="id-ID" smtClean="0"/>
              <a:t>‹#›</a:t>
            </a:fld>
            <a:endParaRPr lang="id-ID"/>
          </a:p>
        </p:txBody>
      </p:sp>
      <p:sp>
        <p:nvSpPr>
          <p:cNvPr id="23" name="Footer Placeholder 22"/>
          <p:cNvSpPr>
            <a:spLocks noGrp="1"/>
          </p:cNvSpPr>
          <p:nvPr>
            <p:ph type="ftr" sz="quarter" idx="16"/>
          </p:nvPr>
        </p:nvSpPr>
        <p:spPr/>
        <p:txBody>
          <a:bodyPr rtlCol="0"/>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B9E94DF-E51C-4D47-B025-3C82BC88452F}" type="datetimeFigureOut">
              <a:rPr lang="id-ID" smtClean="0"/>
              <a:t>27/10/2014</a:t>
            </a:fld>
            <a:endParaRPr lang="id-ID"/>
          </a:p>
        </p:txBody>
      </p:sp>
      <p:sp>
        <p:nvSpPr>
          <p:cNvPr id="18" name="Slide Number Placeholder 17"/>
          <p:cNvSpPr>
            <a:spLocks noGrp="1"/>
          </p:cNvSpPr>
          <p:nvPr>
            <p:ph type="sldNum" sz="quarter" idx="11"/>
          </p:nvPr>
        </p:nvSpPr>
        <p:spPr/>
        <p:txBody>
          <a:bodyPr rtlCol="0"/>
          <a:lstStyle/>
          <a:p>
            <a:fld id="{924C670C-A70A-47AC-A8CB-3F746DBEA75E}" type="slidenum">
              <a:rPr lang="id-ID" smtClean="0"/>
              <a:t>‹#›</a:t>
            </a:fld>
            <a:endParaRPr lang="id-ID"/>
          </a:p>
        </p:txBody>
      </p:sp>
      <p:sp>
        <p:nvSpPr>
          <p:cNvPr id="21" name="Footer Placeholder 20"/>
          <p:cNvSpPr>
            <a:spLocks noGrp="1"/>
          </p:cNvSpPr>
          <p:nvPr>
            <p:ph type="ftr" sz="quarter" idx="12"/>
          </p:nvPr>
        </p:nvSpPr>
        <p:spPr/>
        <p:txBody>
          <a:bodyPr rtlCol="0"/>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B9E94DF-E51C-4D47-B025-3C82BC88452F}" type="datetimeFigureOut">
              <a:rPr lang="id-ID" smtClean="0"/>
              <a:t>27/10/2014</a:t>
            </a:fld>
            <a:endParaRPr lang="id-ID"/>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id-ID"/>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24C670C-A70A-47AC-A8CB-3F746DBEA75E}"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1720" y="980728"/>
            <a:ext cx="6532240" cy="1800200"/>
          </a:xfrm>
        </p:spPr>
        <p:txBody>
          <a:bodyPr>
            <a:normAutofit/>
          </a:bodyPr>
          <a:lstStyle/>
          <a:p>
            <a:pPr algn="ctr"/>
            <a:r>
              <a:rPr lang="id-ID" sz="4000" dirty="0" smtClean="0"/>
              <a:t>PENGENALAN BUDAYA INDONESIA</a:t>
            </a:r>
            <a:br>
              <a:rPr lang="id-ID" sz="4000" dirty="0" smtClean="0"/>
            </a:br>
            <a:r>
              <a:rPr lang="id-ID" sz="2800" dirty="0" smtClean="0"/>
              <a:t>(berbasis android)</a:t>
            </a:r>
            <a:endParaRPr lang="id-ID" sz="2800" dirty="0"/>
          </a:p>
        </p:txBody>
      </p:sp>
      <p:sp>
        <p:nvSpPr>
          <p:cNvPr id="3" name="Subtitle 2"/>
          <p:cNvSpPr>
            <a:spLocks noGrp="1"/>
          </p:cNvSpPr>
          <p:nvPr>
            <p:ph type="subTitle" idx="1"/>
          </p:nvPr>
        </p:nvSpPr>
        <p:spPr>
          <a:xfrm>
            <a:off x="2267744" y="3717032"/>
            <a:ext cx="6244208" cy="1371600"/>
          </a:xfrm>
        </p:spPr>
        <p:txBody>
          <a:bodyPr/>
          <a:lstStyle/>
          <a:p>
            <a:r>
              <a:rPr lang="id-ID" dirty="0" smtClean="0"/>
              <a:t>PANJI KUSUMA PRASETYO		1127050122 </a:t>
            </a:r>
          </a:p>
          <a:p>
            <a:r>
              <a:rPr lang="id-ID" dirty="0" smtClean="0"/>
              <a:t>RAHMAWATI				1127050126</a:t>
            </a:r>
            <a:endParaRPr lang="id-ID" dirty="0"/>
          </a:p>
        </p:txBody>
      </p:sp>
    </p:spTree>
    <p:extLst>
      <p:ext uri="{BB962C8B-B14F-4D97-AF65-F5344CB8AC3E}">
        <p14:creationId xmlns:p14="http://schemas.microsoft.com/office/powerpoint/2010/main" val="2568555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normAutofit/>
          </a:bodyPr>
          <a:lstStyle/>
          <a:p>
            <a:r>
              <a:rPr lang="id-ID" dirty="0" smtClean="0"/>
              <a:t>Desain Mock Up</a:t>
            </a:r>
            <a:endParaRPr lang="id-ID" dirty="0"/>
          </a:p>
        </p:txBody>
      </p:sp>
      <p:sp>
        <p:nvSpPr>
          <p:cNvPr id="3" name="Content Placeholder 2"/>
          <p:cNvSpPr>
            <a:spLocks noGrp="1"/>
          </p:cNvSpPr>
          <p:nvPr>
            <p:ph sz="quarter" idx="1"/>
          </p:nvPr>
        </p:nvSpPr>
        <p:spPr/>
        <p:txBody>
          <a:bodyPr/>
          <a:lstStyle/>
          <a:p>
            <a:endParaRPr lang="id-ID"/>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908720"/>
            <a:ext cx="5472608"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descr="C:\Users\Rahma\Downloads\New folder\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745" y="3789040"/>
            <a:ext cx="2102231" cy="30689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Rahma\Downloads\New folder\Capture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3776108"/>
            <a:ext cx="1833057" cy="3081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808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Deskripsi Aplikasi</a:t>
            </a:r>
            <a:endParaRPr lang="id-ID" dirty="0"/>
          </a:p>
        </p:txBody>
      </p:sp>
      <p:sp>
        <p:nvSpPr>
          <p:cNvPr id="3" name="Content Placeholder 2"/>
          <p:cNvSpPr>
            <a:spLocks noGrp="1"/>
          </p:cNvSpPr>
          <p:nvPr>
            <p:ph sz="quarter" idx="1"/>
          </p:nvPr>
        </p:nvSpPr>
        <p:spPr/>
        <p:txBody>
          <a:bodyPr>
            <a:normAutofit fontScale="70000" lnSpcReduction="20000"/>
          </a:bodyPr>
          <a:lstStyle/>
          <a:p>
            <a:r>
              <a:rPr lang="sv-SE" dirty="0"/>
              <a:t>PBI merupakan perangkat lunak yang dikembangkan untuk membantu memberikan informasi mengenai kebudayaan Indonesia yang di kembangkan untuk pelajar Sekolah Dasar maupun orang yang ingin mempelajari kebudayaan Indonesia lebih praktis.</a:t>
            </a:r>
          </a:p>
          <a:p>
            <a:r>
              <a:rPr lang="sv-SE" dirty="0"/>
              <a:t>Sistem ini memiliki menu yang memberikan informasi mengenai </a:t>
            </a:r>
            <a:r>
              <a:rPr lang="id-ID" dirty="0" smtClean="0"/>
              <a:t>k</a:t>
            </a:r>
            <a:r>
              <a:rPr lang="sv-SE" dirty="0" smtClean="0"/>
              <a:t>ebudayaan </a:t>
            </a:r>
            <a:r>
              <a:rPr lang="sv-SE" dirty="0"/>
              <a:t>yang ada di Indonesia. Seperti lagu daerah, galeri baju adat &amp; rumah adat. Juga ada test pengetahuan untuk menjajal pengetahuan anda tentang kebudayaan indonesia.</a:t>
            </a:r>
          </a:p>
          <a:p>
            <a:r>
              <a:rPr lang="sv-SE" dirty="0"/>
              <a:t>Perangkat lunak PBI ini berjalan pada </a:t>
            </a:r>
            <a:r>
              <a:rPr lang="sv-SE" dirty="0" smtClean="0"/>
              <a:t>platform</a:t>
            </a:r>
            <a:r>
              <a:rPr lang="id-ID" dirty="0" smtClean="0"/>
              <a:t> </a:t>
            </a:r>
            <a:r>
              <a:rPr lang="sv-SE" dirty="0" smtClean="0"/>
              <a:t>android</a:t>
            </a:r>
            <a:r>
              <a:rPr lang="sv-SE" dirty="0"/>
              <a:t>, dan dibuat menggunakan bahasa pemrograman android berupa java.</a:t>
            </a:r>
          </a:p>
          <a:p>
            <a:r>
              <a:rPr lang="sv-SE" dirty="0"/>
              <a:t>Pengguna akan berinteraksi dengan sistem </a:t>
            </a:r>
            <a:r>
              <a:rPr lang="sv-SE" dirty="0" smtClean="0"/>
              <a:t>melalui</a:t>
            </a:r>
            <a:r>
              <a:rPr lang="id-ID" dirty="0" smtClean="0"/>
              <a:t> </a:t>
            </a:r>
            <a:r>
              <a:rPr lang="sv-SE" dirty="0" smtClean="0"/>
              <a:t>antarmuka </a:t>
            </a:r>
            <a:r>
              <a:rPr lang="sv-SE" dirty="0"/>
              <a:t>GUI (Graphical User Interface,  arsitektur perangkat lunak yang digunakan menghubungkan Android Mobile Device dengan database didalam device tersebut, di mana semua data disimpan di device. User dapat mengakses data yang ada di database tersebut secara offline karena mengakses pada database di device.</a:t>
            </a:r>
          </a:p>
          <a:p>
            <a:r>
              <a:rPr lang="sv-SE" dirty="0"/>
              <a:t>Inputan data yang dimasukkan akan disimpan dalam database sqlite, sehingga jika ada pencarian data, maka data yang diinginkan akan dicari ke database sqlite yang selanjutnya dikirimkan ke client yang merequest.</a:t>
            </a:r>
          </a:p>
          <a:p>
            <a:endParaRPr lang="id-ID" dirty="0"/>
          </a:p>
        </p:txBody>
      </p:sp>
    </p:spTree>
    <p:extLst>
      <p:ext uri="{BB962C8B-B14F-4D97-AF65-F5344CB8AC3E}">
        <p14:creationId xmlns:p14="http://schemas.microsoft.com/office/powerpoint/2010/main" val="2776303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Kebutuhan Fungsional</a:t>
            </a:r>
            <a:endParaRPr lang="id-ID" dirty="0"/>
          </a:p>
        </p:txBody>
      </p:sp>
      <p:sp>
        <p:nvSpPr>
          <p:cNvPr id="3" name="Content Placeholder 2"/>
          <p:cNvSpPr>
            <a:spLocks noGrp="1"/>
          </p:cNvSpPr>
          <p:nvPr>
            <p:ph sz="quarter" idx="1"/>
          </p:nvPr>
        </p:nvSpPr>
        <p:spPr/>
        <p:txBody>
          <a:bodyPr/>
          <a:lstStyle/>
          <a:p>
            <a:endParaRPr lang="id-ID"/>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7560840"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0279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Kebutuhan non Fungsional</a:t>
            </a:r>
            <a:endParaRPr lang="id-ID" dirty="0"/>
          </a:p>
        </p:txBody>
      </p:sp>
      <p:sp>
        <p:nvSpPr>
          <p:cNvPr id="3" name="Content Placeholder 2"/>
          <p:cNvSpPr>
            <a:spLocks noGrp="1"/>
          </p:cNvSpPr>
          <p:nvPr>
            <p:ph sz="quarter" idx="1"/>
          </p:nvPr>
        </p:nvSpPr>
        <p:spPr/>
        <p:txBody>
          <a:bodyPr/>
          <a:lstStyle/>
          <a:p>
            <a:endParaRPr lang="id-ID"/>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290" y="1628800"/>
            <a:ext cx="7556085"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4604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Usecase Diagram</a:t>
            </a:r>
            <a:endParaRPr lang="id-ID" dirty="0"/>
          </a:p>
        </p:txBody>
      </p:sp>
      <p:sp>
        <p:nvSpPr>
          <p:cNvPr id="3" name="Content Placeholder 2"/>
          <p:cNvSpPr>
            <a:spLocks noGrp="1"/>
          </p:cNvSpPr>
          <p:nvPr>
            <p:ph sz="quarter" idx="1"/>
          </p:nvPr>
        </p:nvSpPr>
        <p:spPr/>
        <p:txBody>
          <a:bodyPr/>
          <a:lstStyle/>
          <a:p>
            <a:endParaRPr lang="id-ID"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75" y="1628800"/>
            <a:ext cx="7693895"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8857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lstStyle/>
          <a:p>
            <a:r>
              <a:rPr lang="id-ID" dirty="0" smtClean="0"/>
              <a:t>Deskripsi Usecase</a:t>
            </a:r>
            <a:endParaRPr lang="id-ID" dirty="0"/>
          </a:p>
        </p:txBody>
      </p:sp>
      <p:sp>
        <p:nvSpPr>
          <p:cNvPr id="3" name="Content Placeholder 2"/>
          <p:cNvSpPr>
            <a:spLocks noGrp="1"/>
          </p:cNvSpPr>
          <p:nvPr>
            <p:ph sz="quarter" idx="1"/>
          </p:nvPr>
        </p:nvSpPr>
        <p:spPr>
          <a:xfrm>
            <a:off x="251520" y="1268760"/>
            <a:ext cx="8424936" cy="5400600"/>
          </a:xfrm>
        </p:spPr>
        <p:txBody>
          <a:bodyPr/>
          <a:lstStyle/>
          <a:p>
            <a:endParaRPr lang="id-ID"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96752"/>
            <a:ext cx="8431983"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55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018"/>
          </a:xfrm>
        </p:spPr>
        <p:txBody>
          <a:bodyPr>
            <a:normAutofit fontScale="90000"/>
          </a:bodyPr>
          <a:lstStyle/>
          <a:p>
            <a:endParaRPr lang="id-ID" dirty="0"/>
          </a:p>
        </p:txBody>
      </p:sp>
      <p:sp>
        <p:nvSpPr>
          <p:cNvPr id="3" name="Content Placeholder 2"/>
          <p:cNvSpPr>
            <a:spLocks noGrp="1"/>
          </p:cNvSpPr>
          <p:nvPr>
            <p:ph sz="quarter" idx="1"/>
          </p:nvPr>
        </p:nvSpPr>
        <p:spPr>
          <a:xfrm>
            <a:off x="457200" y="1556792"/>
            <a:ext cx="7467600" cy="4917160"/>
          </a:xfrm>
        </p:spPr>
        <p:txBody>
          <a:bodyPr/>
          <a:lstStyle/>
          <a:p>
            <a:endParaRPr lang="id-ID"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15" y="1124744"/>
            <a:ext cx="8208912"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1842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sz="quarter" idx="1"/>
          </p:nvPr>
        </p:nvSpPr>
        <p:spPr/>
        <p:txBody>
          <a:bodyPr/>
          <a:lstStyle/>
          <a:p>
            <a:endParaRPr lang="id-ID"/>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0648"/>
            <a:ext cx="8280920"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437112"/>
            <a:ext cx="8208912"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645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94122"/>
          </a:xfrm>
        </p:spPr>
        <p:txBody>
          <a:bodyPr/>
          <a:lstStyle/>
          <a:p>
            <a:r>
              <a:rPr lang="id-ID" dirty="0" smtClean="0"/>
              <a:t>Class Diagram</a:t>
            </a:r>
            <a:endParaRPr lang="id-ID" dirty="0"/>
          </a:p>
        </p:txBody>
      </p:sp>
      <p:sp>
        <p:nvSpPr>
          <p:cNvPr id="3" name="Content Placeholder 2"/>
          <p:cNvSpPr>
            <a:spLocks noGrp="1"/>
          </p:cNvSpPr>
          <p:nvPr>
            <p:ph sz="quarter" idx="1"/>
          </p:nvPr>
        </p:nvSpPr>
        <p:spPr/>
        <p:txBody>
          <a:bodyPr/>
          <a:lstStyle/>
          <a:p>
            <a:endParaRPr lang="id-ID"/>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69" y="1628800"/>
            <a:ext cx="7704856" cy="458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04562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443</TotalTime>
  <Words>195</Words>
  <Application>Microsoft Office PowerPoint</Application>
  <PresentationFormat>On-screen Show (4:3)</PresentationFormat>
  <Paragraphs>15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PENGENALAN BUDAYA INDONESIA (berbasis android)</vt:lpstr>
      <vt:lpstr>Deskripsi Aplikasi</vt:lpstr>
      <vt:lpstr>Kebutuhan Fungsional</vt:lpstr>
      <vt:lpstr>Kebutuhan non Fungsional</vt:lpstr>
      <vt:lpstr>Usecase Diagram</vt:lpstr>
      <vt:lpstr>Deskripsi Usecase</vt:lpstr>
      <vt:lpstr>PowerPoint Presentation</vt:lpstr>
      <vt:lpstr>PowerPoint Presentation</vt:lpstr>
      <vt:lpstr>Class Diagram</vt:lpstr>
      <vt:lpstr>Desain Mock 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Rahma</dc:creator>
  <cp:lastModifiedBy>Rahma</cp:lastModifiedBy>
  <cp:revision>8</cp:revision>
  <dcterms:created xsi:type="dcterms:W3CDTF">2014-10-26T10:23:02Z</dcterms:created>
  <dcterms:modified xsi:type="dcterms:W3CDTF">2014-10-27T10:38:27Z</dcterms:modified>
</cp:coreProperties>
</file>