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0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2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2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9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9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44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7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0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07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5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27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BD8B-2192-474C-BB5E-5086C6860401}" type="datetimeFigureOut">
              <a:rPr lang="pl-PL" smtClean="0"/>
              <a:t>2018-03-12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A291-2655-414F-9BF6-0694628839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21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/>
          <p:cNvSpPr/>
          <p:nvPr/>
        </p:nvSpPr>
        <p:spPr>
          <a:xfrm>
            <a:off x="1265155" y="760587"/>
            <a:ext cx="5961408" cy="5077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Elipsa 3"/>
          <p:cNvSpPr/>
          <p:nvPr/>
        </p:nvSpPr>
        <p:spPr>
          <a:xfrm>
            <a:off x="1996311" y="1571245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Wprowadź surowy tekst</a:t>
            </a:r>
            <a:endParaRPr lang="pl-PL" sz="1400" dirty="0"/>
          </a:p>
        </p:txBody>
      </p:sp>
      <p:sp>
        <p:nvSpPr>
          <p:cNvPr id="6" name="Elipsa 5"/>
          <p:cNvSpPr/>
          <p:nvPr/>
        </p:nvSpPr>
        <p:spPr>
          <a:xfrm>
            <a:off x="1994688" y="2651365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Wprowadź Preferencje dotyczące tekstu kultury</a:t>
            </a:r>
            <a:endParaRPr lang="pl-PL" sz="1400" dirty="0"/>
          </a:p>
        </p:txBody>
      </p:sp>
      <p:sp>
        <p:nvSpPr>
          <p:cNvPr id="7" name="Elipsa 6"/>
          <p:cNvSpPr/>
          <p:nvPr/>
        </p:nvSpPr>
        <p:spPr>
          <a:xfrm>
            <a:off x="1994687" y="3731485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Generuj wiersz</a:t>
            </a:r>
            <a:endParaRPr lang="pl-PL" sz="1400" dirty="0"/>
          </a:p>
        </p:txBody>
      </p:sp>
      <p:sp>
        <p:nvSpPr>
          <p:cNvPr id="8" name="Elipsa 7"/>
          <p:cNvSpPr/>
          <p:nvPr/>
        </p:nvSpPr>
        <p:spPr>
          <a:xfrm>
            <a:off x="1996311" y="4747980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Przekaż wiersz użytkownikowi</a:t>
            </a:r>
            <a:endParaRPr lang="pl-PL" sz="1400" dirty="0"/>
          </a:p>
        </p:txBody>
      </p:sp>
      <p:sp>
        <p:nvSpPr>
          <p:cNvPr id="10" name="Elipsa 9"/>
          <p:cNvSpPr/>
          <p:nvPr/>
        </p:nvSpPr>
        <p:spPr>
          <a:xfrm>
            <a:off x="4478105" y="3675163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Powiąż słowo z innymi słowem z bazy danych</a:t>
            </a:r>
            <a:endParaRPr lang="pl-PL" sz="1400" dirty="0"/>
          </a:p>
        </p:txBody>
      </p:sp>
      <p:sp>
        <p:nvSpPr>
          <p:cNvPr id="12" name="Elipsa 11"/>
          <p:cNvSpPr/>
          <p:nvPr/>
        </p:nvSpPr>
        <p:spPr>
          <a:xfrm>
            <a:off x="4482616" y="4720513"/>
            <a:ext cx="2156691" cy="86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Dodaj słowo do bazy danych</a:t>
            </a:r>
            <a:endParaRPr lang="pl-PL" sz="1400" dirty="0"/>
          </a:p>
        </p:txBody>
      </p:sp>
      <p:cxnSp>
        <p:nvCxnSpPr>
          <p:cNvPr id="19" name="Łącznik prosty ze strzałką 18"/>
          <p:cNvCxnSpPr>
            <a:endCxn id="7" idx="2"/>
          </p:cNvCxnSpPr>
          <p:nvPr/>
        </p:nvCxnSpPr>
        <p:spPr>
          <a:xfrm>
            <a:off x="971600" y="3623472"/>
            <a:ext cx="1023087" cy="540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endCxn id="12" idx="6"/>
          </p:cNvCxnSpPr>
          <p:nvPr/>
        </p:nvCxnSpPr>
        <p:spPr>
          <a:xfrm flipH="1">
            <a:off x="6639307" y="3794972"/>
            <a:ext cx="1249572" cy="135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-35862" y="4143228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Użytkownik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7423948" y="4173463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Administrator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2028878" y="934298"/>
            <a:ext cx="461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</a:t>
            </a:r>
            <a:r>
              <a:rPr lang="pl-PL" dirty="0" smtClean="0"/>
              <a:t>oftware transformujący surowy tekst w wiersz</a:t>
            </a:r>
            <a:endParaRPr lang="pl-PL" dirty="0"/>
          </a:p>
        </p:txBody>
      </p:sp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79" y="3147678"/>
            <a:ext cx="546376" cy="95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90156"/>
            <a:ext cx="546376" cy="95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Łącznik prostoliniowy 31"/>
          <p:cNvCxnSpPr>
            <a:endCxn id="8" idx="2"/>
          </p:cNvCxnSpPr>
          <p:nvPr/>
        </p:nvCxnSpPr>
        <p:spPr>
          <a:xfrm>
            <a:off x="971600" y="3794972"/>
            <a:ext cx="1024711" cy="138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oliniowy 33"/>
          <p:cNvCxnSpPr>
            <a:stCxn id="6" idx="6"/>
          </p:cNvCxnSpPr>
          <p:nvPr/>
        </p:nvCxnSpPr>
        <p:spPr>
          <a:xfrm>
            <a:off x="4151379" y="3083413"/>
            <a:ext cx="3737500" cy="43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oliniowy 46"/>
          <p:cNvCxnSpPr>
            <a:stCxn id="1046" idx="1"/>
            <a:endCxn id="10" idx="6"/>
          </p:cNvCxnSpPr>
          <p:nvPr/>
        </p:nvCxnSpPr>
        <p:spPr>
          <a:xfrm flipH="1">
            <a:off x="6634796" y="3623472"/>
            <a:ext cx="1254083" cy="48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oliniowy 48"/>
          <p:cNvCxnSpPr>
            <a:stCxn id="6" idx="2"/>
          </p:cNvCxnSpPr>
          <p:nvPr/>
        </p:nvCxnSpPr>
        <p:spPr>
          <a:xfrm flipH="1">
            <a:off x="971600" y="3083413"/>
            <a:ext cx="1023088" cy="43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oliniowy 50"/>
          <p:cNvCxnSpPr>
            <a:stCxn id="4" idx="2"/>
          </p:cNvCxnSpPr>
          <p:nvPr/>
        </p:nvCxnSpPr>
        <p:spPr>
          <a:xfrm flipH="1">
            <a:off x="971600" y="2003293"/>
            <a:ext cx="1024711" cy="12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</Words>
  <Application>Microsoft Office PowerPoint</Application>
  <PresentationFormat>Pokaz na ekranie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>PWR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Andzej Mackevic </dc:creator>
  <cp:lastModifiedBy>Andzej Mackevic </cp:lastModifiedBy>
  <cp:revision>9</cp:revision>
  <dcterms:created xsi:type="dcterms:W3CDTF">2018-03-12T14:44:40Z</dcterms:created>
  <dcterms:modified xsi:type="dcterms:W3CDTF">2018-03-12T16:02:24Z</dcterms:modified>
</cp:coreProperties>
</file>