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75"/>
  </p:normalViewPr>
  <p:slideViewPr>
    <p:cSldViewPr snapToGrid="0">
      <p:cViewPr varScale="1">
        <p:scale>
          <a:sx n="96" d="100"/>
          <a:sy n="96" d="100"/>
        </p:scale>
        <p:origin x="200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92FB6-F743-A64E-5CAF-45277DA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D0FC47-C70A-055A-6BCA-E5CB036F9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6C0C6-1C77-D67A-C65F-884E625A8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19BD-DD8A-694D-9C61-ACD30BC00C20}" type="datetimeFigureOut">
              <a:rPr lang="en-DK" smtClean="0"/>
              <a:t>12/02/2025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32D37-5866-BB15-E486-58B7795FC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36C0D-E50D-F77D-0DB9-93685096D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8BEA-2023-094F-9D8E-4C533F97A97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33023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8D270-0AD8-5F7C-FA3F-95DFD4F87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FCFAE-F3D8-EE68-EF1B-BCBED7773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98128-9E4A-D7DE-B183-C7D4BA550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19BD-DD8A-694D-9C61-ACD30BC00C20}" type="datetimeFigureOut">
              <a:rPr lang="en-DK" smtClean="0"/>
              <a:t>12/02/2025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9A6DD-A096-D97A-786E-6F01B417C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01B3E-4B45-B8CC-7C6F-0955E04DF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8BEA-2023-094F-9D8E-4C533F97A97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1237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FAF6B-201D-FE13-06F4-ACEB689D28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D7BBC7-05ED-3E7B-4C80-16449DDB2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41CC6-8379-AADA-9D37-5ECF8E01D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19BD-DD8A-694D-9C61-ACD30BC00C20}" type="datetimeFigureOut">
              <a:rPr lang="en-DK" smtClean="0"/>
              <a:t>12/02/2025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B2613-0FA9-D593-714A-40A5927A9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86EC3-3F90-8175-00FC-AF5D87E2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8BEA-2023-094F-9D8E-4C533F97A97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03477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B7B8-7053-ADFB-A52E-1A47CE2FB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CC566-7222-E1D7-5B60-299437D6A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9268D-1DF3-2235-95FF-C73730D00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19BD-DD8A-694D-9C61-ACD30BC00C20}" type="datetimeFigureOut">
              <a:rPr lang="en-DK" smtClean="0"/>
              <a:t>12/02/2025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7997D-EC04-D90A-8645-781DA4928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E5403-B20C-C1EF-28FB-597CFA322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8BEA-2023-094F-9D8E-4C533F97A97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9454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BA44C-328F-AD3D-98C4-0BC5BD755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19670-22FE-8D1D-2597-0FE478827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48807-C6B1-9553-01D1-F292E17D8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19BD-DD8A-694D-9C61-ACD30BC00C20}" type="datetimeFigureOut">
              <a:rPr lang="en-DK" smtClean="0"/>
              <a:t>12/02/2025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A0074-3BF5-CFDF-9CA3-207C4EF8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8E2F5-7924-2BAA-35E9-8C1D60334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8BEA-2023-094F-9D8E-4C533F97A97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56092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24F96-98F4-12E8-69E4-812406E37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25889-BD94-B1C2-72B3-F587A0CB9D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7890D-EE0F-44F1-8D94-9A59A4670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5B5B1-BCDC-CBB6-54C7-9DD2ACDE3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19BD-DD8A-694D-9C61-ACD30BC00C20}" type="datetimeFigureOut">
              <a:rPr lang="en-DK" smtClean="0"/>
              <a:t>12/02/2025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2941B-1B72-65E3-FD7E-8CC55E3FC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B934B-891E-6AE8-49BB-DB87573C9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8BEA-2023-094F-9D8E-4C533F97A97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1775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7CAD8-1D7F-FF50-5382-CE07A2AC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91860-F1D8-8318-7CF4-DC8286B12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3D52C-F2F2-7BBC-989A-110AE5F0F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174E8-0BD0-C6A0-E460-66DFBED958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E0F1C2-4D8E-2452-7666-BF45F2C2C0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78C52F-2C36-2BEC-6699-CFF952C3F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19BD-DD8A-694D-9C61-ACD30BC00C20}" type="datetimeFigureOut">
              <a:rPr lang="en-DK" smtClean="0"/>
              <a:t>12/02/2025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88686-F0C7-8E8F-718A-8A87291AA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A749C4-6943-2287-622F-BA96AFF1C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8BEA-2023-094F-9D8E-4C533F97A97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8467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796A0-66D9-3695-757A-DC26B8858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6B4F70-BEF2-651D-7559-17CD0163F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19BD-DD8A-694D-9C61-ACD30BC00C20}" type="datetimeFigureOut">
              <a:rPr lang="en-DK" smtClean="0"/>
              <a:t>12/02/2025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FEFE42-204A-4DBD-0E2E-66948B33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C15FB-C800-3387-1BA4-7D9D68E2F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8BEA-2023-094F-9D8E-4C533F97A97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62847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728867-3C27-5FCE-6645-645A4B55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19BD-DD8A-694D-9C61-ACD30BC00C20}" type="datetimeFigureOut">
              <a:rPr lang="en-DK" smtClean="0"/>
              <a:t>12/02/2025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1AA851-30F9-192C-6C99-BFCF70EDB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DB9C5-A972-7DD1-94BB-BEB904A8A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8BEA-2023-094F-9D8E-4C533F97A97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26484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032DB-25E0-7581-61D5-B0A5B760D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76F47-9CFC-B243-659F-4B1297441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24225-2911-A185-10EE-5C68961D9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2945A-389B-73B2-FA90-719AB0753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19BD-DD8A-694D-9C61-ACD30BC00C20}" type="datetimeFigureOut">
              <a:rPr lang="en-DK" smtClean="0"/>
              <a:t>12/02/2025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1A51B-D9E3-5FD9-0858-D712B015C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30627-8A94-AD44-FC45-D459F6A35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8BEA-2023-094F-9D8E-4C533F97A97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4322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B24C3-A61C-9FE7-E42D-417DB321D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CC8AD1-86BE-E384-751B-BF3B216FB3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4E200-8032-C0D7-8B45-4A43DA7E8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F8DF0-79BC-4533-2830-D3FC94C56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19BD-DD8A-694D-9C61-ACD30BC00C20}" type="datetimeFigureOut">
              <a:rPr lang="en-DK" smtClean="0"/>
              <a:t>12/02/2025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D2E27-F4E9-77BE-A776-C86BB4621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8BC38-AD21-ACE1-D7DE-2DE0B657C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8BEA-2023-094F-9D8E-4C533F97A97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7519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90C829-DC79-062E-9C3C-57BCA26A2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90F00-C431-9A4F-8061-23CA021F0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3BE1F-607B-9559-23F6-A760341232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E619BD-DD8A-694D-9C61-ACD30BC00C20}" type="datetimeFigureOut">
              <a:rPr lang="en-DK" smtClean="0"/>
              <a:t>12/02/2025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C34D0-98EE-3681-AEC9-BD2F006CA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3E7A3-FBB0-C92A-9C76-A89C12ADE4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188BEA-2023-094F-9D8E-4C533F97A97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84387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CCAAD-8F66-43A5-9023-BAF1C249C8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K" dirty="0"/>
              <a:t>NIME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CEB1C-C70C-1D93-DF78-255C3752C5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DK" dirty="0"/>
              <a:t>y George Redpath </a:t>
            </a:r>
          </a:p>
        </p:txBody>
      </p:sp>
    </p:spTree>
    <p:extLst>
      <p:ext uri="{BB962C8B-B14F-4D97-AF65-F5344CB8AC3E}">
        <p14:creationId xmlns:p14="http://schemas.microsoft.com/office/powerpoint/2010/main" val="2859322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NIME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George Redpath</dc:creator>
  <cp:lastModifiedBy>George Redpath</cp:lastModifiedBy>
  <cp:revision>1</cp:revision>
  <dcterms:created xsi:type="dcterms:W3CDTF">2025-02-12T00:06:07Z</dcterms:created>
  <dcterms:modified xsi:type="dcterms:W3CDTF">2025-02-12T00:06:32Z</dcterms:modified>
</cp:coreProperties>
</file>