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7"/>
  </p:notesMasterIdLst>
  <p:handoutMasterIdLst>
    <p:handoutMasterId r:id="rId8"/>
  </p:handoutMasterIdLst>
  <p:sldIdLst>
    <p:sldId id="414" r:id="rId6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65" userDrawn="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DB"/>
    <a:srgbClr val="AE1280"/>
    <a:srgbClr val="808082"/>
    <a:srgbClr val="128CAB"/>
    <a:srgbClr val="FF7E17"/>
    <a:srgbClr val="A5004C"/>
    <a:srgbClr val="00958B"/>
    <a:srgbClr val="26CEAD"/>
    <a:srgbClr val="58595B"/>
    <a:srgbClr val="4E55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 varScale="1">
        <p:scale>
          <a:sx n="123" d="100"/>
          <a:sy n="123" d="100"/>
        </p:scale>
        <p:origin x="180" y="102"/>
      </p:cViewPr>
      <p:guideLst>
        <p:guide orient="horz" pos="3865"/>
        <p:guide orient="horz" pos="1999"/>
        <p:guide pos="6765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dirty="0"/>
          </a:p>
          <a:p>
            <a:endParaRPr lang="en-US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237">
            <a:extLst>
              <a:ext uri="{FF2B5EF4-FFF2-40B4-BE49-F238E27FC236}">
                <a16:creationId xmlns:a16="http://schemas.microsoft.com/office/drawing/2014/main" id="{80D63FCD-51E2-4072-B3AA-78FBCF1C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 Mode GPIO pin connections</a:t>
            </a:r>
          </a:p>
        </p:txBody>
      </p:sp>
      <p:sp>
        <p:nvSpPr>
          <p:cNvPr id="41" name="Rounded Rectangle 70">
            <a:extLst>
              <a:ext uri="{FF2B5EF4-FFF2-40B4-BE49-F238E27FC236}">
                <a16:creationId xmlns:a16="http://schemas.microsoft.com/office/drawing/2014/main" id="{D6B34D81-0E07-43C4-9E9C-517C76D86BE2}"/>
              </a:ext>
            </a:extLst>
          </p:cNvPr>
          <p:cNvSpPr/>
          <p:nvPr/>
        </p:nvSpPr>
        <p:spPr bwMode="auto">
          <a:xfrm>
            <a:off x="1029879" y="1868211"/>
            <a:ext cx="3689267" cy="433388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>
                <a:solidFill>
                  <a:schemeClr val="tx1"/>
                </a:solidFill>
                <a:latin typeface="Gill Sans MT" pitchFamily="34" charset="0"/>
                <a:cs typeface="Courier New" pitchFamily="49" charset="0"/>
              </a:rPr>
              <a:t>Device (Driver) </a:t>
            </a:r>
            <a:r>
              <a:rPr lang="en-US" sz="1600" b="1" dirty="0">
                <a:solidFill>
                  <a:schemeClr val="tx1"/>
                </a:solidFill>
                <a:latin typeface="Gill Sans MT" pitchFamily="34" charset="0"/>
                <a:cs typeface="Courier New" pitchFamily="49" charset="0"/>
              </a:rPr>
              <a:t>Under Test (DUT)</a:t>
            </a:r>
            <a:endParaRPr lang="en-GB" sz="1600" b="1" dirty="0">
              <a:solidFill>
                <a:schemeClr val="tx1"/>
              </a:solidFill>
              <a:latin typeface="Gill Sans MT" pitchFamily="34" charset="0"/>
              <a:cs typeface="Courier New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046C2A-D3CE-4FC7-B4C8-56BDA8535DC4}"/>
              </a:ext>
            </a:extLst>
          </p:cNvPr>
          <p:cNvSpPr/>
          <p:nvPr/>
        </p:nvSpPr>
        <p:spPr bwMode="auto">
          <a:xfrm>
            <a:off x="1288612" y="2301600"/>
            <a:ext cx="3339247" cy="191394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752C36-772A-45CA-AE69-E0D97793F4C7}"/>
              </a:ext>
            </a:extLst>
          </p:cNvPr>
          <p:cNvSpPr txBox="1"/>
          <p:nvPr/>
        </p:nvSpPr>
        <p:spPr bwMode="auto">
          <a:xfrm>
            <a:off x="2981367" y="3753674"/>
            <a:ext cx="148446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rIns="144000">
            <a:spAutoFit/>
          </a:bodyPr>
          <a:lstStyle/>
          <a:p>
            <a:pPr algn="ctr">
              <a:defRPr/>
            </a:pPr>
            <a:r>
              <a:rPr lang="en-US" sz="1200" b="1" dirty="0">
                <a:latin typeface="+mn-lt"/>
              </a:rPr>
              <a:t>Ground (GND)</a:t>
            </a:r>
            <a:endParaRPr lang="en-GB" sz="1200" b="1" dirty="0">
              <a:latin typeface="+mn-lt"/>
            </a:endParaRPr>
          </a:p>
        </p:txBody>
      </p:sp>
      <p:sp>
        <p:nvSpPr>
          <p:cNvPr id="47" name="Rounded Rectangle 70">
            <a:extLst>
              <a:ext uri="{FF2B5EF4-FFF2-40B4-BE49-F238E27FC236}">
                <a16:creationId xmlns:a16="http://schemas.microsoft.com/office/drawing/2014/main" id="{8B2E7D5C-FD46-4E70-BC4F-5AE5878BCAFF}"/>
              </a:ext>
            </a:extLst>
          </p:cNvPr>
          <p:cNvSpPr/>
          <p:nvPr/>
        </p:nvSpPr>
        <p:spPr bwMode="auto">
          <a:xfrm>
            <a:off x="1403342" y="2453930"/>
            <a:ext cx="1727201" cy="465907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b="1" dirty="0">
                <a:solidFill>
                  <a:schemeClr val="tx1"/>
                </a:solidFill>
                <a:latin typeface="Gill Sans MT" pitchFamily="34" charset="0"/>
                <a:cs typeface="Courier New" pitchFamily="49" charset="0"/>
              </a:rPr>
              <a:t>GPIO</a:t>
            </a:r>
            <a:endParaRPr lang="en-GB" sz="3200" b="1" dirty="0">
              <a:solidFill>
                <a:schemeClr val="tx1"/>
              </a:solidFill>
              <a:latin typeface="Gill Sans MT" pitchFamily="34" charset="0"/>
              <a:cs typeface="Courier New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8AD3F1-A85A-40BD-ADE8-963626D8275D}"/>
              </a:ext>
            </a:extLst>
          </p:cNvPr>
          <p:cNvSpPr/>
          <p:nvPr/>
        </p:nvSpPr>
        <p:spPr>
          <a:xfrm>
            <a:off x="1403342" y="2432955"/>
            <a:ext cx="3044672" cy="114715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27687D-F76A-4F34-A119-9D5D5BF5B58D}"/>
              </a:ext>
            </a:extLst>
          </p:cNvPr>
          <p:cNvSpPr txBox="1"/>
          <p:nvPr/>
        </p:nvSpPr>
        <p:spPr bwMode="auto">
          <a:xfrm>
            <a:off x="2981367" y="3152001"/>
            <a:ext cx="12752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rIns="144000">
            <a:spAutoFit/>
          </a:bodyPr>
          <a:lstStyle/>
          <a:p>
            <a:pPr algn="ctr">
              <a:defRPr/>
            </a:pPr>
            <a:r>
              <a:rPr lang="en-GB" sz="1200" b="1" dirty="0">
                <a:latin typeface="+mn-lt"/>
              </a:rPr>
              <a:t>Auxiliary Pin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EA7920-E18C-4FDE-BFFA-4C6018E4FDEA}"/>
              </a:ext>
            </a:extLst>
          </p:cNvPr>
          <p:cNvSpPr txBox="1"/>
          <p:nvPr/>
        </p:nvSpPr>
        <p:spPr bwMode="auto">
          <a:xfrm>
            <a:off x="2963550" y="2571738"/>
            <a:ext cx="127523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1"/>
            </a:solidFill>
          </a:ln>
        </p:spPr>
        <p:txBody>
          <a:bodyPr wrap="square" rIns="144000">
            <a:spAutoFit/>
          </a:bodyPr>
          <a:lstStyle/>
          <a:p>
            <a:pPr algn="ctr">
              <a:defRPr/>
            </a:pPr>
            <a:r>
              <a:rPr lang="en-GB" sz="1200" b="1" dirty="0">
                <a:latin typeface="+mn-lt"/>
              </a:rPr>
              <a:t>Pin under test</a:t>
            </a:r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29451D30-A329-4B27-8FF5-EE92334462A6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4638201" y="2287472"/>
            <a:ext cx="123810" cy="922633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93C3131-BAFB-2A3B-ABCB-185094D0BFCC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4635717" y="2764795"/>
            <a:ext cx="146593" cy="904818"/>
          </a:xfrm>
          <a:prstGeom prst="bentConnector2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4A72B53-9F15-FFBD-CD3E-503A03A3729F}"/>
              </a:ext>
            </a:extLst>
          </p:cNvPr>
          <p:cNvSpPr/>
          <p:nvPr/>
        </p:nvSpPr>
        <p:spPr>
          <a:xfrm>
            <a:off x="5098835" y="2810694"/>
            <a:ext cx="125173" cy="33321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B8AB57-5C5B-393F-A97C-BB30F1BFF0D7}"/>
              </a:ext>
            </a:extLst>
          </p:cNvPr>
          <p:cNvSpPr txBox="1"/>
          <p:nvPr/>
        </p:nvSpPr>
        <p:spPr>
          <a:xfrm>
            <a:off x="5315814" y="2888433"/>
            <a:ext cx="479370" cy="177735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1200" b="1" dirty="0"/>
              <a:t>1 kΩ</a:t>
            </a:r>
            <a:endParaRPr lang="en-US" sz="12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59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Props1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8648</TotalTime>
  <Words>27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Gill Sans MT</vt:lpstr>
      <vt:lpstr>Verdana</vt:lpstr>
      <vt:lpstr>Wingdings</vt:lpstr>
      <vt:lpstr>Wingdings 2</vt:lpstr>
      <vt:lpstr>ARM PPT Template 2014 Public</vt:lpstr>
      <vt:lpstr>Test Mode GPIO pin connections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Ziga Mahne</cp:lastModifiedBy>
  <cp:revision>448</cp:revision>
  <cp:lastPrinted>2014-06-23T13:17:36Z</cp:lastPrinted>
  <dcterms:created xsi:type="dcterms:W3CDTF">2014-02-14T11:44:43Z</dcterms:created>
  <dcterms:modified xsi:type="dcterms:W3CDTF">2023-07-19T07:46:40Z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