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4" r:id="rId3"/>
    <p:sldId id="257" r:id="rId4"/>
    <p:sldId id="261" r:id="rId5"/>
    <p:sldId id="264" r:id="rId6"/>
    <p:sldId id="282" r:id="rId7"/>
    <p:sldId id="259" r:id="rId8"/>
    <p:sldId id="272" r:id="rId9"/>
    <p:sldId id="268" r:id="rId10"/>
    <p:sldId id="279" r:id="rId11"/>
    <p:sldId id="270" r:id="rId12"/>
    <p:sldId id="267" r:id="rId13"/>
    <p:sldId id="290" r:id="rId14"/>
    <p:sldId id="266" r:id="rId15"/>
    <p:sldId id="275" r:id="rId16"/>
    <p:sldId id="281" r:id="rId17"/>
    <p:sldId id="285" r:id="rId18"/>
    <p:sldId id="297" r:id="rId19"/>
    <p:sldId id="292" r:id="rId20"/>
    <p:sldId id="273" r:id="rId21"/>
    <p:sldId id="274" r:id="rId22"/>
    <p:sldId id="289" r:id="rId23"/>
    <p:sldId id="293" r:id="rId24"/>
    <p:sldId id="276" r:id="rId25"/>
    <p:sldId id="277" r:id="rId26"/>
    <p:sldId id="278" r:id="rId27"/>
    <p:sldId id="288" r:id="rId28"/>
    <p:sldId id="269" r:id="rId29"/>
    <p:sldId id="295" r:id="rId30"/>
    <p:sldId id="294" r:id="rId31"/>
    <p:sldId id="265" r:id="rId32"/>
    <p:sldId id="286" r:id="rId33"/>
    <p:sldId id="296" r:id="rId34"/>
    <p:sldId id="258" r:id="rId35"/>
    <p:sldId id="291" r:id="rId36"/>
    <p:sldId id="26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2k+</a:t>
            </a:r>
            <a:r>
              <a:rPr lang="sl-SI" baseline="0" dirty="0" smtClean="0"/>
              <a:t>1 povezav</a:t>
            </a:r>
            <a:endParaRPr lang="sl-SI" dirty="0" smtClean="0"/>
          </a:p>
          <a:p>
            <a:r>
              <a:rPr lang="sl-SI" dirty="0" smtClean="0"/>
              <a:t>K povezav v</a:t>
            </a:r>
            <a:r>
              <a:rPr lang="sl-SI" baseline="0" dirty="0" smtClean="0"/>
              <a:t> ujemanju</a:t>
            </a:r>
          </a:p>
          <a:p>
            <a:r>
              <a:rPr lang="sl-SI" baseline="0" dirty="0" smtClean="0"/>
              <a:t>K+1 povezav, ki ni v ujemanju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l-SI" dirty="0" smtClean="0"/>
              <a:t>Potem smo našli povečujočo</a:t>
            </a:r>
            <a:r>
              <a:rPr lang="sl-SI" baseline="0" dirty="0" smtClean="0"/>
              <a:t> pot iz r do v. Obrnemo pot in smo končali z BFS</a:t>
            </a:r>
          </a:p>
          <a:p>
            <a:pPr marL="228600" indent="-228600">
              <a:buAutoNum type="arabicPeriod"/>
            </a:pPr>
            <a:r>
              <a:rPr lang="sl-SI" dirty="0" smtClean="0"/>
              <a:t>Potem dodamo v in njegovega soseda na drevo in potisnemo soseda v v čakalno vrsto BFS, da nadaljujemo iskanje pozneje.</a:t>
            </a:r>
          </a:p>
          <a:p>
            <a:pPr marL="228600" indent="-228600">
              <a:buAutoNum type="arabicPeriod"/>
            </a:pPr>
            <a:r>
              <a:rPr lang="sl-SI" dirty="0" smtClean="0"/>
              <a:t>Ne rabiš narediti nič</a:t>
            </a:r>
            <a:r>
              <a:rPr lang="sl-SI" baseline="0" dirty="0" smtClean="0"/>
              <a:t>, ignoriramo v in nadaljujemo z </a:t>
            </a:r>
            <a:r>
              <a:rPr lang="sl-SI" baseline="0" dirty="0" err="1" smtClean="0"/>
              <a:t>bfs</a:t>
            </a:r>
            <a:endParaRPr lang="sl-SI" baseline="0" dirty="0" smtClean="0"/>
          </a:p>
          <a:p>
            <a:pPr marL="228600" indent="-228600">
              <a:buAutoNum type="arabicPeriod"/>
            </a:pPr>
            <a:r>
              <a:rPr lang="sl-SI" baseline="0" dirty="0" smtClean="0"/>
              <a:t>V dvodelnih grafih se to ne more zgoditi</a:t>
            </a:r>
          </a:p>
          <a:p>
            <a:pPr marL="228600" indent="-228600">
              <a:buAutoNum type="arabicPeriod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25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82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player.slideplayer.com/26/8289531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11" Type="http://schemas.openxmlformats.org/officeDocument/2006/relationships/hyperlink" Target="https://github.com/amyshoe/CME323-Project" TargetMode="External"/><Relationship Id="rId5" Type="http://schemas.openxmlformats.org/officeDocument/2006/relationships/hyperlink" Target="https://brilliant.org/wiki/blossom-algorithm/" TargetMode="External"/><Relationship Id="rId10" Type="http://schemas.openxmlformats.org/officeDocument/2006/relationships/hyperlink" Target="http://demonstrations.wolfram.com/TheBlossomAlgorithmForMaximumMatching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images.slideplayer.com/24/6976462/slides/slide_38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algorithm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1.</a:t>
            </a:r>
            <a:endParaRPr lang="sl-SI" dirty="0" smtClean="0"/>
          </a:p>
          <a:p>
            <a:r>
              <a:rPr lang="sl-SI" dirty="0" smtClean="0"/>
              <a:t>Dokaz z indukcijo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je prazno vozlišče</a:t>
            </a:r>
          </a:p>
          <a:p>
            <a:r>
              <a:rPr lang="sl-SI" dirty="0"/>
              <a:t>v je že </a:t>
            </a:r>
            <a:r>
              <a:rPr lang="sl-SI" dirty="0" smtClean="0"/>
              <a:t>v prirejanju ni vsebovan </a:t>
            </a:r>
            <a:r>
              <a:rPr lang="sl-SI" dirty="0"/>
              <a:t>v </a:t>
            </a:r>
            <a:r>
              <a:rPr lang="sl-SI" dirty="0" smtClean="0"/>
              <a:t>drevesu</a:t>
            </a:r>
          </a:p>
          <a:p>
            <a:r>
              <a:rPr lang="sl-SI" dirty="0" smtClean="0"/>
              <a:t>V je že v drevesu, zaznali smo cikel sode dolžine</a:t>
            </a:r>
          </a:p>
          <a:p>
            <a:r>
              <a:rPr lang="sl-SI" dirty="0" smtClean="0"/>
              <a:t>V je že v drevesu, zaznali smo cikel lihe dolžine</a:t>
            </a:r>
          </a:p>
        </p:txBody>
      </p:sp>
    </p:spTree>
    <p:extLst>
      <p:ext uri="{BB962C8B-B14F-4D97-AF65-F5344CB8AC3E}">
        <p14:creationId xmlns:p14="http://schemas.microsoft.com/office/powerpoint/2010/main" val="277091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49627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Povečujoča pot v skrčenem grafu </a:t>
            </a:r>
            <a:r>
              <a:rPr lang="sl-SI" dirty="0" smtClean="0">
                <a:sym typeface="Wingdings" panose="05000000000000000000" pitchFamily="2" charset="2"/>
              </a:rPr>
              <a:t></a:t>
            </a:r>
            <a:r>
              <a:rPr lang="sl-SI" dirty="0" smtClean="0"/>
              <a:t> Povečujoča pot v prvotnem grafu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" y="2780928"/>
            <a:ext cx="7543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Ograd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4145728" cy="4701257"/>
          </a:xfrm>
        </p:spPr>
      </p:pic>
    </p:spTree>
    <p:extLst>
      <p:ext uri="{BB962C8B-B14F-4D97-AF65-F5344CB8AC3E}">
        <p14:creationId xmlns:p14="http://schemas.microsoft.com/office/powerpoint/2010/main" val="164347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14176"/>
            <a:ext cx="6068513" cy="4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Določi največjo podmnožico povezav v grafu, tako da nobeno vozlišče ne bo dotaknjeno več kot 1x.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Dodaj v gozd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986881"/>
            <a:ext cx="6753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Rekurzija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6770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42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Drevo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drevo T v G je izmenično drevo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T vsebuje točno eno izpostavljeno </a:t>
            </a:r>
            <a:r>
              <a:rPr lang="sl-SI" dirty="0" smtClean="0"/>
              <a:t>vozlišče r</a:t>
            </a:r>
            <a:endParaRPr lang="sl-SI" dirty="0"/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vsaka </a:t>
            </a:r>
            <a:r>
              <a:rPr lang="sl-SI" dirty="0" smtClean="0"/>
              <a:t>točka </a:t>
            </a:r>
            <a:r>
              <a:rPr lang="sl-SI" dirty="0"/>
              <a:t>na </a:t>
            </a:r>
            <a:r>
              <a:rPr lang="sl-SI" dirty="0" smtClean="0"/>
              <a:t>neparni razdalji </a:t>
            </a:r>
            <a:r>
              <a:rPr lang="sl-SI" dirty="0"/>
              <a:t>od korena ima natanko dva </a:t>
            </a:r>
            <a:r>
              <a:rPr lang="sl-SI" dirty="0" err="1"/>
              <a:t>incidentna</a:t>
            </a:r>
            <a:r>
              <a:rPr lang="sl-SI" dirty="0"/>
              <a:t> robova v </a:t>
            </a:r>
            <a:r>
              <a:rPr lang="sl-SI" dirty="0" smtClean="0"/>
              <a:t>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vse poti od r do listov v T imajo </a:t>
            </a:r>
            <a:r>
              <a:rPr lang="sl-SI" dirty="0" smtClean="0"/>
              <a:t>sode dolžine</a:t>
            </a:r>
            <a:r>
              <a:rPr lang="sl-SI" dirty="0"/>
              <a:t>, njihovi </a:t>
            </a:r>
            <a:r>
              <a:rPr lang="sl-SI" dirty="0" smtClean="0"/>
              <a:t>lihi </a:t>
            </a:r>
            <a:r>
              <a:rPr lang="sl-SI" dirty="0"/>
              <a:t>robovi niso v M, njihovi </a:t>
            </a:r>
            <a:r>
              <a:rPr lang="sl-SI" dirty="0" smtClean="0"/>
              <a:t>sodi </a:t>
            </a:r>
            <a:r>
              <a:rPr lang="sl-SI" dirty="0"/>
              <a:t>robovi pa so v M.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gozd F v G je izmeničen gozd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povezane </a:t>
            </a:r>
            <a:r>
              <a:rPr lang="sl-SI" dirty="0"/>
              <a:t>komponente so izmenično drevesa</a:t>
            </a:r>
            <a:r>
              <a:rPr lang="sl-SI" dirty="0" smtClean="0"/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vsako izpostavljeno </a:t>
            </a:r>
            <a:r>
              <a:rPr lang="sl-SI" dirty="0"/>
              <a:t>vozlišče v G je koren </a:t>
            </a:r>
            <a:r>
              <a:rPr lang="sl-SI" dirty="0" smtClean="0"/>
              <a:t>izmeničnega </a:t>
            </a:r>
            <a:r>
              <a:rPr lang="sl-SI" dirty="0"/>
              <a:t>drevesa v </a:t>
            </a:r>
            <a:r>
              <a:rPr lang="sl-SI" dirty="0" smtClean="0"/>
              <a:t>F</a:t>
            </a:r>
          </a:p>
          <a:p>
            <a:pPr marL="514350" indent="-514350">
              <a:buFont typeface="+mj-lt"/>
              <a:buAutoNum type="alphaLcParenR"/>
            </a:pPr>
            <a:endParaRPr lang="sl-SI" dirty="0"/>
          </a:p>
          <a:p>
            <a:pPr marL="0" indent="0">
              <a:buNone/>
            </a:pPr>
            <a:r>
              <a:rPr lang="sl-SI" dirty="0"/>
              <a:t>Gozd F, ki ga </a:t>
            </a:r>
            <a:r>
              <a:rPr lang="sl-SI" dirty="0" smtClean="0"/>
              <a:t>naredi </a:t>
            </a:r>
            <a:r>
              <a:rPr lang="sl-SI" dirty="0" err="1" smtClean="0"/>
              <a:t>find</a:t>
            </a:r>
            <a:r>
              <a:rPr lang="sl-SI" dirty="0" smtClean="0"/>
              <a:t>_</a:t>
            </a:r>
            <a:r>
              <a:rPr lang="sl-SI" dirty="0" err="1" smtClean="0"/>
              <a:t>augmenting</a:t>
            </a:r>
            <a:r>
              <a:rPr lang="sl-SI" dirty="0" smtClean="0"/>
              <a:t>_</a:t>
            </a:r>
            <a:r>
              <a:rPr lang="sl-SI" dirty="0" err="1" smtClean="0"/>
              <a:t>path</a:t>
            </a:r>
            <a:r>
              <a:rPr lang="sl-SI" dirty="0" smtClean="0"/>
              <a:t>(G,M), </a:t>
            </a:r>
            <a:r>
              <a:rPr lang="sl-SI" dirty="0"/>
              <a:t>je izmeničen gozd.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285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Vsaka iteracija povečujoče poti ima lahko O(n) </a:t>
            </a:r>
            <a:r>
              <a:rPr lang="sl-SI" dirty="0" err="1" smtClean="0"/>
              <a:t>blossomovih</a:t>
            </a:r>
            <a:r>
              <a:rPr lang="sl-SI" dirty="0" smtClean="0"/>
              <a:t> skrčitev</a:t>
            </a:r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b="14606"/>
          <a:stretch/>
        </p:blipFill>
        <p:spPr bwMode="auto">
          <a:xfrm>
            <a:off x="1547664" y="3320506"/>
            <a:ext cx="5019310" cy="262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88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grad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Blossom algoritem zahteva največ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sl-SI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l-SI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sl-SI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sl-SI" dirty="0" smtClean="0"/>
                  <a:t>klicev funkcije najdi_povečujočo_pot (</a:t>
                </a:r>
                <a:r>
                  <a:rPr lang="sl-SI" dirty="0" err="1" smtClean="0"/>
                  <a:t>find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aug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path</a:t>
                </a:r>
                <a:r>
                  <a:rPr lang="sl-SI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err="1" smtClean="0"/>
                  <a:t>Blossomova</a:t>
                </a:r>
                <a:r>
                  <a:rPr lang="sl-SI" dirty="0" smtClean="0"/>
                  <a:t> rekurzija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Dodaj v gozd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Vrni povečujočo pot</a:t>
                </a:r>
                <a:endParaRPr lang="sl-SI" dirty="0"/>
              </a:p>
            </p:txBody>
          </p:sp>
        </mc:Choice>
        <mc:Fallback xmlns="">
          <p:sp>
            <p:nvSpPr>
              <p:cNvPr id="3" name="Ograd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000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2656"/>
            <a:ext cx="5197487" cy="6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l-SI" dirty="0" smtClean="0"/>
              <a:t>Dodaj v gozd O(1)</a:t>
            </a:r>
          </a:p>
          <a:p>
            <a:pPr>
              <a:buFont typeface="+mj-lt"/>
              <a:buAutoNum type="arabicPeriod"/>
            </a:pPr>
            <a:r>
              <a:rPr lang="sl-SI" dirty="0" err="1" smtClean="0"/>
              <a:t>Blossomova</a:t>
            </a:r>
            <a:r>
              <a:rPr lang="sl-SI" dirty="0" smtClean="0"/>
              <a:t> rekurzija O(1)</a:t>
            </a:r>
          </a:p>
          <a:p>
            <a:pPr>
              <a:buFont typeface="+mj-lt"/>
              <a:buAutoNum type="arabicPeriod"/>
            </a:pPr>
            <a:r>
              <a:rPr lang="sl-SI" dirty="0" smtClean="0"/>
              <a:t>Vrni povečujočo pot (DFS) O(n)</a:t>
            </a:r>
          </a:p>
          <a:p>
            <a:pPr>
              <a:buFont typeface="+mj-lt"/>
              <a:buAutoNum type="arabicPeriod"/>
            </a:pPr>
            <a:endParaRPr lang="sl-SI" dirty="0"/>
          </a:p>
          <a:p>
            <a:pPr marL="0" indent="0">
              <a:buNone/>
            </a:pPr>
            <a:r>
              <a:rPr lang="sl-SI" dirty="0"/>
              <a:t>Časovna zahtevnost O(|V|^3</a:t>
            </a:r>
            <a:r>
              <a:rPr lang="sl-SI" dirty="0" smtClean="0"/>
              <a:t>)</a:t>
            </a:r>
          </a:p>
          <a:p>
            <a:pPr marL="0" indent="0">
              <a:buNone/>
            </a:pPr>
            <a:r>
              <a:rPr lang="sl-SI" dirty="0" smtClean="0"/>
              <a:t>Ni odvisna od števila povezav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15" y="4653136"/>
            <a:ext cx="6677358" cy="1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5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Izboljšave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BFS izvedemo na vseh prostih točkah – s tem lahko najdemo več </a:t>
                </a:r>
                <a:r>
                  <a:rPr lang="sl-SI" dirty="0" err="1" smtClean="0"/>
                  <a:t>disjunktnih</a:t>
                </a:r>
                <a:r>
                  <a:rPr lang="sl-SI" dirty="0" smtClean="0"/>
                  <a:t> poti hkrati.</a:t>
                </a:r>
              </a:p>
              <a:p>
                <a:r>
                  <a:rPr lang="sl-SI" dirty="0" smtClean="0"/>
                  <a:t>Vseh </a:t>
                </a:r>
                <a:r>
                  <a:rPr lang="sl-SI" dirty="0" err="1" smtClean="0"/>
                  <a:t>blossomov</a:t>
                </a:r>
                <a:r>
                  <a:rPr lang="sl-SI" dirty="0" smtClean="0"/>
                  <a:t> ni treba krčiti takoj – obstajajo </a:t>
                </a:r>
                <a:r>
                  <a:rPr lang="sl-SI" dirty="0" err="1" smtClean="0"/>
                  <a:t>Blossomovi</a:t>
                </a:r>
                <a:r>
                  <a:rPr lang="sl-SI" dirty="0" smtClean="0"/>
                  <a:t> pogoji, ki določajo, ali moramo krčiti </a:t>
                </a:r>
                <a:r>
                  <a:rPr lang="sl-SI" dirty="0" err="1" smtClean="0"/>
                  <a:t>blossome</a:t>
                </a:r>
                <a:r>
                  <a:rPr lang="sl-SI" dirty="0"/>
                  <a:t> </a:t>
                </a:r>
                <a:r>
                  <a:rPr lang="sl-SI" dirty="0" smtClean="0"/>
                  <a:t>ali lahko odložimo</a:t>
                </a:r>
              </a:p>
              <a:p>
                <a:r>
                  <a:rPr lang="sl-SI" dirty="0" smtClean="0"/>
                  <a:t>Posebno označevanje dovoljuje hitro širjenje </a:t>
                </a:r>
                <a:r>
                  <a:rPr lang="sl-SI" dirty="0" err="1" smtClean="0"/>
                  <a:t>blossomov</a:t>
                </a:r>
                <a:endParaRPr lang="sl-SI" dirty="0" smtClean="0"/>
              </a:p>
              <a:p>
                <a:r>
                  <a:rPr lang="sl-SI" dirty="0"/>
                  <a:t>Micali in </a:t>
                </a:r>
                <a:r>
                  <a:rPr lang="sl-SI" dirty="0" err="1"/>
                  <a:t>Vazirani</a:t>
                </a:r>
                <a:r>
                  <a:rPr lang="sl-SI" dirty="0"/>
                  <a:t> O(|E|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l-SI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r>
                  <a:rPr lang="sl-SI" dirty="0"/>
                  <a:t>)</a:t>
                </a:r>
              </a:p>
              <a:p>
                <a:endParaRPr lang="sl-SI" dirty="0" smtClean="0"/>
              </a:p>
              <a:p>
                <a:endParaRPr lang="sl-SI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https://web.archive.org/web/20081230183603/http://www.cs.berkeley.edu/~karp/greatalgo/lecture05.pdf</a:t>
            </a:r>
            <a:endParaRPr lang="sl-SI" dirty="0" smtClean="0"/>
          </a:p>
          <a:p>
            <a:r>
              <a:rPr lang="sl-SI" dirty="0">
                <a:hlinkClick r:id="rId8"/>
              </a:rPr>
              <a:t>http://player.slideplayer.com/26/8289531</a:t>
            </a:r>
            <a:r>
              <a:rPr lang="sl-SI" dirty="0" smtClean="0">
                <a:hlinkClick r:id="rId8"/>
              </a:rPr>
              <a:t>/#</a:t>
            </a:r>
            <a:endParaRPr lang="sl-SI" dirty="0" smtClean="0"/>
          </a:p>
          <a:p>
            <a:r>
              <a:rPr lang="sl-SI" dirty="0">
                <a:hlinkClick r:id="rId9"/>
              </a:rPr>
              <a:t>http://</a:t>
            </a:r>
            <a:r>
              <a:rPr lang="sl-SI" dirty="0" smtClean="0">
                <a:hlinkClick r:id="rId9"/>
              </a:rPr>
              <a:t>images.slideplayer.com/24/6976462/slides/slide_38.jpg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/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10"/>
              </a:rPr>
              <a:t>http://demonstrations.wolfram.com/TheBlossomAlgorithmForMaximumMatching/</a:t>
            </a:r>
            <a:endParaRPr lang="sl-SI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github.com/amyshoe/CME323-Project</a:t>
            </a:r>
            <a:r>
              <a:rPr lang="sl-SI" dirty="0" smtClean="0"/>
              <a:t> (Implementacija)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</a:t>
            </a:r>
            <a:r>
              <a:rPr lang="en-US" dirty="0" smtClean="0"/>
              <a:t>'|.</a:t>
            </a:r>
            <a:endParaRPr lang="sl-SI" dirty="0" smtClean="0"/>
          </a:p>
          <a:p>
            <a:endParaRPr lang="sl-SI" dirty="0"/>
          </a:p>
          <a:p>
            <a:r>
              <a:rPr lang="sl-SI" dirty="0" smtClean="0"/>
              <a:t>Popolno prirejanje, vsako vozlišče je dotaknjeno z prirejanjem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</a:t>
            </a:r>
            <a:endParaRPr lang="sl-SI" dirty="0" smtClean="0"/>
          </a:p>
          <a:p>
            <a:r>
              <a:rPr lang="en-US" dirty="0" smtClean="0"/>
              <a:t>V(G\M)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9" y="1574304"/>
            <a:ext cx="7629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alternira med povezavami, ki so v prirejanju in niso.</a:t>
            </a:r>
          </a:p>
          <a:p>
            <a:r>
              <a:rPr lang="sl-SI" dirty="0" smtClean="0"/>
              <a:t>Pot lihe dolžine</a:t>
            </a:r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923</Words>
  <Application>Microsoft Office PowerPoint</Application>
  <PresentationFormat>Diaprojekcija na zaslonu (4:3)</PresentationFormat>
  <Paragraphs>110</Paragraphs>
  <Slides>36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36</vt:i4>
      </vt:variant>
    </vt:vector>
  </HeadingPairs>
  <TitlesOfParts>
    <vt:vector size="37" baseType="lpstr">
      <vt:lpstr>Facet</vt:lpstr>
      <vt:lpstr>Blossom algoritem</vt:lpstr>
      <vt:lpstr>Problem</vt:lpstr>
      <vt:lpstr>PowerPointova predstavitev</vt:lpstr>
      <vt:lpstr>Prirejanje</vt:lpstr>
      <vt:lpstr>Izpostavljeno vozlišče</vt:lpstr>
      <vt:lpstr>PowerPointova predstavitev</vt:lpstr>
      <vt:lpstr>Blossom</vt:lpstr>
      <vt:lpstr>Iskanje blossomov</vt:lpstr>
      <vt:lpstr>Povečujoča pot</vt:lpstr>
      <vt:lpstr>PowerPointova predstavitev</vt:lpstr>
      <vt:lpstr>Trditev</vt:lpstr>
      <vt:lpstr>Algoritem</vt:lpstr>
      <vt:lpstr>PowerPointova predstavitev</vt:lpstr>
      <vt:lpstr>PowerPointova predstavitev</vt:lpstr>
      <vt:lpstr>PowerPointova predstavitev</vt:lpstr>
      <vt:lpstr>PowerPointova predstavitev</vt:lpstr>
      <vt:lpstr>Povečujoča pot v skrčenem grafu  Povečujoča pot v prvotnem grafu</vt:lpstr>
      <vt:lpstr>PowerPointova predstavitev</vt:lpstr>
      <vt:lpstr>PowerPointova predstavitev</vt:lpstr>
      <vt:lpstr>PowerPointova predstavitev</vt:lpstr>
      <vt:lpstr>PowerPointova predstavitev</vt:lpstr>
      <vt:lpstr>Dodaj v gozd</vt:lpstr>
      <vt:lpstr>Rekurzija</vt:lpstr>
      <vt:lpstr>PowerPointova predstavitev</vt:lpstr>
      <vt:lpstr>PowerPointova predstavitev</vt:lpstr>
      <vt:lpstr>Drevo</vt:lpstr>
      <vt:lpstr>Gozd</vt:lpstr>
      <vt:lpstr>Trditev pravilnosti</vt:lpstr>
      <vt:lpstr>PowerPointova predstavitev</vt:lpstr>
      <vt:lpstr>Časovna zahtevnost</vt:lpstr>
      <vt:lpstr>Časovna zahtevnost</vt:lpstr>
      <vt:lpstr>PowerPointova predstavitev</vt:lpstr>
      <vt:lpstr>Časovna zahtevnost</vt:lpstr>
      <vt:lpstr>PowerPointova predstavitev</vt:lpstr>
      <vt:lpstr>Izboljšave</vt:lpstr>
      <vt:lpstr>Viri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Uporabnik</cp:lastModifiedBy>
  <cp:revision>67</cp:revision>
  <dcterms:created xsi:type="dcterms:W3CDTF">2018-01-22T11:51:00Z</dcterms:created>
  <dcterms:modified xsi:type="dcterms:W3CDTF">2018-01-23T20:24:39Z</dcterms:modified>
</cp:coreProperties>
</file>