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4" r:id="rId3"/>
    <p:sldId id="257" r:id="rId4"/>
    <p:sldId id="261" r:id="rId5"/>
    <p:sldId id="264" r:id="rId6"/>
    <p:sldId id="282" r:id="rId7"/>
    <p:sldId id="298" r:id="rId8"/>
    <p:sldId id="259" r:id="rId9"/>
    <p:sldId id="272" r:id="rId10"/>
    <p:sldId id="268" r:id="rId11"/>
    <p:sldId id="279" r:id="rId12"/>
    <p:sldId id="270" r:id="rId13"/>
    <p:sldId id="267" r:id="rId14"/>
    <p:sldId id="290" r:id="rId15"/>
    <p:sldId id="266" r:id="rId16"/>
    <p:sldId id="275" r:id="rId17"/>
    <p:sldId id="281" r:id="rId18"/>
    <p:sldId id="285" r:id="rId19"/>
    <p:sldId id="297" r:id="rId20"/>
    <p:sldId id="292" r:id="rId21"/>
    <p:sldId id="273" r:id="rId22"/>
    <p:sldId id="274" r:id="rId23"/>
    <p:sldId id="289" r:id="rId24"/>
    <p:sldId id="293" r:id="rId25"/>
    <p:sldId id="276" r:id="rId26"/>
    <p:sldId id="277" r:id="rId27"/>
    <p:sldId id="278" r:id="rId28"/>
    <p:sldId id="288" r:id="rId29"/>
    <p:sldId id="269" r:id="rId30"/>
    <p:sldId id="295" r:id="rId31"/>
    <p:sldId id="294" r:id="rId32"/>
    <p:sldId id="265" r:id="rId33"/>
    <p:sldId id="286" r:id="rId34"/>
    <p:sldId id="296" r:id="rId35"/>
    <p:sldId id="258" r:id="rId36"/>
    <p:sldId id="291" r:id="rId37"/>
    <p:sldId id="26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12" Type="http://schemas.openxmlformats.org/officeDocument/2006/relationships/hyperlink" Target="https://github.com/amyshoe/CME323-Project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://demonstrations.wolfram.com/TheBlossomAlgorithmForMaximumMatching/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slideplayer.com/slide/10831654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slideplayer.com/38/10831654/slides/slide_79.jpg" TargetMode="External"/><Relationship Id="rId2" Type="http://schemas.openxmlformats.org/officeDocument/2006/relationships/hyperlink" Target="http://images.slideplayer.com/38/10831654/slides/sl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mages.slideplayer.com/38/10831654/slides/slide_80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sl-SI" dirty="0" smtClean="0"/>
          </a:p>
          <a:p>
            <a:r>
              <a:rPr lang="sl-SI" dirty="0" smtClean="0"/>
              <a:t>Dokaz z indukcijo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49627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skrčenem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grad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4145728" cy="4701257"/>
          </a:xfrm>
        </p:spPr>
      </p:pic>
    </p:spTree>
    <p:extLst>
      <p:ext uri="{BB962C8B-B14F-4D97-AF65-F5344CB8AC3E}">
        <p14:creationId xmlns:p14="http://schemas.microsoft.com/office/powerpoint/2010/main" val="16434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Določi največje prirejanje v splošnem grafu.</a:t>
            </a:r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Rekurzija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6770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42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smtClean="0"/>
              <a:t>točka </a:t>
            </a:r>
            <a:r>
              <a:rPr lang="sl-SI" dirty="0"/>
              <a:t>na </a:t>
            </a:r>
            <a:r>
              <a:rPr lang="sl-SI" dirty="0" smtClean="0"/>
              <a:t>neparni razdalji </a:t>
            </a:r>
            <a:r>
              <a:rPr lang="sl-SI" dirty="0"/>
              <a:t>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</a:t>
            </a:r>
            <a:r>
              <a:rPr lang="sl-SI" dirty="0" smtClean="0"/>
              <a:t>_</a:t>
            </a:r>
            <a:r>
              <a:rPr lang="sl-SI" dirty="0" err="1" smtClean="0"/>
              <a:t>augmenting</a:t>
            </a:r>
            <a:r>
              <a:rPr lang="sl-SI" dirty="0" smtClean="0"/>
              <a:t>_</a:t>
            </a:r>
            <a:r>
              <a:rPr lang="sl-SI" dirty="0" err="1" smtClean="0"/>
              <a:t>path</a:t>
            </a:r>
            <a:r>
              <a:rPr lang="sl-SI" dirty="0" smtClean="0"/>
              <a:t>(G,M), </a:t>
            </a:r>
            <a:r>
              <a:rPr lang="sl-SI" dirty="0"/>
              <a:t>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Vsaka iteracija povečujoče poti ima lahko O(n) </a:t>
            </a:r>
            <a:r>
              <a:rPr lang="sl-SI" dirty="0" err="1" smtClean="0"/>
              <a:t>blossomovih</a:t>
            </a:r>
            <a:r>
              <a:rPr lang="sl-SI" dirty="0" smtClean="0"/>
              <a:t> skrčitev</a:t>
            </a:r>
            <a:endParaRPr lang="sl-SI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4606"/>
          <a:stretch/>
        </p:blipFill>
        <p:spPr bwMode="auto">
          <a:xfrm>
            <a:off x="1547664" y="3320506"/>
            <a:ext cx="5019310" cy="262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88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grada vsebin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Blossom algoritem zahteva največ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sl-SI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l-SI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sl-SI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sl-SI" dirty="0" smtClean="0"/>
                  <a:t>klicev funkcije najdi_povečujočo_pot (</a:t>
                </a:r>
                <a:r>
                  <a:rPr lang="sl-SI" dirty="0" err="1" smtClean="0"/>
                  <a:t>find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aug</a:t>
                </a:r>
                <a:r>
                  <a:rPr lang="sl-SI" dirty="0" smtClean="0"/>
                  <a:t>_</a:t>
                </a:r>
                <a:r>
                  <a:rPr lang="sl-SI" dirty="0" err="1" smtClean="0"/>
                  <a:t>path</a:t>
                </a:r>
                <a:r>
                  <a:rPr lang="sl-SI" dirty="0" smtClean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err="1" smtClean="0"/>
                  <a:t>Blossomova</a:t>
                </a:r>
                <a:r>
                  <a:rPr lang="sl-SI" dirty="0" smtClean="0"/>
                  <a:t> rekurzija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Dodaj v gozd</a:t>
                </a:r>
              </a:p>
              <a:p>
                <a:pPr>
                  <a:buFont typeface="+mj-lt"/>
                  <a:buAutoNum type="arabicPeriod"/>
                </a:pPr>
                <a:r>
                  <a:rPr lang="sl-SI" dirty="0" smtClean="0"/>
                  <a:t>Vrni povečujočo pot</a:t>
                </a:r>
                <a:endParaRPr lang="sl-SI" dirty="0"/>
              </a:p>
            </p:txBody>
          </p:sp>
        </mc:Choice>
        <mc:Fallback xmlns="">
          <p:sp>
            <p:nvSpPr>
              <p:cNvPr id="3" name="Ograd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00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sl-SI" dirty="0" smtClean="0"/>
              <a:t>Dodaj v gozd O(1)</a:t>
            </a:r>
          </a:p>
          <a:p>
            <a:pPr>
              <a:buFont typeface="+mj-lt"/>
              <a:buAutoNum type="arabicPeriod"/>
            </a:pPr>
            <a:r>
              <a:rPr lang="sl-SI" dirty="0" err="1" smtClean="0"/>
              <a:t>Blossomova</a:t>
            </a:r>
            <a:r>
              <a:rPr lang="sl-SI" dirty="0" smtClean="0"/>
              <a:t> rekurzija O(1)</a:t>
            </a:r>
          </a:p>
          <a:p>
            <a:pPr>
              <a:buFont typeface="+mj-lt"/>
              <a:buAutoNum type="arabicPeriod"/>
            </a:pPr>
            <a:r>
              <a:rPr lang="sl-SI" dirty="0" smtClean="0"/>
              <a:t>Vrni povečujočo pot (DFS) O(n)</a:t>
            </a:r>
          </a:p>
          <a:p>
            <a:pPr>
              <a:buFont typeface="+mj-lt"/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dirty="0"/>
              <a:t>Časovna zahtevnost O(|V|^3</a:t>
            </a:r>
            <a:r>
              <a:rPr lang="sl-SI" dirty="0" smtClean="0"/>
              <a:t>)</a:t>
            </a:r>
          </a:p>
          <a:p>
            <a:pPr marL="0" indent="0">
              <a:buNone/>
            </a:pPr>
            <a:r>
              <a:rPr lang="sl-SI" dirty="0" smtClean="0"/>
              <a:t>Ni odvisna od števila povezav</a:t>
            </a:r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15" y="4653136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5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 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 gradiv, slik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r>
              <a:rPr lang="sl-SI" dirty="0">
                <a:hlinkClick r:id="rId10"/>
              </a:rPr>
              <a:t>http://slideplayer.com/slide/10831654</a:t>
            </a:r>
            <a:r>
              <a:rPr lang="sl-SI" dirty="0" smtClean="0">
                <a:hlinkClick r:id="rId10"/>
              </a:rPr>
              <a:t>/</a:t>
            </a:r>
            <a:r>
              <a:rPr lang="sl-SI" dirty="0"/>
              <a:t> </a:t>
            </a:r>
            <a:r>
              <a:rPr lang="sl-SI" dirty="0" smtClean="0"/>
              <a:t>(stran 77-84)</a:t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1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github.com/amyshoe/CME323-Project</a:t>
            </a:r>
            <a:r>
              <a:rPr lang="sl-SI" dirty="0" smtClean="0"/>
              <a:t> 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sl-SI" dirty="0" smtClean="0"/>
          </a:p>
          <a:p>
            <a:endParaRPr lang="sl-SI" dirty="0"/>
          </a:p>
          <a:p>
            <a:r>
              <a:rPr lang="sl-SI" dirty="0" smtClean="0"/>
              <a:t>Popolno prirejanje, vsako vozlišče je dotaknjeno z prirejanjem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images.slideplayer.com/38/10831654/slides/slid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images.slideplayer.com/38/10831654/slides/slide_79.jpg</a:t>
            </a:r>
            <a:endParaRPr lang="sl-SI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3" y="1085393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>
                <a:hlinkClick r:id="rId2"/>
              </a:rPr>
              <a:t>http://</a:t>
            </a:r>
            <a:r>
              <a:rPr lang="sl-SI" dirty="0" smtClean="0">
                <a:hlinkClick r:id="rId2"/>
              </a:rPr>
              <a:t>images.slideplayer.com/38/10831654/slides/slide_80.jpg</a:t>
            </a:r>
            <a:endParaRPr lang="sl-SI" dirty="0" smtClean="0"/>
          </a:p>
          <a:p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6228184" cy="467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2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541</TotalTime>
  <Words>932</Words>
  <Application>Microsoft Office PowerPoint</Application>
  <PresentationFormat>Diaprojekcija na zaslonu (4:3)</PresentationFormat>
  <Paragraphs>128</Paragraphs>
  <Slides>37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37</vt:i4>
      </vt:variant>
    </vt:vector>
  </HeadingPairs>
  <TitlesOfParts>
    <vt:vector size="38" baseType="lpstr">
      <vt:lpstr>Facet</vt:lpstr>
      <vt:lpstr>Blossom algoritem</vt:lpstr>
      <vt:lpstr>Problem</vt:lpstr>
      <vt:lpstr>PowerPointova predstavitev</vt:lpstr>
      <vt:lpstr>Prirejanje</vt:lpstr>
      <vt:lpstr>Izpostavljeno vozlišče</vt:lpstr>
      <vt:lpstr>PowerPointova predstavitev</vt:lpstr>
      <vt:lpstr>PowerPointova predstavitev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PowerPointova predstavitev</vt:lpstr>
      <vt:lpstr>PowerPointova predstavitev</vt:lpstr>
      <vt:lpstr>Povečujoča pot v skrčenem grafu  Povečujoča pot v prvotnem grafu</vt:lpstr>
      <vt:lpstr>PowerPointova predstavitev</vt:lpstr>
      <vt:lpstr>PowerPointova predstavitev</vt:lpstr>
      <vt:lpstr>PowerPointova predstavitev</vt:lpstr>
      <vt:lpstr>PowerPointova predstavitev</vt:lpstr>
      <vt:lpstr>Dodaj v gozd</vt:lpstr>
      <vt:lpstr>Rekurzija</vt:lpstr>
      <vt:lpstr>PowerPointova predstavitev</vt:lpstr>
      <vt:lpstr>PowerPointova predstavitev</vt:lpstr>
      <vt:lpstr>Drevo</vt:lpstr>
      <vt:lpstr>Gozd</vt:lpstr>
      <vt:lpstr>Trditev pravilnosti</vt:lpstr>
      <vt:lpstr>PowerPointova predstavitev</vt:lpstr>
      <vt:lpstr>Časovna zahtevnost</vt:lpstr>
      <vt:lpstr>Časovna zahtevnost</vt:lpstr>
      <vt:lpstr>PowerPointova predstavitev</vt:lpstr>
      <vt:lpstr>Časovna zahtevnost</vt:lpstr>
      <vt:lpstr>PowerPointova predstavitev</vt:lpstr>
      <vt:lpstr>Izboljšave</vt:lpstr>
      <vt:lpstr>Viri gradiv, slik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Uporabnik</cp:lastModifiedBy>
  <cp:revision>72</cp:revision>
  <dcterms:created xsi:type="dcterms:W3CDTF">2018-01-22T11:51:00Z</dcterms:created>
  <dcterms:modified xsi:type="dcterms:W3CDTF">2018-04-10T11:19:23Z</dcterms:modified>
</cp:coreProperties>
</file>