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64" r:id="rId5"/>
    <p:sldId id="259" r:id="rId6"/>
    <p:sldId id="272" r:id="rId7"/>
    <p:sldId id="268" r:id="rId8"/>
    <p:sldId id="279" r:id="rId9"/>
    <p:sldId id="270" r:id="rId10"/>
    <p:sldId id="267" r:id="rId11"/>
    <p:sldId id="275" r:id="rId12"/>
    <p:sldId id="281" r:id="rId13"/>
    <p:sldId id="273" r:id="rId14"/>
    <p:sldId id="274" r:id="rId15"/>
    <p:sldId id="276" r:id="rId16"/>
    <p:sldId id="277" r:id="rId17"/>
    <p:sldId id="278" r:id="rId18"/>
    <p:sldId id="266" r:id="rId19"/>
    <p:sldId id="269" r:id="rId20"/>
    <p:sldId id="265" r:id="rId21"/>
    <p:sldId id="258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F83C0-93FC-466A-87FD-4A535B857586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809-5CE4-4CE2-B32B-B9BC7DD73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Glede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 = (V, E) in </a:t>
            </a:r>
            <a:r>
              <a:rPr lang="en-US" dirty="0" err="1" smtClean="0"/>
              <a:t>prirejanje</a:t>
            </a:r>
            <a:r>
              <a:rPr lang="en-US" dirty="0" smtClean="0"/>
              <a:t> M od G je </a:t>
            </a:r>
            <a:r>
              <a:rPr lang="en-US" dirty="0" err="1" smtClean="0"/>
              <a:t>cvet</a:t>
            </a:r>
            <a:r>
              <a:rPr lang="en-US" dirty="0" smtClean="0"/>
              <a:t> B </a:t>
            </a:r>
            <a:r>
              <a:rPr lang="en-US" dirty="0" err="1" smtClean="0"/>
              <a:t>cikel</a:t>
            </a:r>
            <a:r>
              <a:rPr lang="en-US" dirty="0" smtClean="0"/>
              <a:t> v G,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sestavljen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2k + 1 </a:t>
            </a:r>
            <a:r>
              <a:rPr lang="en-US" dirty="0" err="1" smtClean="0"/>
              <a:t>povezav</a:t>
            </a:r>
            <a:r>
              <a:rPr lang="en-US" dirty="0" smtClean="0"/>
              <a:t>, od </a:t>
            </a:r>
            <a:r>
              <a:rPr lang="en-US" dirty="0" err="1" smtClean="0"/>
              <a:t>katerih</a:t>
            </a:r>
            <a:r>
              <a:rPr lang="en-US" dirty="0" smtClean="0"/>
              <a:t> </a:t>
            </a:r>
            <a:r>
              <a:rPr lang="en-US" dirty="0" err="1" smtClean="0"/>
              <a:t>točno</a:t>
            </a:r>
            <a:r>
              <a:rPr lang="en-US" dirty="0" smtClean="0"/>
              <a:t> k </a:t>
            </a:r>
            <a:r>
              <a:rPr lang="en-US" dirty="0" err="1" smtClean="0"/>
              <a:t>pripadata</a:t>
            </a:r>
            <a:r>
              <a:rPr lang="en-US" dirty="0" smtClean="0"/>
              <a:t> M, in </a:t>
            </a:r>
            <a:r>
              <a:rPr lang="en-US" dirty="0" err="1" smtClean="0"/>
              <a:t>kjer</a:t>
            </a:r>
            <a:r>
              <a:rPr lang="en-US" dirty="0" smtClean="0"/>
              <a:t> je </a:t>
            </a:r>
            <a:r>
              <a:rPr lang="en-US" dirty="0" err="1" smtClean="0"/>
              <a:t>ena</a:t>
            </a:r>
            <a:r>
              <a:rPr lang="en-US" dirty="0" smtClean="0"/>
              <a:t> od tock v </a:t>
            </a:r>
            <a:r>
              <a:rPr lang="en-US" dirty="0" err="1" smtClean="0"/>
              <a:t>v</a:t>
            </a:r>
            <a:r>
              <a:rPr lang="en-US" dirty="0" smtClean="0"/>
              <a:t> </a:t>
            </a:r>
            <a:r>
              <a:rPr lang="en-US" dirty="0" err="1" smtClean="0"/>
              <a:t>ciklu</a:t>
            </a:r>
            <a:r>
              <a:rPr lang="en-US" dirty="0" smtClean="0"/>
              <a:t> (</a:t>
            </a:r>
            <a:r>
              <a:rPr lang="en-US" dirty="0" err="1" smtClean="0"/>
              <a:t>osnova</a:t>
            </a:r>
            <a:r>
              <a:rPr lang="en-US" dirty="0" smtClean="0"/>
              <a:t> ) je taka, da </a:t>
            </a:r>
            <a:r>
              <a:rPr lang="en-US" dirty="0" err="1" smtClean="0"/>
              <a:t>obstaja</a:t>
            </a:r>
            <a:r>
              <a:rPr lang="en-US" dirty="0" smtClean="0"/>
              <a:t> </a:t>
            </a:r>
            <a:r>
              <a:rPr lang="en-US" dirty="0" err="1" smtClean="0"/>
              <a:t>izmenična</a:t>
            </a:r>
            <a:r>
              <a:rPr lang="en-US" dirty="0" smtClean="0"/>
              <a:t> pot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dolžine</a:t>
            </a:r>
            <a:r>
              <a:rPr lang="en-US" dirty="0" smtClean="0"/>
              <a:t> (</a:t>
            </a:r>
            <a:r>
              <a:rPr lang="en-US" dirty="0" err="1" smtClean="0"/>
              <a:t>stebla</a:t>
            </a:r>
            <a:r>
              <a:rPr lang="en-US" dirty="0" smtClean="0"/>
              <a:t>) od v do </a:t>
            </a:r>
            <a:r>
              <a:rPr lang="en-US" dirty="0" err="1" smtClean="0"/>
              <a:t>izpostavljene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 w.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graphs, we also use the procedure explained above to find augmenting paths. However, we might detect odd-length cycles now (case 4) and have to treat this case appropriately. The idea is the following: We ignore the entire cycle by contracting it to a single </a:t>
            </a:r>
            <a:r>
              <a:rPr lang="en-US" dirty="0" err="1" smtClean="0"/>
              <a:t>supernode</a:t>
            </a:r>
            <a:r>
              <a:rPr lang="en-US" dirty="0" smtClean="0"/>
              <a:t> and continue the BFS in the new graph. When we have found an augmenting path at some point we have to expand all </a:t>
            </a:r>
            <a:r>
              <a:rPr lang="en-US" dirty="0" err="1" smtClean="0"/>
              <a:t>supernodes</a:t>
            </a:r>
            <a:r>
              <a:rPr lang="en-US" dirty="0" smtClean="0"/>
              <a:t> again (in reversed order) before inverting the matching. We call such odd-length cycles </a:t>
            </a:r>
            <a:r>
              <a:rPr lang="en-US" b="1" dirty="0" smtClean="0"/>
              <a:t>blossoms</a:t>
            </a:r>
            <a:r>
              <a:rPr lang="en-US" dirty="0" smtClean="0"/>
              <a:t> and this is why the algorithm is often referred to as the Blossom Algorithm.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grad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D označuje število povezav 0.1 mal povezav, 0.9 velik povezav</a:t>
            </a:r>
            <a:endParaRPr lang="en-US" dirty="0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8A809-5CE4-4CE2-B32B-B9BC7DD73B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4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FB0A-BEF4-4384-B5CA-BA492AB9664D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E52A-2E62-43EA-999B-880FF948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demonstrations.wolfram.com/TheBlossomAlgorithmForWeightedGraphs/" TargetMode="External"/><Relationship Id="rId3" Type="http://schemas.openxmlformats.org/officeDocument/2006/relationships/hyperlink" Target="https://en.wikipedia.org/wiki/Blossom_algorithm" TargetMode="External"/><Relationship Id="rId7" Type="http://schemas.openxmlformats.org/officeDocument/2006/relationships/hyperlink" Target="https://web.archive.org/web/20081230183603/http:/www.cs.berkeley.edu/~karp/greatalgo/lecture05.pdf" TargetMode="External"/><Relationship Id="rId2" Type="http://schemas.openxmlformats.org/officeDocument/2006/relationships/hyperlink" Target="http://www.imsc.res.in/~meena/matching/edmond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nford.edu/~rezab/classes/cme323/S16/projects_reports/shoemaker_vare.pdf" TargetMode="External"/><Relationship Id="rId5" Type="http://schemas.openxmlformats.org/officeDocument/2006/relationships/hyperlink" Target="https://brilliant.org/wiki/blossom-algorithm/" TargetMode="External"/><Relationship Id="rId4" Type="http://schemas.openxmlformats.org/officeDocument/2006/relationships/hyperlink" Target="https://www-m9.ma.tum.de/graph-algorithms/matchings-blossom-algorithm/index_en.html" TargetMode="External"/><Relationship Id="rId9" Type="http://schemas.openxmlformats.org/officeDocument/2006/relationships/hyperlink" Target="http://demonstrations.wolfram.com/TheBlossomAlgorithmForMaximumMatc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 smtClean="0"/>
              <a:t>Blossomov</a:t>
            </a:r>
            <a:r>
              <a:rPr lang="sl-SI" dirty="0" smtClean="0"/>
              <a:t> algoritem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Edmonds’ matching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Algoritem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Prirejanje M</a:t>
            </a:r>
          </a:p>
          <a:p>
            <a:r>
              <a:rPr lang="sl-SI" dirty="0" smtClean="0"/>
              <a:t>Izhod: Povečujoča pot, če obstaja, sicer prazna pot.</a:t>
            </a:r>
          </a:p>
          <a:p>
            <a:r>
              <a:rPr lang="sl-SI" dirty="0" smtClean="0"/>
              <a:t>Iskanje poti za povečanje uporablja pomožno podatkovno strukturo gozd F, katerega posamezna drevesa ustrezajo določenim delom grafa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 vsakem koraku iteracije algoritem najde: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Povečujočo pot</a:t>
            </a:r>
          </a:p>
          <a:p>
            <a:pPr marL="514350" indent="-514350">
              <a:buFont typeface="+mj-lt"/>
              <a:buAutoNum type="alphaLcParenR"/>
            </a:pPr>
            <a:r>
              <a:rPr lang="sl-SI" dirty="0" err="1" smtClean="0"/>
              <a:t>Blossom</a:t>
            </a:r>
            <a:endParaRPr lang="sl-SI" dirty="0" smtClean="0"/>
          </a:p>
          <a:p>
            <a:pPr marL="514350" indent="-514350">
              <a:buFont typeface="+mj-lt"/>
              <a:buAutoNum type="alphaLcParenR"/>
            </a:pPr>
            <a:r>
              <a:rPr lang="sl-SI" dirty="0" smtClean="0"/>
              <a:t>Zaključi, da ni povečujočih poti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Documents and Settings\xxx\Desktop\BlossomAlgoritem\slike\conc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3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2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Documents and Settings\xxx\Desktop\BlossomAlgoritem\slike\najdi_povečujočo_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59" y="127128"/>
            <a:ext cx="7696201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Vhod: Graf G, Prvotno prirejanje</a:t>
            </a:r>
          </a:p>
          <a:p>
            <a:r>
              <a:rPr lang="sl-SI" dirty="0" smtClean="0"/>
              <a:t>Izhod: Maksimalno prirejanje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31366"/>
            <a:ext cx="50482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3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Documents and Settings\xxx\Desktop\BlossomAlgoritem\slike\Forest_expan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962"/>
            <a:ext cx="4608512" cy="33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Documents and Settings\xxx\Desktop\BlossomAlgoritem\slike\Blossom_contr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645024"/>
            <a:ext cx="4160710" cy="288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7" name="Picture 3" descr="C:\Documents and Settings\xxx\Desktop\BlossomAlgoritem\slike\Path_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4948796" cy="34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Documents and Settings\xxx\Desktop\BlossomAlgoritem\slike\Path_lif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126"/>
            <a:ext cx="4233578" cy="28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Gozd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Je </a:t>
            </a:r>
            <a:r>
              <a:rPr lang="sl-SI" dirty="0" err="1" smtClean="0"/>
              <a:t>alternirajoč</a:t>
            </a:r>
            <a:endParaRPr lang="sl-S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Documents and Settings\xxx\Desktop\BlossomAlgoritem\slike\04_Descrip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998" y="2708920"/>
            <a:ext cx="1438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Documents and Settings\xxx\Desktop\BlossomAlgoritem\slike\05_Descrip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927350"/>
            <a:ext cx="5715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 pravilnosti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 je </a:t>
            </a:r>
            <a:r>
              <a:rPr lang="en-US" dirty="0" err="1" smtClean="0"/>
              <a:t>največje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</a:t>
            </a:r>
            <a:r>
              <a:rPr lang="sl-SI" dirty="0" smtClean="0">
                <a:sym typeface="Wingdings" panose="05000000000000000000" pitchFamily="2" charset="2"/>
              </a:rPr>
              <a:t>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povečujoče</a:t>
            </a:r>
            <a:r>
              <a:rPr lang="en-US" dirty="0" smtClean="0"/>
              <a:t> </a:t>
            </a:r>
            <a:r>
              <a:rPr lang="en-US" dirty="0" err="1" smtClean="0"/>
              <a:t>poti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Algoritem</a:t>
            </a:r>
            <a:r>
              <a:rPr lang="en-US" dirty="0" smtClean="0"/>
              <a:t> je </a:t>
            </a:r>
            <a:r>
              <a:rPr lang="en-US" dirty="0" err="1" smtClean="0"/>
              <a:t>razvil</a:t>
            </a:r>
            <a:r>
              <a:rPr lang="en-US" dirty="0" smtClean="0"/>
              <a:t> Jack Edmonds </a:t>
            </a:r>
            <a:r>
              <a:rPr lang="en-US" dirty="0" err="1" smtClean="0"/>
              <a:t>leta</a:t>
            </a:r>
            <a:r>
              <a:rPr lang="en-US" dirty="0" smtClean="0"/>
              <a:t> 1961</a:t>
            </a:r>
            <a:r>
              <a:rPr lang="sl-SI" dirty="0" smtClean="0"/>
              <a:t>, objavljen je bil 1965.</a:t>
            </a:r>
          </a:p>
          <a:p>
            <a:r>
              <a:rPr lang="sl-SI" dirty="0" smtClean="0"/>
              <a:t>Prvi algoritem, ki išče maksimalno prirejanje v polinomskem času.</a:t>
            </a:r>
          </a:p>
          <a:p>
            <a:r>
              <a:rPr lang="sl-SI" dirty="0" smtClean="0"/>
              <a:t>Algoritem, ki dela na vseh grafih.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Časovna zahtevnost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|E| število povezav</a:t>
            </a:r>
          </a:p>
          <a:p>
            <a:r>
              <a:rPr lang="sl-SI" dirty="0" smtClean="0"/>
              <a:t>|V| število vozlišč</a:t>
            </a:r>
          </a:p>
          <a:p>
            <a:r>
              <a:rPr lang="sl-SI" dirty="0" smtClean="0"/>
              <a:t>O(|E||V|^2)</a:t>
            </a:r>
          </a:p>
          <a:p>
            <a:endParaRPr lang="sl-SI" dirty="0"/>
          </a:p>
          <a:p>
            <a:endParaRPr lang="en-US" dirty="0"/>
          </a:p>
        </p:txBody>
      </p:sp>
      <p:pic>
        <p:nvPicPr>
          <p:cNvPr id="7170" name="Picture 2" descr="C:\Documents and Settings\xxx\Desktop\BlossomAlgoritem\slike\complec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036" y="1412776"/>
            <a:ext cx="4373884" cy="3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Documents and Settings\xxx\Desktop\BlossomAlgoritem\slike\časovna zahtevnost sequ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62769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8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Documents and Settings\xxx\Desktop\BlossomAlgoritem\slike\sequent vs pararel log log 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6752"/>
            <a:ext cx="6019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8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http://www.imsc.res.in/~meena/matching/edmonds.pdf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https://en.wikipedia.org/wiki/Blossom_algorithm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https://www-m9.ma.tum.de/graph-algorithms/matchings-blossom-algorithm/index_en.html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https://brilliant.org/wiki/blossom-algorithm/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https://stanford.edu/~rezab/classes/cme323/S16/projects_reports/shoemaker_vare.pdf</a:t>
            </a:r>
            <a:endParaRPr lang="sl-SI" dirty="0" smtClean="0"/>
          </a:p>
          <a:p>
            <a:r>
              <a:rPr lang="sl-SI" dirty="0" smtClean="0">
                <a:hlinkClick r:id="rId7"/>
              </a:rPr>
              <a:t>https://web.archive.org/web/20081230183603/http://www.cs.berkeley.edu/~karp/greatalgo/lecture05.pdf</a:t>
            </a:r>
            <a:r>
              <a:rPr lang="sl-SI" dirty="0" smtClean="0"/>
              <a:t/>
            </a:r>
            <a:br>
              <a:rPr lang="sl-SI" dirty="0" smtClean="0"/>
            </a:br>
            <a:endParaRPr lang="en-US" dirty="0" smtClean="0"/>
          </a:p>
          <a:p>
            <a:r>
              <a:rPr lang="en-US" dirty="0" smtClean="0">
                <a:hlinkClick r:id="rId8"/>
              </a:rPr>
              <a:t>http://demonstrations.wolfram.com/TheBlossomAlgorithmForWeightedGraphs/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http://demonstrations.wolfram.com/TheBlossomAlgorithmForMaximumMatching/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Prirejanje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Prirej</a:t>
            </a:r>
            <a:r>
              <a:rPr lang="sl-SI" dirty="0" err="1" smtClean="0"/>
              <a:t>anj</a:t>
            </a:r>
            <a:r>
              <a:rPr lang="en-US" dirty="0" smtClean="0"/>
              <a:t>e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podmnožica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G, </a:t>
            </a:r>
            <a:r>
              <a:rPr lang="en-US" dirty="0" err="1" smtClean="0"/>
              <a:t>tako</a:t>
            </a:r>
            <a:r>
              <a:rPr lang="en-US" dirty="0" smtClean="0"/>
              <a:t> da </a:t>
            </a:r>
            <a:r>
              <a:rPr lang="en-US" dirty="0" err="1" smtClean="0"/>
              <a:t>nobeno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vključeno</a:t>
            </a:r>
            <a:r>
              <a:rPr lang="en-US" dirty="0" smtClean="0"/>
              <a:t> </a:t>
            </a:r>
            <a:r>
              <a:rPr lang="en-US" dirty="0" err="1" smtClean="0"/>
              <a:t>več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1x.</a:t>
            </a:r>
            <a:endParaRPr lang="sl-SI" dirty="0" smtClean="0"/>
          </a:p>
          <a:p>
            <a:endParaRPr lang="sl-SI" dirty="0"/>
          </a:p>
          <a:p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 v </a:t>
            </a:r>
            <a:r>
              <a:rPr lang="en-US" dirty="0" err="1" smtClean="0"/>
              <a:t>grafu</a:t>
            </a:r>
            <a:r>
              <a:rPr lang="en-US" dirty="0" smtClean="0"/>
              <a:t> G je </a:t>
            </a:r>
            <a:r>
              <a:rPr lang="en-US" dirty="0" err="1" smtClean="0"/>
              <a:t>prirejanje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vsebuje</a:t>
            </a:r>
            <a:r>
              <a:rPr lang="en-US" dirty="0" smtClean="0"/>
              <a:t> </a:t>
            </a:r>
            <a:r>
              <a:rPr lang="en-US" dirty="0" err="1" smtClean="0"/>
              <a:t>maksimalno</a:t>
            </a:r>
            <a:r>
              <a:rPr lang="en-US" dirty="0" smtClean="0"/>
              <a:t> </a:t>
            </a:r>
            <a:r>
              <a:rPr lang="en-US" dirty="0" err="1" smtClean="0"/>
              <a:t>št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G.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vsako</a:t>
            </a:r>
            <a:r>
              <a:rPr lang="en-US" dirty="0" smtClean="0"/>
              <a:t> </a:t>
            </a:r>
            <a:r>
              <a:rPr lang="en-US" dirty="0" err="1" smtClean="0"/>
              <a:t>prirejanje</a:t>
            </a:r>
            <a:r>
              <a:rPr lang="en-US" dirty="0" smtClean="0"/>
              <a:t> M' </a:t>
            </a:r>
            <a:r>
              <a:rPr lang="en-US" dirty="0" err="1" smtClean="0"/>
              <a:t>velja</a:t>
            </a:r>
            <a:r>
              <a:rPr lang="en-US" dirty="0" smtClean="0"/>
              <a:t> |M| &gt;= |M'|.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Izpostavljeno vozlišče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graf</a:t>
            </a:r>
            <a:r>
              <a:rPr lang="en-US" dirty="0" smtClean="0"/>
              <a:t> G z </a:t>
            </a:r>
            <a:r>
              <a:rPr lang="en-US" dirty="0" err="1" smtClean="0"/>
              <a:t>prirejanjem</a:t>
            </a:r>
            <a:r>
              <a:rPr lang="en-US" dirty="0" smtClean="0"/>
              <a:t> M je </a:t>
            </a:r>
            <a:r>
              <a:rPr lang="en-US" dirty="0" err="1" smtClean="0"/>
              <a:t>izpostavljeno</a:t>
            </a:r>
            <a:r>
              <a:rPr lang="en-US" dirty="0" smtClean="0"/>
              <a:t> </a:t>
            </a:r>
            <a:r>
              <a:rPr lang="en-US" dirty="0" err="1" smtClean="0"/>
              <a:t>vozlišče</a:t>
            </a:r>
            <a:r>
              <a:rPr lang="en-US" dirty="0" smtClean="0"/>
              <a:t> v, </a:t>
            </a:r>
            <a:r>
              <a:rPr lang="en-US" dirty="0" err="1" smtClean="0"/>
              <a:t>ki</a:t>
            </a:r>
            <a:r>
              <a:rPr lang="en-US" dirty="0" smtClean="0"/>
              <a:t> ne </a:t>
            </a:r>
            <a:r>
              <a:rPr lang="en-US" dirty="0" err="1" smtClean="0"/>
              <a:t>pripada</a:t>
            </a:r>
            <a:r>
              <a:rPr lang="en-US" dirty="0" smtClean="0"/>
              <a:t> M, </a:t>
            </a:r>
            <a:r>
              <a:rPr lang="en-US" dirty="0" err="1" smtClean="0"/>
              <a:t>ampak</a:t>
            </a:r>
            <a:r>
              <a:rPr lang="en-US" dirty="0" smtClean="0"/>
              <a:t> je v G. V(G\M) so </a:t>
            </a:r>
            <a:r>
              <a:rPr lang="en-US" dirty="0" err="1" smtClean="0"/>
              <a:t>izpostavljena</a:t>
            </a:r>
            <a:r>
              <a:rPr lang="en-US" dirty="0" smtClean="0"/>
              <a:t> </a:t>
            </a:r>
            <a:r>
              <a:rPr lang="en-US" dirty="0" err="1" smtClean="0"/>
              <a:t>vozlišča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Blossom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Cikel lihe dolžine 2k+1</a:t>
            </a:r>
          </a:p>
          <a:p>
            <a:r>
              <a:rPr lang="sl-SI" dirty="0" smtClean="0"/>
              <a:t>k povezav pripada prirejanju M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94" y="3607229"/>
            <a:ext cx="2828156" cy="20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Iskanje </a:t>
            </a:r>
            <a:r>
              <a:rPr lang="sl-SI" dirty="0" err="1" smtClean="0"/>
              <a:t>blossomov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l-SI" dirty="0" smtClean="0"/>
              <a:t>Preglej graf, začni v izpostavljenem vozlišču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Začetnega označi z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err="1" smtClean="0"/>
              <a:t>Alternirajoče</a:t>
            </a:r>
            <a:r>
              <a:rPr lang="sl-SI" dirty="0" smtClean="0"/>
              <a:t> označi z „i“ in „o“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 smtClean="0"/>
              <a:t>Če sta končna 2 označena z „o“ je </a:t>
            </a:r>
            <a:r>
              <a:rPr lang="sl-SI" dirty="0" err="1" smtClean="0"/>
              <a:t>blossom</a:t>
            </a:r>
            <a:r>
              <a:rPr lang="sl-SI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Povečujoča pot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Pot ki se začne in konča v prostem vozlišču in </a:t>
            </a:r>
            <a:r>
              <a:rPr lang="sl-SI" dirty="0" err="1" smtClean="0"/>
              <a:t>alternira</a:t>
            </a:r>
            <a:r>
              <a:rPr lang="sl-SI" dirty="0" smtClean="0"/>
              <a:t> med povezavami, ki so v prirejanju in niso.</a:t>
            </a:r>
            <a:endParaRPr lang="en-US" dirty="0"/>
          </a:p>
        </p:txBody>
      </p:sp>
      <p:pic>
        <p:nvPicPr>
          <p:cNvPr id="6146" name="Picture 2" descr="C:\Documents and Settings\xxx\Desktop\BlossomAlgoritem\slike\03_Descrip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70785"/>
            <a:ext cx="3106266" cy="26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ocuments and Settings\xxx\Desktop\BlossomAlgoritem\slike\Edmonds_augmenting_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1" y="2194722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Trditev</a:t>
            </a:r>
            <a:endParaRPr lang="en-US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povečujočo</a:t>
            </a:r>
            <a:r>
              <a:rPr lang="en-US" dirty="0" smtClean="0"/>
              <a:t> </a:t>
            </a:r>
            <a:r>
              <a:rPr lang="en-US" dirty="0" err="1" smtClean="0"/>
              <a:t>potjo</a:t>
            </a:r>
            <a:r>
              <a:rPr lang="en-US" dirty="0" smtClean="0"/>
              <a:t> in </a:t>
            </a:r>
            <a:r>
              <a:rPr lang="en-US" dirty="0" err="1" smtClean="0"/>
              <a:t>prirejanjem</a:t>
            </a:r>
            <a:r>
              <a:rPr lang="en-US" dirty="0" smtClean="0"/>
              <a:t> M, z </a:t>
            </a:r>
            <a:r>
              <a:rPr lang="en-US" dirty="0" err="1" smtClean="0"/>
              <a:t>odstranitvijo</a:t>
            </a:r>
            <a:r>
              <a:rPr lang="en-US" dirty="0" smtClean="0"/>
              <a:t> </a:t>
            </a:r>
            <a:r>
              <a:rPr lang="en-US" dirty="0" err="1" smtClean="0"/>
              <a:t>povezav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in z </a:t>
            </a:r>
            <a:r>
              <a:rPr lang="en-US" dirty="0" err="1" smtClean="0"/>
              <a:t>dodajanjem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niso</a:t>
            </a:r>
            <a:r>
              <a:rPr lang="en-US" dirty="0" smtClean="0"/>
              <a:t> v </a:t>
            </a:r>
            <a:r>
              <a:rPr lang="en-US" dirty="0" err="1" smtClean="0"/>
              <a:t>prirejanju</a:t>
            </a:r>
            <a:r>
              <a:rPr lang="en-US" dirty="0" smtClean="0"/>
              <a:t> </a:t>
            </a:r>
            <a:r>
              <a:rPr lang="en-US" dirty="0" err="1" smtClean="0"/>
              <a:t>povečamo</a:t>
            </a:r>
            <a:r>
              <a:rPr lang="en-US" dirty="0" smtClean="0"/>
              <a:t> </a:t>
            </a:r>
            <a:r>
              <a:rPr lang="en-US" dirty="0" err="1" smtClean="0"/>
              <a:t>velikost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539</Words>
  <Application>Microsoft Office PowerPoint</Application>
  <PresentationFormat>Diaprojekcija na zaslonu (4:3)</PresentationFormat>
  <Paragraphs>56</Paragraphs>
  <Slides>22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22</vt:i4>
      </vt:variant>
    </vt:vector>
  </HeadingPairs>
  <TitlesOfParts>
    <vt:vector size="23" baseType="lpstr">
      <vt:lpstr>Officeova tema</vt:lpstr>
      <vt:lpstr>Blossomov algoritem</vt:lpstr>
      <vt:lpstr>PowerPointova predstavitev</vt:lpstr>
      <vt:lpstr>Prirejanje</vt:lpstr>
      <vt:lpstr>Izpostavljeno vozlišče</vt:lpstr>
      <vt:lpstr>Blossom</vt:lpstr>
      <vt:lpstr>Iskanje blossomov</vt:lpstr>
      <vt:lpstr>Povečujoča pot</vt:lpstr>
      <vt:lpstr>PowerPointova predstavitev</vt:lpstr>
      <vt:lpstr>Trditev</vt:lpstr>
      <vt:lpstr>Algoritem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Gozd</vt:lpstr>
      <vt:lpstr>PowerPointova predstavitev</vt:lpstr>
      <vt:lpstr>Trditev pravilnosti</vt:lpstr>
      <vt:lpstr>Časovna zahtevnost</vt:lpstr>
      <vt:lpstr>PowerPointova predstavitev</vt:lpstr>
      <vt:lpstr>Viri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Blossomov algoritem</dc:title>
  <dc:creator>Administrator</dc:creator>
  <cp:lastModifiedBy>Administrator</cp:lastModifiedBy>
  <cp:revision>28</cp:revision>
  <dcterms:created xsi:type="dcterms:W3CDTF">2018-01-22T11:51:00Z</dcterms:created>
  <dcterms:modified xsi:type="dcterms:W3CDTF">2018-01-22T16:06:53Z</dcterms:modified>
</cp:coreProperties>
</file>