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4" r:id="rId3"/>
    <p:sldId id="257" r:id="rId4"/>
    <p:sldId id="261" r:id="rId5"/>
    <p:sldId id="264" r:id="rId6"/>
    <p:sldId id="282" r:id="rId7"/>
    <p:sldId id="259" r:id="rId8"/>
    <p:sldId id="272" r:id="rId9"/>
    <p:sldId id="268" r:id="rId10"/>
    <p:sldId id="279" r:id="rId11"/>
    <p:sldId id="270" r:id="rId12"/>
    <p:sldId id="267" r:id="rId13"/>
    <p:sldId id="290" r:id="rId14"/>
    <p:sldId id="266" r:id="rId15"/>
    <p:sldId id="275" r:id="rId16"/>
    <p:sldId id="281" r:id="rId17"/>
    <p:sldId id="285" r:id="rId18"/>
    <p:sldId id="292" r:id="rId19"/>
    <p:sldId id="273" r:id="rId20"/>
    <p:sldId id="274" r:id="rId21"/>
    <p:sldId id="289" r:id="rId22"/>
    <p:sldId id="293" r:id="rId23"/>
    <p:sldId id="276" r:id="rId24"/>
    <p:sldId id="277" r:id="rId25"/>
    <p:sldId id="278" r:id="rId26"/>
    <p:sldId id="288" r:id="rId27"/>
    <p:sldId id="269" r:id="rId28"/>
    <p:sldId id="295" r:id="rId29"/>
    <p:sldId id="294" r:id="rId30"/>
    <p:sldId id="265" r:id="rId31"/>
    <p:sldId id="286" r:id="rId32"/>
    <p:sldId id="296" r:id="rId33"/>
    <p:sldId id="258" r:id="rId34"/>
    <p:sldId id="291" r:id="rId35"/>
    <p:sldId id="26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s://github.com/amyshoe/CME323-Project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demonstrations.wolfram.com/TheBlossomAlgorithmForMaximumMatching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</a:t>
            </a:r>
            <a:r>
              <a:rPr lang="en-US" dirty="0" smtClean="0"/>
              <a:t>.</a:t>
            </a:r>
            <a:endParaRPr lang="sl-SI" dirty="0" smtClean="0"/>
          </a:p>
          <a:p>
            <a:r>
              <a:rPr lang="sl-SI" dirty="0" smtClean="0"/>
              <a:t>Dokaz z indukcijo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49627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skrčenem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Rekurzija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6770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4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smtClean="0"/>
              <a:t>točka </a:t>
            </a:r>
            <a:r>
              <a:rPr lang="sl-SI" dirty="0"/>
              <a:t>na </a:t>
            </a:r>
            <a:r>
              <a:rPr lang="sl-SI" dirty="0" smtClean="0"/>
              <a:t>neparni razdalji </a:t>
            </a:r>
            <a:r>
              <a:rPr lang="sl-SI" dirty="0"/>
              <a:t>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</a:t>
            </a:r>
            <a:r>
              <a:rPr lang="sl-SI" dirty="0" smtClean="0"/>
              <a:t>_</a:t>
            </a:r>
            <a:r>
              <a:rPr lang="sl-SI" dirty="0" err="1" smtClean="0"/>
              <a:t>augmenting</a:t>
            </a:r>
            <a:r>
              <a:rPr lang="sl-SI" dirty="0" smtClean="0"/>
              <a:t>_</a:t>
            </a:r>
            <a:r>
              <a:rPr lang="sl-SI" dirty="0" err="1" smtClean="0"/>
              <a:t>path</a:t>
            </a:r>
            <a:r>
              <a:rPr lang="sl-SI" dirty="0" smtClean="0"/>
              <a:t>(G,M), </a:t>
            </a:r>
            <a:r>
              <a:rPr lang="sl-SI" dirty="0"/>
              <a:t>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Vsaka iteracija povečujoče poti ima lahko O(n) </a:t>
            </a:r>
            <a:r>
              <a:rPr lang="sl-SI" dirty="0" err="1" smtClean="0"/>
              <a:t>blossomovih</a:t>
            </a:r>
            <a:r>
              <a:rPr lang="sl-SI" dirty="0" smtClean="0"/>
              <a:t> skrčitev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4606"/>
          <a:stretch/>
        </p:blipFill>
        <p:spPr bwMode="auto">
          <a:xfrm>
            <a:off x="1547664" y="3320506"/>
            <a:ext cx="5019310" cy="262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88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grad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Blossom algoritem zahteva največ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sl-SI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sl-SI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 smtClean="0"/>
                  <a:t>klicev funkcije najdi_povečujočo_pot (</a:t>
                </a:r>
                <a:r>
                  <a:rPr lang="sl-SI" dirty="0" err="1" smtClean="0"/>
                  <a:t>find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aug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path</a:t>
                </a:r>
                <a:r>
                  <a:rPr lang="sl-SI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err="1" smtClean="0"/>
                  <a:t>Blossomova</a:t>
                </a:r>
                <a:r>
                  <a:rPr lang="sl-SI" dirty="0" smtClean="0"/>
                  <a:t> rekurzija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Dodaj v gozd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Vrni povečujočo pot</a:t>
                </a:r>
                <a:endParaRPr lang="sl-SI" dirty="0"/>
              </a:p>
            </p:txBody>
          </p:sp>
        </mc:Choice>
        <mc:Fallback>
          <p:sp>
            <p:nvSpPr>
              <p:cNvPr id="3" name="Ograd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0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l-SI" dirty="0" smtClean="0"/>
              <a:t>Dodaj v gozd O(1)</a:t>
            </a:r>
          </a:p>
          <a:p>
            <a:pPr>
              <a:buFont typeface="+mj-lt"/>
              <a:buAutoNum type="arabicPeriod"/>
            </a:pPr>
            <a:r>
              <a:rPr lang="sl-SI" dirty="0" err="1" smtClean="0"/>
              <a:t>Blossomova</a:t>
            </a:r>
            <a:r>
              <a:rPr lang="sl-SI" dirty="0" smtClean="0"/>
              <a:t> rekurzija O(1)</a:t>
            </a:r>
          </a:p>
          <a:p>
            <a:pPr>
              <a:buFont typeface="+mj-lt"/>
              <a:buAutoNum type="arabicPeriod"/>
            </a:pPr>
            <a:r>
              <a:rPr lang="sl-SI" dirty="0" smtClean="0"/>
              <a:t>Vrni povečujočo pot (DFS) O(n)</a:t>
            </a:r>
          </a:p>
          <a:p>
            <a:pPr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dirty="0"/>
              <a:t>Časovna zahtevnost O(|V|^3</a:t>
            </a:r>
            <a:r>
              <a:rPr lang="sl-SI" dirty="0" smtClean="0"/>
              <a:t>)</a:t>
            </a:r>
          </a:p>
          <a:p>
            <a:pPr marL="0" indent="0">
              <a:buNone/>
            </a:pPr>
            <a:r>
              <a:rPr lang="sl-SI" dirty="0" smtClean="0"/>
              <a:t>Ni odvisna od števila povezav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15" y="4653136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5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 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0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github.com/amyshoe/CME323-Project</a:t>
            </a:r>
            <a:r>
              <a:rPr lang="sl-SI" dirty="0" smtClean="0"/>
              <a:t> 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9" y="1574304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</TotalTime>
  <Words>914</Words>
  <Application>Microsoft Office PowerPoint</Application>
  <PresentationFormat>Diaprojekcija na zaslonu (4:3)</PresentationFormat>
  <Paragraphs>108</Paragraphs>
  <Slides>35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35</vt:i4>
      </vt:variant>
    </vt:vector>
  </HeadingPairs>
  <TitlesOfParts>
    <vt:vector size="36" baseType="lpstr">
      <vt:lpstr>Facet</vt:lpstr>
      <vt:lpstr>Blossom algoritem</vt:lpstr>
      <vt:lpstr>Problem</vt:lpstr>
      <vt:lpstr>PowerPointova predstavitev</vt:lpstr>
      <vt:lpstr>Prirejanje</vt:lpstr>
      <vt:lpstr>Izpostavljeno vozlišče</vt:lpstr>
      <vt:lpstr>PowerPointova predstavitev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PowerPointova predstavitev</vt:lpstr>
      <vt:lpstr>PowerPointova predstavitev</vt:lpstr>
      <vt:lpstr>Povečujoča pot v skrčenem grafu  Povečujoča pot v prvotnem grafu</vt:lpstr>
      <vt:lpstr>PowerPointova predstavitev</vt:lpstr>
      <vt:lpstr>PowerPointova predstavitev</vt:lpstr>
      <vt:lpstr>PowerPointova predstavitev</vt:lpstr>
      <vt:lpstr>Dodaj v gozd</vt:lpstr>
      <vt:lpstr>Rekurzija</vt:lpstr>
      <vt:lpstr>PowerPointova predstavitev</vt:lpstr>
      <vt:lpstr>PowerPointova predstavitev</vt:lpstr>
      <vt:lpstr>Drevo</vt:lpstr>
      <vt:lpstr>Gozd</vt:lpstr>
      <vt:lpstr>Trditev pravilnosti</vt:lpstr>
      <vt:lpstr>PowerPointova predstavitev</vt:lpstr>
      <vt:lpstr>Časovna zahtevnost</vt:lpstr>
      <vt:lpstr>Časovna zahtevnost</vt:lpstr>
      <vt:lpstr>PowerPointova predstavitev</vt:lpstr>
      <vt:lpstr>Časovna zahtevnost</vt:lpstr>
      <vt:lpstr>PowerPointova predstavitev</vt:lpstr>
      <vt:lpstr>Izboljšave</vt:lpstr>
      <vt:lpstr>Viri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Uporabnik</cp:lastModifiedBy>
  <cp:revision>65</cp:revision>
  <dcterms:created xsi:type="dcterms:W3CDTF">2018-01-22T11:51:00Z</dcterms:created>
  <dcterms:modified xsi:type="dcterms:W3CDTF">2018-01-23T19:57:01Z</dcterms:modified>
</cp:coreProperties>
</file>