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AA6B-CFA1-485F-B59C-C3F6EA0EFD62}" type="datetimeFigureOut">
              <a:rPr lang="nl-BE" smtClean="0"/>
              <a:t>9/12/2015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BA8A-F847-40FA-A389-0F73B8C56E4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069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AA6B-CFA1-485F-B59C-C3F6EA0EFD62}" type="datetimeFigureOut">
              <a:rPr lang="nl-BE" smtClean="0"/>
              <a:t>9/12/2015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BA8A-F847-40FA-A389-0F73B8C56E4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677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AA6B-CFA1-485F-B59C-C3F6EA0EFD62}" type="datetimeFigureOut">
              <a:rPr lang="nl-BE" smtClean="0"/>
              <a:t>9/12/2015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BA8A-F847-40FA-A389-0F73B8C56E4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4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AA6B-CFA1-485F-B59C-C3F6EA0EFD62}" type="datetimeFigureOut">
              <a:rPr lang="nl-BE" smtClean="0"/>
              <a:t>9/12/2015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BA8A-F847-40FA-A389-0F73B8C56E4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694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AA6B-CFA1-485F-B59C-C3F6EA0EFD62}" type="datetimeFigureOut">
              <a:rPr lang="nl-BE" smtClean="0"/>
              <a:t>9/12/2015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BA8A-F847-40FA-A389-0F73B8C56E4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87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AA6B-CFA1-485F-B59C-C3F6EA0EFD62}" type="datetimeFigureOut">
              <a:rPr lang="nl-BE" smtClean="0"/>
              <a:t>9/12/2015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BA8A-F847-40FA-A389-0F73B8C56E4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544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AA6B-CFA1-485F-B59C-C3F6EA0EFD62}" type="datetimeFigureOut">
              <a:rPr lang="nl-BE" smtClean="0"/>
              <a:t>9/12/2015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BA8A-F847-40FA-A389-0F73B8C56E4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723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AA6B-CFA1-485F-B59C-C3F6EA0EFD62}" type="datetimeFigureOut">
              <a:rPr lang="nl-BE" smtClean="0"/>
              <a:t>9/12/2015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BA8A-F847-40FA-A389-0F73B8C56E4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255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AA6B-CFA1-485F-B59C-C3F6EA0EFD62}" type="datetimeFigureOut">
              <a:rPr lang="nl-BE" smtClean="0"/>
              <a:t>9/12/2015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BA8A-F847-40FA-A389-0F73B8C56E4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956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AA6B-CFA1-485F-B59C-C3F6EA0EFD62}" type="datetimeFigureOut">
              <a:rPr lang="nl-BE" smtClean="0"/>
              <a:t>9/12/2015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BA8A-F847-40FA-A389-0F73B8C56E4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34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AA6B-CFA1-485F-B59C-C3F6EA0EFD62}" type="datetimeFigureOut">
              <a:rPr lang="nl-BE" smtClean="0"/>
              <a:t>9/12/2015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BA8A-F847-40FA-A389-0F73B8C56E4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257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0AA6B-CFA1-485F-B59C-C3F6EA0EFD62}" type="datetimeFigureOut">
              <a:rPr lang="nl-BE" smtClean="0"/>
              <a:t>9/12/2015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7BA8A-F847-40FA-A389-0F73B8C56E4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305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GPS tool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3521" y="207137"/>
            <a:ext cx="6804942" cy="65943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8136" y="2715768"/>
            <a:ext cx="3595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Registreer verplaatsingen</a:t>
            </a:r>
          </a:p>
          <a:p>
            <a:r>
              <a:rPr lang="nl-BE" dirty="0"/>
              <a:t>	</a:t>
            </a:r>
            <a:r>
              <a:rPr lang="nl-BE" dirty="0" smtClean="0"/>
              <a:t>locatie en tijd</a:t>
            </a:r>
          </a:p>
          <a:p>
            <a:endParaRPr lang="nl-BE" dirty="0"/>
          </a:p>
          <a:p>
            <a:r>
              <a:rPr lang="nl-BE" dirty="0" smtClean="0"/>
              <a:t>Toon de verplaatsingen op een kaart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4197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GeoLocator</a:t>
            </a:r>
            <a:endParaRPr lang="nl-B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448" y="1690688"/>
            <a:ext cx="10515600" cy="296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6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BewaarPositie</a:t>
            </a:r>
            <a:endParaRPr lang="nl-B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726" y="1825625"/>
            <a:ext cx="69745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37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FilePickers: StorageFiles</a:t>
            </a:r>
            <a:endParaRPr lang="nl-B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8746"/>
            <a:ext cx="10515600" cy="36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96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Simulator en GeoLocator testen (demo)</a:t>
            </a:r>
            <a:endParaRPr lang="nl-B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880" y="1825625"/>
            <a:ext cx="81522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4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Welke topics komen in dit labo aan bod?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ER schema maken</a:t>
            </a:r>
          </a:p>
          <a:p>
            <a:r>
              <a:rPr lang="nl-BE" dirty="0" smtClean="0"/>
              <a:t>Database structuur afleiden uit het ER schema</a:t>
            </a:r>
          </a:p>
          <a:p>
            <a:r>
              <a:rPr lang="nl-BE" dirty="0" smtClean="0"/>
              <a:t>SQLite gebruiken</a:t>
            </a:r>
          </a:p>
          <a:p>
            <a:pPr lvl="1"/>
            <a:r>
              <a:rPr lang="nl-BE" dirty="0" smtClean="0"/>
              <a:t>Database maken</a:t>
            </a:r>
          </a:p>
          <a:p>
            <a:pPr lvl="1"/>
            <a:r>
              <a:rPr lang="nl-BE" dirty="0" smtClean="0"/>
              <a:t>Tabellen maken</a:t>
            </a:r>
          </a:p>
          <a:p>
            <a:pPr lvl="1"/>
            <a:r>
              <a:rPr lang="nl-BE" dirty="0" smtClean="0"/>
              <a:t>Gegevens toevoegen en opvragen</a:t>
            </a:r>
          </a:p>
          <a:p>
            <a:pPr lvl="1"/>
            <a:r>
              <a:rPr lang="nl-BE" dirty="0" smtClean="0"/>
              <a:t>Export van een database</a:t>
            </a:r>
          </a:p>
          <a:p>
            <a:r>
              <a:rPr lang="nl-BE" dirty="0" smtClean="0"/>
              <a:t>GeoLocator gebruiken</a:t>
            </a:r>
          </a:p>
          <a:p>
            <a:pPr lvl="1"/>
            <a:r>
              <a:rPr lang="nl-BE" dirty="0" smtClean="0"/>
              <a:t>Positie bepalen</a:t>
            </a:r>
          </a:p>
          <a:p>
            <a:pPr lvl="1"/>
            <a:r>
              <a:rPr lang="nl-BE" dirty="0" smtClean="0"/>
              <a:t>Positie wijziging verwerken</a:t>
            </a:r>
          </a:p>
          <a:p>
            <a:r>
              <a:rPr lang="nl-BE" dirty="0" smtClean="0"/>
              <a:t>StorageFiles</a:t>
            </a:r>
          </a:p>
          <a:p>
            <a:r>
              <a:rPr lang="nl-BE" dirty="0" smtClean="0"/>
              <a:t>Tonen van een route op een kaart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0187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ER schema maken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Zoals in de theorie les</a:t>
            </a:r>
          </a:p>
          <a:p>
            <a:pPr lvl="1"/>
            <a:r>
              <a:rPr lang="nl-BE" dirty="0" smtClean="0"/>
              <a:t>Vergeet de minimum en maximum cardinaliteiten niet te vermelden!</a:t>
            </a:r>
          </a:p>
          <a:p>
            <a:pPr lvl="1"/>
            <a:endParaRPr lang="nl-BE" dirty="0"/>
          </a:p>
          <a:p>
            <a:r>
              <a:rPr lang="nl-BE" dirty="0" smtClean="0"/>
              <a:t>DB schema maken</a:t>
            </a:r>
          </a:p>
          <a:p>
            <a:pPr lvl="1"/>
            <a:r>
              <a:rPr lang="nl-BE" dirty="0" smtClean="0"/>
              <a:t>Vergeet de PK niet voor elke tabel</a:t>
            </a:r>
          </a:p>
          <a:p>
            <a:pPr lvl="1"/>
            <a:r>
              <a:rPr lang="nl-BE" dirty="0" smtClean="0"/>
              <a:t>Vergeet de FK niet waar nodig! Zet ze in de juiste tabel!</a:t>
            </a:r>
          </a:p>
        </p:txBody>
      </p:sp>
    </p:spTree>
    <p:extLst>
      <p:ext uri="{BB962C8B-B14F-4D97-AF65-F5344CB8AC3E}">
        <p14:creationId xmlns:p14="http://schemas.microsoft.com/office/powerpoint/2010/main" val="150403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SQLite: opzetten van de tabellen</a:t>
            </a:r>
            <a:endParaRPr lang="nl-B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7992"/>
            <a:ext cx="10515600" cy="432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0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SQLite: insert data</a:t>
            </a:r>
            <a:endParaRPr lang="nl-B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448" y="1556597"/>
            <a:ext cx="10515600" cy="179872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08432" y="3632644"/>
            <a:ext cx="10945368" cy="274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0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SQLite: data ophalen</a:t>
            </a:r>
            <a:endParaRPr lang="nl-B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9639"/>
            <a:ext cx="10515600" cy="428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0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SQLite: table – class mappings</a:t>
            </a:r>
            <a:endParaRPr lang="nl-B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50" y="1797208"/>
            <a:ext cx="11494770" cy="453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6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SQLiteBrowser</a:t>
            </a:r>
            <a:endParaRPr lang="nl-B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194" y="1450720"/>
            <a:ext cx="9018133" cy="528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8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Manifest file: rechten aanpassen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demo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5491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133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GPS tool</vt:lpstr>
      <vt:lpstr>Welke topics komen in dit labo aan bod?</vt:lpstr>
      <vt:lpstr>ER schema maken</vt:lpstr>
      <vt:lpstr>SQLite: opzetten van de tabellen</vt:lpstr>
      <vt:lpstr>SQLite: insert data</vt:lpstr>
      <vt:lpstr>SQLite: data ophalen</vt:lpstr>
      <vt:lpstr>SQLite: table – class mappings</vt:lpstr>
      <vt:lpstr>SQLiteBrowser</vt:lpstr>
      <vt:lpstr>Manifest file: rechten aanpassen</vt:lpstr>
      <vt:lpstr>GeoLocator</vt:lpstr>
      <vt:lpstr>BewaarPositie</vt:lpstr>
      <vt:lpstr>FilePickers: StorageFiles</vt:lpstr>
      <vt:lpstr>Simulator en GeoLocator testen (demo)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tool</dc:title>
  <dc:creator>jef daels</dc:creator>
  <cp:lastModifiedBy>jef daels</cp:lastModifiedBy>
  <cp:revision>17</cp:revision>
  <dcterms:created xsi:type="dcterms:W3CDTF">2015-12-09T19:31:43Z</dcterms:created>
  <dcterms:modified xsi:type="dcterms:W3CDTF">2015-12-09T19:49:14Z</dcterms:modified>
</cp:coreProperties>
</file>