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0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7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8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3162-BB17-4CF4-8BD9-CAFA3DEF0811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5C7D5-9455-4F74-8C24-670631E7C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1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MVVM this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DataTemplate en property bindings</a:t>
            </a:r>
          </a:p>
          <a:p>
            <a:pPr lvl="1"/>
            <a:r>
              <a:rPr lang="nl-BE" dirty="0" smtClean="0"/>
              <a:t>INotifyPropertyChanged: Model -&gt; UI</a:t>
            </a:r>
          </a:p>
          <a:p>
            <a:pPr lvl="1"/>
            <a:r>
              <a:rPr lang="nl-BE" dirty="0" smtClean="0"/>
              <a:t>TwoWay Binding: UI -&gt; Model</a:t>
            </a:r>
          </a:p>
          <a:p>
            <a:pPr lvl="1"/>
            <a:endParaRPr lang="nl-BE" dirty="0"/>
          </a:p>
          <a:p>
            <a:r>
              <a:rPr lang="nl-BE" dirty="0" smtClean="0"/>
              <a:t>Onderlinge verbanden tussen properties sturen UI updates</a:t>
            </a:r>
          </a:p>
          <a:p>
            <a:pPr lvl="1"/>
            <a:r>
              <a:rPr lang="nl-BE" dirty="0" smtClean="0"/>
              <a:t>Een keuze in een lijstcontrol, of een checkbox aan/uit vinken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=&gt; start berekeningen voor andere properties</a:t>
            </a:r>
          </a:p>
          <a:p>
            <a:pPr lvl="1"/>
            <a:r>
              <a:rPr lang="nl-BE" dirty="0" smtClean="0"/>
              <a:t>Na het berekenen via INPC de UI aanpassen</a:t>
            </a:r>
          </a:p>
          <a:p>
            <a:pPr lvl="1"/>
            <a:endParaRPr lang="nl-BE" dirty="0"/>
          </a:p>
          <a:p>
            <a:r>
              <a:rPr lang="nl-BE" dirty="0" smtClean="0"/>
              <a:t>Een asynchrone verwerking in de repository kunnen we meepakken in het MVVM verhaal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718978"/>
            <a:ext cx="3408680" cy="617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7440" y="1825625"/>
            <a:ext cx="4826000" cy="36893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0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47" y="365071"/>
            <a:ext cx="10856494" cy="62929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2480" y="5110481"/>
            <a:ext cx="151384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deze cursus: MVVM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Waarom?</a:t>
            </a:r>
          </a:p>
          <a:p>
            <a:pPr lvl="1"/>
            <a:r>
              <a:rPr lang="nl-BE" dirty="0" smtClean="0"/>
              <a:t>Vorige cursus deed dit ook</a:t>
            </a:r>
          </a:p>
          <a:p>
            <a:pPr lvl="1"/>
            <a:r>
              <a:rPr lang="nl-BE" dirty="0" smtClean="0"/>
              <a:t>Beschikbaar voor alle windows platformen en Xamarin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Is het meest gedownloade NuGet package voor de term MVVM</a:t>
            </a:r>
          </a:p>
          <a:p>
            <a:pPr lvl="1"/>
            <a:r>
              <a:rPr lang="nl-BE" dirty="0" smtClean="0"/>
              <a:t>Er is een PluralSight cursus beschikbaar (voor wie deze cursus minder goed vindt </a:t>
            </a:r>
            <a:r>
              <a:rPr lang="nl-BE" dirty="0" smtClean="0">
                <a:sym typeface="Wingdings" panose="05000000000000000000" pitchFamily="2" charset="2"/>
              </a:rPr>
              <a:t>)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Ik gebruik hem zelf ook als ik mijn MVVM ding wil doen ...</a:t>
            </a:r>
          </a:p>
          <a:p>
            <a:pPr lvl="2"/>
            <a:r>
              <a:rPr lang="nl-BE" dirty="0" smtClean="0">
                <a:sym typeface="Wingdings" panose="05000000000000000000" pitchFamily="2" charset="2"/>
              </a:rPr>
              <a:t>Enkel voor de RelayCommand classe</a:t>
            </a:r>
          </a:p>
        </p:txBody>
      </p:sp>
    </p:spTree>
    <p:extLst>
      <p:ext uri="{BB962C8B-B14F-4D97-AF65-F5344CB8AC3E}">
        <p14:creationId xmlns:p14="http://schemas.microsoft.com/office/powerpoint/2010/main" val="133266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RelayCommand alternatief: DelegateCommand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dirty="0" smtClean="0"/>
              <a:t>Windows 10 sample: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 </a:t>
            </a:r>
          </a:p>
          <a:p>
            <a:r>
              <a:rPr lang="nl-BE" dirty="0" smtClean="0"/>
              <a:t>Indien we de code nakijken: DelegateCommand implementeert ICommand</a:t>
            </a:r>
          </a:p>
          <a:p>
            <a:r>
              <a:rPr lang="nl-BE" dirty="0" smtClean="0"/>
              <a:t>Het lijkt me gemakkelijker om het MVVMLight NuGet package te installeren ...</a:t>
            </a:r>
          </a:p>
          <a:p>
            <a:endParaRPr lang="nl-BE" dirty="0"/>
          </a:p>
          <a:p>
            <a:r>
              <a:rPr lang="nl-BE" dirty="0" smtClean="0"/>
              <a:t>Ze zijn beide wel beter dan JDACommand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  <a:endParaRPr lang="nl-B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94392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MVVM command binding: the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Installeer het NuGet package MVVM Light</a:t>
            </a:r>
          </a:p>
          <a:p>
            <a:r>
              <a:rPr lang="nl-BE" dirty="0" smtClean="0"/>
              <a:t>Studeer de PluralSight cursus omtrent MVVM Light</a:t>
            </a:r>
          </a:p>
          <a:p>
            <a:r>
              <a:rPr lang="nl-BE" dirty="0" smtClean="0"/>
              <a:t>Pas de gestudeerde kennis toe</a:t>
            </a:r>
          </a:p>
          <a:p>
            <a:r>
              <a:rPr lang="nl-BE" dirty="0" smtClean="0"/>
              <a:t>Gebruik wat interfaces om indruk te maken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4" y="3912468"/>
            <a:ext cx="4550194" cy="1261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83" y="3843904"/>
            <a:ext cx="6784557" cy="1534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64" y="5589397"/>
            <a:ext cx="6426167" cy="7225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8764" y="3777530"/>
            <a:ext cx="4742036" cy="16234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0500" y="3777531"/>
            <a:ext cx="6803440" cy="16234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764" y="5535967"/>
            <a:ext cx="6560676" cy="98675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ICommand property =&gt; RelayCommand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Demo: Delete Relay Command op LandInfo Master Detail</a:t>
            </a:r>
          </a:p>
          <a:p>
            <a:endParaRPr lang="nl-BE" dirty="0"/>
          </a:p>
          <a:p>
            <a:r>
              <a:rPr lang="nl-BE" dirty="0" smtClean="0"/>
              <a:t>Op te merken:</a:t>
            </a:r>
          </a:p>
          <a:p>
            <a:pPr lvl="1"/>
            <a:r>
              <a:rPr lang="nl-BE" dirty="0" smtClean="0"/>
              <a:t>We gebruiken Lambda expressies </a:t>
            </a:r>
          </a:p>
          <a:p>
            <a:pPr lvl="2"/>
            <a:r>
              <a:rPr lang="nl-BE" dirty="0" smtClean="0"/>
              <a:t>nieuw! </a:t>
            </a:r>
            <a:r>
              <a:rPr lang="nl-BE" dirty="0"/>
              <a:t>v</a:t>
            </a:r>
            <a:r>
              <a:rPr lang="nl-BE" dirty="0" smtClean="0"/>
              <a:t>oor deze cursus</a:t>
            </a:r>
          </a:p>
          <a:p>
            <a:pPr lvl="1"/>
            <a:r>
              <a:rPr lang="nl-BE" dirty="0" smtClean="0"/>
              <a:t>We gebruiken RelayCommand</a:t>
            </a:r>
          </a:p>
          <a:p>
            <a:pPr lvl="2"/>
            <a:r>
              <a:rPr lang="nl-BE" dirty="0" smtClean="0"/>
              <a:t>Komt uit het NuGet package MVVMLight</a:t>
            </a:r>
          </a:p>
          <a:p>
            <a:pPr lvl="2"/>
            <a:endParaRPr lang="nl-BE" dirty="0"/>
          </a:p>
          <a:p>
            <a:pPr lvl="1"/>
            <a:r>
              <a:rPr lang="nl-BE" dirty="0" smtClean="0"/>
              <a:t>Al dan niet met parameter</a:t>
            </a:r>
          </a:p>
          <a:p>
            <a:pPr lvl="1"/>
            <a:r>
              <a:rPr lang="nl-BE" dirty="0" smtClean="0"/>
              <a:t>Delete/Update/Create hoort thuis in de repository!!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Command binding via Blend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Voeg aan de Page een Delete knop toe</a:t>
            </a:r>
          </a:p>
          <a:p>
            <a:r>
              <a:rPr lang="nl-BE" dirty="0" smtClean="0"/>
              <a:t>Via Blend:</a:t>
            </a:r>
          </a:p>
          <a:p>
            <a:pPr lvl="1"/>
            <a:r>
              <a:rPr lang="nl-BE" dirty="0" smtClean="0"/>
              <a:t>Sleep op deze knop de juiste behavior (assets)</a:t>
            </a:r>
          </a:p>
          <a:p>
            <a:pPr lvl="2"/>
            <a:r>
              <a:rPr lang="nl-BE" dirty="0" smtClean="0"/>
              <a:t>Dit zijn twee objecten</a:t>
            </a:r>
          </a:p>
          <a:p>
            <a:pPr lvl="1"/>
            <a:r>
              <a:rPr lang="nl-BE" dirty="0" smtClean="0"/>
              <a:t>Stel op de trigger het juiste event in</a:t>
            </a:r>
          </a:p>
          <a:p>
            <a:pPr lvl="1"/>
            <a:r>
              <a:rPr lang="nl-BE" dirty="0" smtClean="0"/>
              <a:t>Stel op InvokeCommandAction het juiste Command in</a:t>
            </a:r>
          </a:p>
          <a:p>
            <a:r>
              <a:rPr lang="nl-BE" dirty="0" smtClean="0"/>
              <a:t>Bind IsEnabled aan een extra property op het ViewModel</a:t>
            </a:r>
            <a:endParaRPr lang="nl-BE" dirty="0"/>
          </a:p>
          <a:p>
            <a:r>
              <a:rPr lang="nl-BE" dirty="0" smtClean="0"/>
              <a:t>Test de oplossing (gebruik een breakpoint om het verloop na te kijken)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98" y="1027906"/>
            <a:ext cx="3057625" cy="35454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588766">
            <a:off x="5852160" y="718978"/>
            <a:ext cx="1432560" cy="617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 de oplossing: 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laatste element verdwijnt</a:t>
            </a:r>
          </a:p>
          <a:p>
            <a:pPr lvl="1"/>
            <a:r>
              <a:rPr lang="nl-BE" dirty="0" smtClean="0"/>
              <a:t>Ook al kies ik niet het laatste element</a:t>
            </a:r>
          </a:p>
          <a:p>
            <a:pPr lvl="1"/>
            <a:endParaRPr lang="nl-BE" dirty="0"/>
          </a:p>
          <a:p>
            <a:r>
              <a:rPr lang="nl-BE" dirty="0" smtClean="0"/>
              <a:t>Toelichting:</a:t>
            </a:r>
          </a:p>
          <a:p>
            <a:pPr lvl="1"/>
            <a:r>
              <a:rPr lang="nl-BE" dirty="0" smtClean="0"/>
              <a:t>Zelfde List&lt;LandInfo&gt; object: geen echte Change, ook al voeren we OnPropertyChanged uit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Slimme software!!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Hoe wel oplossen? =&gt; ObservableCollection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672335">
            <a:off x="4866640" y="718979"/>
            <a:ext cx="1016000" cy="59166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18" y="319405"/>
            <a:ext cx="11250428" cy="65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Aanpassen: Landen wordt ObservableCollection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Dit vergt wat aanpassingen</a:t>
            </a:r>
          </a:p>
          <a:p>
            <a:r>
              <a:rPr lang="nl-BE" dirty="0" smtClean="0"/>
              <a:t>De compiler helpt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Hertesten =&gt; SUCCESS!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027906"/>
            <a:ext cx="5085080" cy="617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7520" y="3810000"/>
            <a:ext cx="1544320" cy="617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Geneste ViewModels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Probleemstelling:</a:t>
            </a:r>
          </a:p>
          <a:p>
            <a:pPr lvl="1"/>
            <a:r>
              <a:rPr lang="nl-BE" dirty="0" smtClean="0"/>
              <a:t>Wat indien items in een lijst moeten</a:t>
            </a:r>
            <a:br>
              <a:rPr lang="nl-BE" dirty="0" smtClean="0"/>
            </a:br>
            <a:r>
              <a:rPr lang="nl-BE" dirty="0" smtClean="0"/>
              <a:t>voorzien worden van een commando?</a:t>
            </a:r>
          </a:p>
          <a:p>
            <a:pPr lvl="2"/>
            <a:r>
              <a:rPr lang="nl-BE" dirty="0" smtClean="0"/>
              <a:t>Dit hoeft trouwens geen Button te zijn</a:t>
            </a:r>
          </a:p>
          <a:p>
            <a:pPr lvl="1"/>
            <a:r>
              <a:rPr lang="nl-BE" dirty="0" smtClean="0"/>
              <a:t>Aanpassen in de DataTemplate</a:t>
            </a:r>
          </a:p>
          <a:p>
            <a:pPr lvl="1"/>
            <a:endParaRPr lang="nl-BE" dirty="0"/>
          </a:p>
          <a:p>
            <a:r>
              <a:rPr lang="nl-BE" dirty="0" smtClean="0"/>
              <a:t>We wensen NIET de model klasse aan</a:t>
            </a:r>
            <a:br>
              <a:rPr lang="nl-BE" dirty="0" smtClean="0"/>
            </a:br>
            <a:r>
              <a:rPr lang="nl-BE" dirty="0" smtClean="0"/>
              <a:t>te passen om Commands te </a:t>
            </a:r>
            <a:br>
              <a:rPr lang="nl-BE" dirty="0" smtClean="0"/>
            </a:br>
            <a:r>
              <a:rPr lang="nl-BE" dirty="0" smtClean="0"/>
              <a:t>ondersteunen</a:t>
            </a:r>
          </a:p>
          <a:p>
            <a:endParaRPr lang="nl-BE" dirty="0"/>
          </a:p>
          <a:p>
            <a:r>
              <a:rPr lang="nl-BE" dirty="0" smtClean="0"/>
              <a:t>=&gt; een extra ViewModel klasse voor</a:t>
            </a:r>
            <a:br>
              <a:rPr lang="nl-BE" dirty="0" smtClean="0"/>
            </a:br>
            <a:r>
              <a:rPr lang="nl-BE" dirty="0" smtClean="0"/>
              <a:t>deze model klasse: LandInfoVM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67" y="15081"/>
            <a:ext cx="5039026" cy="61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1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Deze les: MVVM en 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Er is meer dan onderlinge property afhankelijkheden</a:t>
            </a:r>
          </a:p>
          <a:p>
            <a:endParaRPr lang="nl-BE" dirty="0"/>
          </a:p>
          <a:p>
            <a:pPr lvl="1"/>
            <a:r>
              <a:rPr lang="nl-BE" dirty="0" smtClean="0"/>
              <a:t>Probeer aan te loggen met de user gegevens (niet deze les)</a:t>
            </a:r>
          </a:p>
          <a:p>
            <a:pPr lvl="1"/>
            <a:r>
              <a:rPr lang="nl-BE" dirty="0" smtClean="0"/>
              <a:t>Start een printopdracht?</a:t>
            </a:r>
          </a:p>
          <a:p>
            <a:pPr lvl="1"/>
            <a:r>
              <a:rPr lang="nl-BE" dirty="0" smtClean="0"/>
              <a:t>CRUD operaties op een database</a:t>
            </a:r>
          </a:p>
          <a:p>
            <a:pPr lvl="1"/>
            <a:r>
              <a:rPr lang="nl-BE" dirty="0" smtClean="0"/>
              <a:t>CRUD operaties naar een webservice</a:t>
            </a:r>
          </a:p>
          <a:p>
            <a:pPr lvl="1"/>
            <a:r>
              <a:rPr lang="nl-BE" dirty="0" smtClean="0"/>
              <a:t>Navigatie naar een andere pagina (niet deze les)</a:t>
            </a:r>
          </a:p>
          <a:p>
            <a:pPr lvl="1"/>
            <a:r>
              <a:rPr lang="nl-BE" dirty="0" smtClean="0"/>
              <a:t>Refresh gegevens</a:t>
            </a:r>
          </a:p>
          <a:p>
            <a:pPr lvl="1"/>
            <a:r>
              <a:rPr lang="nl-BE" dirty="0" smtClean="0"/>
              <a:t>Start een ander proces</a:t>
            </a:r>
          </a:p>
          <a:p>
            <a:pPr lvl="1"/>
            <a:r>
              <a:rPr lang="nl-BE" dirty="0" smtClean="0"/>
              <a:t>Deel informatie met een ander programma</a:t>
            </a:r>
          </a:p>
          <a:p>
            <a:pPr lvl="1"/>
            <a:r>
              <a:rPr lang="nl-BE" dirty="0" smtClean="0"/>
              <a:t>...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3481581"/>
            <a:ext cx="4632960" cy="33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LandInfoVM: wrapper rond LandInfo +++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46" y="1584994"/>
            <a:ext cx="812309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2240" y="718978"/>
            <a:ext cx="5171440" cy="617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5360" y="3332481"/>
            <a:ext cx="7642678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7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LandInfoVM: wrapper +++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+ INotifyPropertyChanged</a:t>
            </a:r>
          </a:p>
          <a:p>
            <a:r>
              <a:rPr lang="nl-BE" dirty="0" smtClean="0"/>
              <a:t>+ Commands waar nodig</a:t>
            </a:r>
          </a:p>
          <a:p>
            <a:r>
              <a:rPr lang="nl-BE" dirty="0" smtClean="0"/>
              <a:t>+ expliciete setters om INPC op te roepen</a:t>
            </a:r>
          </a:p>
          <a:p>
            <a:endParaRPr lang="nl-BE" dirty="0"/>
          </a:p>
          <a:p>
            <a:r>
              <a:rPr lang="nl-BE" dirty="0" smtClean="0"/>
              <a:t>+ Listeners (straks)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3561347"/>
            <a:ext cx="5210359" cy="309186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7" idx="2"/>
          </p:cNvCxnSpPr>
          <p:nvPr/>
        </p:nvCxnSpPr>
        <p:spPr>
          <a:xfrm>
            <a:off x="4851400" y="1349375"/>
            <a:ext cx="2945063" cy="207962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60800" y="731520"/>
            <a:ext cx="1981200" cy="617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FilteringVMUpdate: de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page waarbinnen deze VM objecten worden getoond</a:t>
            </a:r>
          </a:p>
          <a:p>
            <a:r>
              <a:rPr lang="nl-BE" dirty="0" smtClean="0"/>
              <a:t>Deze Page moeten we kennen om te kunnen aansturen indien hij een property moet refreshen</a:t>
            </a:r>
          </a:p>
          <a:p>
            <a:r>
              <a:rPr lang="nl-BE" dirty="0" smtClean="0"/>
              <a:t>Deze Page moet dan ook een (public) methode hebben om die property te refreshen!</a:t>
            </a:r>
          </a:p>
          <a:p>
            <a:r>
              <a:rPr lang="nl-BE" dirty="0" smtClean="0"/>
              <a:t>Deze Page is het equivalent van een Listener in de OOP cursus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58" y="5334000"/>
            <a:ext cx="11719084" cy="1177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00960" y="5305131"/>
            <a:ext cx="2133600" cy="31335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0720" y="3810000"/>
            <a:ext cx="40640" cy="14951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24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Via deze methode kan LandInfoVM de page refreshen: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Onderstaande code vraagt de FilteringVM om aan zijn bindings door te geven dat zijn GefilterdeLijst werd aangepast</a:t>
            </a:r>
          </a:p>
          <a:p>
            <a:pPr lvl="1"/>
            <a:r>
              <a:rPr lang="nl-BE" dirty="0" smtClean="0"/>
              <a:t>Dit lost het probleem van vorige week op </a:t>
            </a:r>
            <a:r>
              <a:rPr lang="nl-BE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54200" y="3505200"/>
            <a:ext cx="7960360" cy="29940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0960" y="5892799"/>
            <a:ext cx="7213600" cy="28416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Dit is natuurlijk ook bruikbaar bij een Delete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7" y="1564640"/>
            <a:ext cx="10912672" cy="492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5920" y="5374639"/>
            <a:ext cx="10200640" cy="7315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3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Nadeel van deze implementatie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Het LandInfoVM is enkel bruikbaar binnen een ViewModel van het ListenerType (in dit geval FilteringVMUpdate)</a:t>
            </a:r>
          </a:p>
          <a:p>
            <a:endParaRPr lang="nl-BE" dirty="0"/>
          </a:p>
          <a:p>
            <a:r>
              <a:rPr lang="nl-BE" dirty="0" smtClean="0"/>
              <a:t>Indien we in een andere Page terug LandInfoVM willen gebruiken kunnen we deze tweede pagina niet als listener instellen</a:t>
            </a:r>
          </a:p>
          <a:p>
            <a:endParaRPr lang="nl-BE" dirty="0"/>
          </a:p>
          <a:p>
            <a:pPr lvl="1"/>
            <a:r>
              <a:rPr lang="nl-BE" dirty="0" smtClean="0"/>
              <a:t>Jammer, want ze moeten beide enkel een OnPropertyChanged methode beschikbaar stellen</a:t>
            </a:r>
          </a:p>
          <a:p>
            <a:pPr lvl="2"/>
            <a:r>
              <a:rPr lang="nl-BE" dirty="0" smtClean="0"/>
              <a:t>En deze hebben ze beide toch al (deze methode coderen we in elke ViewModel klasse)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IOnPropertyChangedListener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3263106"/>
            <a:ext cx="93440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336232"/>
            <a:ext cx="10363200" cy="1171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5645" y="1136014"/>
            <a:ext cx="9621520" cy="36576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738630"/>
            <a:ext cx="9886950" cy="5796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70480" y="3925887"/>
            <a:ext cx="8900160" cy="6969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5645" y="6675119"/>
            <a:ext cx="9037955" cy="62992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ViewModel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Implementeer deze interface in het ViewModel van de Page waarin LandInfoVM wordt gebruikt</a:t>
            </a:r>
          </a:p>
          <a:p>
            <a:pPr lvl="1"/>
            <a:r>
              <a:rPr lang="nl-BE" dirty="0" smtClean="0"/>
              <a:t>Deze VM klasse wordt een listener voor wijzigingen via LandInfoVM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3696494"/>
            <a:ext cx="11172825" cy="30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3564" y="3666013"/>
            <a:ext cx="11098847" cy="33528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7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Command binding in een sub- viewmodel</a:t>
            </a:r>
          </a:p>
          <a:p>
            <a:r>
              <a:rPr lang="nl-BE" dirty="0" smtClean="0"/>
              <a:t>Filtering heeft onmiddellijk resultaat</a:t>
            </a:r>
          </a:p>
          <a:p>
            <a:r>
              <a:rPr lang="nl-BE" dirty="0" smtClean="0"/>
              <a:t>Delete heeft onmiddellijk resultaat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7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MVVM en Command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 wensen deze commands te binden aan properties van het ViewModel</a:t>
            </a:r>
          </a:p>
          <a:p>
            <a:pPr lvl="1"/>
            <a:r>
              <a:rPr lang="nl-BE" dirty="0" smtClean="0"/>
              <a:t>We coderen geen eventhandlers!</a:t>
            </a:r>
          </a:p>
          <a:p>
            <a:pPr lvl="1"/>
            <a:endParaRPr lang="nl-BE" dirty="0"/>
          </a:p>
          <a:p>
            <a:r>
              <a:rPr lang="nl-BE" dirty="0" smtClean="0"/>
              <a:t>De codebehind blijft leeg in een 100% MVVM oplossing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57" y="4187941"/>
            <a:ext cx="7343775" cy="2466975"/>
          </a:xfrm>
          <a:prstGeom prst="rect">
            <a:avLst/>
          </a:prstGeom>
          <a:effectLst>
            <a:softEdge rad="0"/>
          </a:effectLst>
          <a:scene3d>
            <a:camera prst="orthographicFront">
              <a:rot lat="1800000" lon="21599969" rev="0"/>
            </a:camera>
            <a:lightRig rig="threePt" dir="t"/>
          </a:scene3d>
          <a:sp3d extrusionH="76200">
            <a:bevelT w="139700" h="234950"/>
            <a:extrusionClr>
              <a:srgbClr val="FF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9866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ButtonBase.Command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Command property:</a:t>
            </a:r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/>
              <a:t>De Command property moet gebind worden aan een property waarvan het resultaattype ICommand implementeert</a:t>
            </a:r>
          </a:p>
          <a:p>
            <a:pPr lvl="1"/>
            <a:r>
              <a:rPr lang="nl-BE" dirty="0" smtClean="0"/>
              <a:t>We moeten een extra classe maken</a:t>
            </a:r>
          </a:p>
          <a:p>
            <a:pPr lvl="1"/>
            <a:r>
              <a:rPr lang="nl-BE" dirty="0" smtClean="0"/>
              <a:t>Deze klasse moet ICommand implementeren</a:t>
            </a:r>
          </a:p>
          <a:p>
            <a:pPr lvl="1"/>
            <a:r>
              <a:rPr lang="nl-BE" dirty="0" smtClean="0"/>
              <a:t>Een instantie van deze klasse wordt gebruikt als property van mijn ViewModel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WOW!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2349817"/>
            <a:ext cx="8801100" cy="390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6640" y="2349817"/>
            <a:ext cx="8891270" cy="39052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ICommand interface: 3 interface elementen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407" y="1443789"/>
            <a:ext cx="10367855" cy="54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2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erg is het? Stap 1: JDACommand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00" y="2474143"/>
            <a:ext cx="10963275" cy="4200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53360" y="2474143"/>
            <a:ext cx="2956560" cy="2893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Hoe erg is het? Stap 2: JDACommand property op het 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(tijd voor de C# toolbox demo!)</a:t>
            </a:r>
          </a:p>
          <a:p>
            <a:r>
              <a:rPr lang="nl-BE" dirty="0" smtClean="0"/>
              <a:t>?? Is een fancy way om een if niet te schrijven (opzoeken aub!)</a:t>
            </a:r>
          </a:p>
          <a:p>
            <a:endParaRPr lang="nl-BE" dirty="0"/>
          </a:p>
          <a:p>
            <a:r>
              <a:rPr lang="nl-BE" dirty="0" smtClean="0"/>
              <a:t>?? Is echt een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C# operator!!</a:t>
            </a:r>
          </a:p>
          <a:p>
            <a:endParaRPr lang="nl-BE" dirty="0"/>
          </a:p>
          <a:p>
            <a:r>
              <a:rPr lang="nl-BE" dirty="0" smtClean="0"/>
              <a:t>(!! Is dit niet)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08" y="3042230"/>
            <a:ext cx="8321792" cy="38157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93840" y="3820160"/>
            <a:ext cx="2976880" cy="79248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Stap 3: Command property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Geen event binding!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ButtonBase heeft exact 1 Command property</a:t>
            </a:r>
          </a:p>
          <a:p>
            <a:r>
              <a:rPr lang="nl-BE" dirty="0" smtClean="0"/>
              <a:t>Dit command wordt uitgevoerd indien een Click gebeurt</a:t>
            </a:r>
          </a:p>
          <a:p>
            <a:r>
              <a:rPr lang="nl-BE" dirty="0" smtClean="0"/>
              <a:t>Andere classes hebben de Command property niet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559"/>
            <a:ext cx="9753600" cy="1857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99280" y="3605079"/>
            <a:ext cx="3972560" cy="42844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 ButtonBase.Command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Beperkt bruikbaar:		(:is een deel van de ? : operator in C#)</a:t>
            </a:r>
          </a:p>
          <a:p>
            <a:pPr lvl="1"/>
            <a:r>
              <a:rPr lang="nl-BE" dirty="0" smtClean="0"/>
              <a:t>Wat met andere controls?	(? Is een operator in C#)</a:t>
            </a:r>
          </a:p>
          <a:p>
            <a:pPr lvl="1"/>
            <a:r>
              <a:rPr lang="nl-BE" dirty="0" smtClean="0"/>
              <a:t>Wat met andere events?</a:t>
            </a:r>
          </a:p>
          <a:p>
            <a:pPr lvl="1"/>
            <a:r>
              <a:rPr lang="nl-BE" dirty="0" smtClean="0"/>
              <a:t>Wat met andere events op andere controls?</a:t>
            </a:r>
          </a:p>
          <a:p>
            <a:pPr lvl="1"/>
            <a:endParaRPr lang="nl-BE" dirty="0"/>
          </a:p>
          <a:p>
            <a:r>
              <a:rPr lang="nl-BE" dirty="0" smtClean="0"/>
              <a:t>Al bij al slechts beperkt bruikbaar</a:t>
            </a:r>
          </a:p>
          <a:p>
            <a:endParaRPr lang="nl-BE" dirty="0"/>
          </a:p>
          <a:p>
            <a:r>
              <a:rPr lang="nl-BE" dirty="0" smtClean="0"/>
              <a:t>Wij kunnen beter! Meer!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4800" y="4866640"/>
            <a:ext cx="1981200" cy="61785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852</Words>
  <Application>Microsoft Office PowerPoint</Application>
  <PresentationFormat>Widescreen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MVVM this far</vt:lpstr>
      <vt:lpstr>Deze les: MVVM en Commands</vt:lpstr>
      <vt:lpstr>MVVM en Command Binding</vt:lpstr>
      <vt:lpstr>ButtonBase.Command</vt:lpstr>
      <vt:lpstr>ICommand interface: 3 interface elementen</vt:lpstr>
      <vt:lpstr>Hoe erg is het? Stap 1: JDACommand</vt:lpstr>
      <vt:lpstr>Hoe erg is het? Stap 2: JDACommand property op het ViewModel</vt:lpstr>
      <vt:lpstr>Stap 3: Command property Binding</vt:lpstr>
      <vt:lpstr>Evaluatie ButtonBase.Command</vt:lpstr>
      <vt:lpstr>PowerPoint Presentation</vt:lpstr>
      <vt:lpstr>Voor deze cursus: MVVM Light</vt:lpstr>
      <vt:lpstr>RelayCommand alternatief: DelegateCommand</vt:lpstr>
      <vt:lpstr>MVVM command binding: the easy way</vt:lpstr>
      <vt:lpstr>ICommand property =&gt; RelayCommand</vt:lpstr>
      <vt:lpstr>Command binding via Blend (Demo)</vt:lpstr>
      <vt:lpstr>Test de oplossing: Fail</vt:lpstr>
      <vt:lpstr>PowerPoint Presentation</vt:lpstr>
      <vt:lpstr>Aanpassen: Landen wordt ObservableCollection</vt:lpstr>
      <vt:lpstr>Geneste ViewModels</vt:lpstr>
      <vt:lpstr>LandInfoVM: wrapper rond LandInfo +++</vt:lpstr>
      <vt:lpstr>LandInfoVM: wrapper +++</vt:lpstr>
      <vt:lpstr>FilteringVMUpdate: de Page</vt:lpstr>
      <vt:lpstr>Via deze methode kan LandInfoVM de page refreshen:</vt:lpstr>
      <vt:lpstr>Dit is natuurlijk ook bruikbaar bij een Delete</vt:lpstr>
      <vt:lpstr>Nadeel van deze implementatie</vt:lpstr>
      <vt:lpstr>IOnPropertyChangedListener interface</vt:lpstr>
      <vt:lpstr>PowerPoint Presentation</vt:lpstr>
      <vt:lpstr>ViewModel listeners</vt:lpstr>
      <vt:lpstr>Problems Solved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Command Binding</dc:title>
  <dc:creator>jef daels</dc:creator>
  <cp:lastModifiedBy>jef daels</cp:lastModifiedBy>
  <cp:revision>94</cp:revision>
  <dcterms:created xsi:type="dcterms:W3CDTF">2015-10-20T18:30:20Z</dcterms:created>
  <dcterms:modified xsi:type="dcterms:W3CDTF">2015-10-20T20:36:32Z</dcterms:modified>
</cp:coreProperties>
</file>