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2" r:id="rId28"/>
    <p:sldId id="286" r:id="rId29"/>
    <p:sldId id="287" r:id="rId30"/>
    <p:sldId id="273" r:id="rId31"/>
    <p:sldId id="288" r:id="rId32"/>
    <p:sldId id="289" r:id="rId33"/>
    <p:sldId id="290" r:id="rId34"/>
    <p:sldId id="291" r:id="rId35"/>
    <p:sldId id="274" r:id="rId36"/>
    <p:sldId id="292" r:id="rId37"/>
    <p:sldId id="293" r:id="rId38"/>
    <p:sldId id="294" r:id="rId39"/>
    <p:sldId id="295" r:id="rId40"/>
    <p:sldId id="296" r:id="rId41"/>
    <p:sldId id="27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4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8BB9-4DF4-4C12-8968-9BD56993967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02BA-BDB4-41AE-923D-C6C4028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son2csharp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services/api/explore/flickr.photos.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Flickr: Pictures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17" y="1617826"/>
            <a:ext cx="5618480" cy="4919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37" y="1690689"/>
            <a:ext cx="5532103" cy="4846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56080" y="3058160"/>
            <a:ext cx="5699760" cy="1117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43" y="1605280"/>
            <a:ext cx="6867657" cy="4967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(repositories): OO benadering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zit er in de OO toolbox?</a:t>
            </a:r>
          </a:p>
          <a:p>
            <a:pPr lvl="1"/>
            <a:r>
              <a:rPr lang="nl-BE" dirty="0" smtClean="0"/>
              <a:t>Overerving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0" y="456832"/>
            <a:ext cx="11095350" cy="649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800" y="365125"/>
            <a:ext cx="8164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7200" y="4601845"/>
            <a:ext cx="7721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67040" y="3596005"/>
            <a:ext cx="7721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4640" y="2235200"/>
            <a:ext cx="3078480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http://localhost:57757/api/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6560" y="4601845"/>
            <a:ext cx="77216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0144" y="365125"/>
            <a:ext cx="11799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Continent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9256" y="4601845"/>
            <a:ext cx="11799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Continent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5239" y="4601845"/>
            <a:ext cx="11799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Continent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5299" y="3596005"/>
            <a:ext cx="11799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Continent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74640" y="2235200"/>
            <a:ext cx="3078480" cy="365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http://localhost:57757/api/</a:t>
            </a:r>
          </a:p>
        </p:txBody>
      </p:sp>
    </p:spTree>
    <p:extLst>
      <p:ext uri="{BB962C8B-B14F-4D97-AF65-F5344CB8AC3E}">
        <p14:creationId xmlns:p14="http://schemas.microsoft.com/office/powerpoint/2010/main" val="14823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RepositoryRestBaseClass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2" y="1568646"/>
            <a:ext cx="7755341" cy="51348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12467" y="1454869"/>
            <a:ext cx="500514" cy="471637"/>
          </a:xfrm>
          <a:prstGeom prst="ellipse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44519" y="5066087"/>
            <a:ext cx="500514" cy="471637"/>
          </a:xfrm>
          <a:prstGeom prst="ellipse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20172" y="5062443"/>
            <a:ext cx="500514" cy="471637"/>
          </a:xfrm>
          <a:prstGeom prst="ellipse">
            <a:avLst/>
          </a:prstGeom>
          <a:noFill/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89207" y="2004965"/>
            <a:ext cx="694553" cy="321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108169" y="3429000"/>
            <a:ext cx="694553" cy="321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89207" y="2370544"/>
            <a:ext cx="958713" cy="27037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07" y="4402544"/>
            <a:ext cx="958713" cy="27037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24415" y="2252913"/>
            <a:ext cx="1214244" cy="776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08678" y="2602377"/>
            <a:ext cx="1214244" cy="776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411055" y="1729721"/>
            <a:ext cx="1214244" cy="776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generic class (.NET)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generic class definieert een class template</a:t>
            </a:r>
          </a:p>
          <a:p>
            <a:r>
              <a:rPr lang="nl-BE" dirty="0" smtClean="0"/>
              <a:t>We kunnen van deze generic class een echte class maken door tussen &lt;&gt; het type te voorzien</a:t>
            </a:r>
          </a:p>
          <a:p>
            <a:r>
              <a:rPr lang="nl-BE" dirty="0" smtClean="0"/>
              <a:t>In de class tekst wordt het type gebruikt waar nodig</a:t>
            </a:r>
          </a:p>
          <a:p>
            <a:endParaRPr lang="nl-BE" dirty="0"/>
          </a:p>
          <a:p>
            <a:r>
              <a:rPr lang="nl-BE" dirty="0" smtClean="0"/>
              <a:t>We kennen reeds dergelijke klasses: List&lt;T&gt;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abstracte klasse (OO)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Meer dan een interface, minder dan een gewone klasse</a:t>
            </a:r>
          </a:p>
          <a:p>
            <a:pPr lvl="1"/>
            <a:r>
              <a:rPr lang="nl-BE" dirty="0" smtClean="0"/>
              <a:t>Bevat een implementatie voor een aantal routines (eventueel 0)</a:t>
            </a:r>
          </a:p>
          <a:p>
            <a:pPr lvl="1"/>
            <a:r>
              <a:rPr lang="nl-BE" dirty="0" smtClean="0"/>
              <a:t>Definieert een aantal abstracte methodes (eventueel 0)</a:t>
            </a:r>
          </a:p>
          <a:p>
            <a:pPr lvl="2"/>
            <a:r>
              <a:rPr lang="nl-BE" dirty="0" smtClean="0"/>
              <a:t>Een abstracte methode is een methode hoofding zonder body</a:t>
            </a:r>
          </a:p>
          <a:p>
            <a:pPr lvl="2"/>
            <a:r>
              <a:rPr lang="nl-BE" dirty="0" smtClean="0"/>
              <a:t>Abstracte methodes moeten in niet abstracte, ervende klasse van een body worden voorzien</a:t>
            </a:r>
          </a:p>
          <a:p>
            <a:pPr lvl="1"/>
            <a:r>
              <a:rPr lang="nl-BE" dirty="0" smtClean="0"/>
              <a:t>Er kan geen instantie van een abstracte klasse worden aangemaakt door middel van de new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4" y="5514022"/>
            <a:ext cx="11454534" cy="4825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155" y="5514022"/>
            <a:ext cx="2016957" cy="40209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644040"/>
            <a:ext cx="10639425" cy="4476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nl-BE" dirty="0" smtClean="0"/>
              <a:t>Abstracte methodes (OO)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4351338"/>
          </a:xfrm>
        </p:spPr>
        <p:txBody>
          <a:bodyPr/>
          <a:lstStyle/>
          <a:p>
            <a:r>
              <a:rPr lang="nl-BE" dirty="0" smtClean="0"/>
              <a:t>Een abstracte methode is een methode hoofding zonder body</a:t>
            </a:r>
          </a:p>
          <a:p>
            <a:pPr lvl="1"/>
            <a:r>
              <a:rPr lang="nl-BE" dirty="0" smtClean="0"/>
              <a:t>Ze moet in niet abstracte, ervende klasses van een body worden voorzien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 mag ze in de abstracte klasse wel aanroepen alsof ze een body zou hebben</a:t>
            </a:r>
          </a:p>
          <a:p>
            <a:pPr lvl="2"/>
            <a:r>
              <a:rPr lang="nl-BE" dirty="0" smtClean="0"/>
              <a:t>Bij uitvoering wordt dan de implementatie van de ervende klasse gebruikt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29325" y="3409750"/>
            <a:ext cx="694553" cy="321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19637" y="5275446"/>
            <a:ext cx="694553" cy="321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99352" y="3400125"/>
            <a:ext cx="984480" cy="321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99352" y="3831657"/>
            <a:ext cx="984480" cy="321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29324" y="3831657"/>
            <a:ext cx="1160309" cy="321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99206" y="6536326"/>
            <a:ext cx="1160309" cy="321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17" y="4309067"/>
            <a:ext cx="904875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CountryRepository: erft van RepositoryBaseClass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Voorzie ApiUrl van een body</a:t>
            </a:r>
          </a:p>
          <a:p>
            <a:r>
              <a:rPr lang="nl-BE" dirty="0" smtClean="0"/>
              <a:t>Voorzie Controller van een body</a:t>
            </a:r>
          </a:p>
          <a:p>
            <a:r>
              <a:rPr lang="nl-BE" dirty="0" smtClean="0"/>
              <a:t>U ziet het niet, maar we erven de (werkende) Get methode van de base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30353" y="4309067"/>
            <a:ext cx="3624376" cy="3325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58402" y="4174130"/>
            <a:ext cx="1078029" cy="5733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 erft van de RepositoryBaseClass?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ContinentRepository</a:t>
            </a:r>
          </a:p>
          <a:p>
            <a:r>
              <a:rPr lang="nl-BE" dirty="0" smtClean="0"/>
              <a:t>CountryRepository</a:t>
            </a:r>
          </a:p>
          <a:p>
            <a:r>
              <a:rPr lang="nl-BE" dirty="0" smtClean="0"/>
              <a:t>CityRepository</a:t>
            </a:r>
          </a:p>
          <a:p>
            <a:endParaRPr lang="nl-BE" dirty="0"/>
          </a:p>
          <a:p>
            <a:r>
              <a:rPr lang="nl-BE" dirty="0" smtClean="0"/>
              <a:t>Het JSON antwoord van dezen is een lijst</a:t>
            </a:r>
          </a:p>
          <a:p>
            <a:endParaRPr lang="nl-BE" dirty="0"/>
          </a:p>
          <a:p>
            <a:r>
              <a:rPr lang="nl-BE" dirty="0" smtClean="0"/>
              <a:t>Het flickr antwoord is een object waarin een lijst zit</a:t>
            </a:r>
          </a:p>
          <a:p>
            <a:pPr lvl="1"/>
            <a:r>
              <a:rPr lang="nl-BE" dirty="0" smtClean="0"/>
              <a:t>Om ook de flickr repository van de base repository te laten erven moet de base repository het volledige type als parameter krijgen en niet enkel het geneste type binnen de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Models: OO benadering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 voorzien Models voor de JSON resultaten</a:t>
            </a:r>
          </a:p>
          <a:p>
            <a:pPr lvl="1"/>
            <a:r>
              <a:rPr lang="nl-BE" dirty="0" smtClean="0"/>
              <a:t>Ik voorzie een folder per (REST) API</a:t>
            </a:r>
          </a:p>
          <a:p>
            <a:r>
              <a:rPr lang="nl-BE" dirty="0" smtClean="0"/>
              <a:t>Gebruik </a:t>
            </a:r>
            <a:r>
              <a:rPr lang="nl-BE" dirty="0">
                <a:hlinkClick r:id="rId2"/>
              </a:rPr>
              <a:t>http://json2csharp.com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om de models te genereren</a:t>
            </a:r>
          </a:p>
          <a:p>
            <a:r>
              <a:rPr lang="nl-BE" dirty="0" smtClean="0"/>
              <a:t>U moet de API kennen om de models te kunnen genereren</a:t>
            </a:r>
          </a:p>
          <a:p>
            <a:endParaRPr lang="nl-BE" dirty="0"/>
          </a:p>
          <a:p>
            <a:r>
              <a:rPr lang="nl-BE" dirty="0" smtClean="0"/>
              <a:t>De json models zijn niet noodzakelijk definitief</a:t>
            </a:r>
          </a:p>
          <a:p>
            <a:pPr lvl="1"/>
            <a:r>
              <a:rPr lang="nl-BE" dirty="0"/>
              <a:t> </a:t>
            </a:r>
            <a:r>
              <a:rPr lang="nl-BE" dirty="0" smtClean="0"/>
              <a:t>u kan wijzigingen (uitbreidingen) aanbrengen waar nodig</a:t>
            </a:r>
          </a:p>
          <a:p>
            <a:r>
              <a:rPr lang="nl-BE" dirty="0" smtClean="0"/>
              <a:t>Ook hier: overerving en interfaces waar nodig!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Models: Flickr data =&gt; Model klasses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www.flickr.com/services/api/explore/flickr.photos.search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Gevonden klasses:</a:t>
            </a:r>
          </a:p>
          <a:p>
            <a:pPr lvl="1"/>
            <a:r>
              <a:rPr lang="nl-BE" dirty="0" smtClean="0"/>
              <a:t>Photo</a:t>
            </a:r>
          </a:p>
          <a:p>
            <a:pPr lvl="1"/>
            <a:r>
              <a:rPr lang="nl-BE" dirty="0" smtClean="0"/>
              <a:t>Photos</a:t>
            </a:r>
          </a:p>
          <a:p>
            <a:pPr lvl="1"/>
            <a:r>
              <a:rPr lang="nl-BE" dirty="0" smtClean="0"/>
              <a:t>RootObject (zal ik renamen naar FlickrData)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Eventueel alle klasses in 1 file plaatsen</a:t>
            </a:r>
          </a:p>
          <a:p>
            <a:pPr lvl="1"/>
            <a:endParaRPr lang="nl-BE" dirty="0"/>
          </a:p>
          <a:p>
            <a:r>
              <a:rPr lang="nl-BE" dirty="0" smtClean="0"/>
              <a:t>Deze bevatten properties voor de in de JSON aanwezige attributen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Beware!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772569"/>
            <a:ext cx="10191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Photo class: + PhotoURL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 basis van de andere Photo properties kan de Photo URL bepaalt worden</a:t>
            </a:r>
          </a:p>
          <a:p>
            <a:pPr lvl="1"/>
            <a:r>
              <a:rPr lang="nl-BE" dirty="0" smtClean="0"/>
              <a:t>Eventuele binding zal deze url nodig hebben</a:t>
            </a:r>
          </a:p>
          <a:p>
            <a:pPr lvl="1"/>
            <a:r>
              <a:rPr lang="nl-BE" dirty="0" smtClean="0"/>
              <a:t>Voorzien als property op de klasse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Ook als dit niet onmiddellijk duidelijk is mag je dit achteraf nog aanpassen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79" y="4689709"/>
            <a:ext cx="8886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Elk Model moet INPC implementeren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MVVM figuurtjes verbergen dit, en toch doen ze het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Correcte voorstelling: er is databinding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tussen View en Model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TwoWay binding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INPC implementatie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64943" y="2367815"/>
            <a:ext cx="4556158" cy="42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Elk model erft van ModelBaseClass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ModelBaseClass wordt in de Core folder geplaatst</a:t>
            </a:r>
          </a:p>
          <a:p>
            <a:pPr lvl="1"/>
            <a:r>
              <a:rPr lang="nl-BE" dirty="0" smtClean="0"/>
              <a:t>Verwijder de Core qualifier uit de namespace?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5" y="3082491"/>
            <a:ext cx="11439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WorldWS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Gelijkaardig:</a:t>
            </a:r>
            <a:endParaRPr lang="en-US" dirty="0" smtClean="0"/>
          </a:p>
          <a:p>
            <a:pPr lvl="1"/>
            <a:r>
              <a:rPr lang="nl-BE" dirty="0" smtClean="0"/>
              <a:t>Vraag voorbeeld JSON resultaten op en vorm klasses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Vul de class definities aan:</a:t>
            </a:r>
          </a:p>
          <a:p>
            <a:pPr lvl="2"/>
            <a:r>
              <a:rPr lang="nl-BE" dirty="0" smtClean="0"/>
              <a:t>Ze erven van ModelBaseClass</a:t>
            </a:r>
          </a:p>
          <a:p>
            <a:pPr lvl="2"/>
            <a:r>
              <a:rPr lang="nl-BE" dirty="0" smtClean="0"/>
              <a:t>Voeg properties toe waar nodig</a:t>
            </a:r>
          </a:p>
          <a:p>
            <a:endParaRPr lang="nl-BE" dirty="0"/>
          </a:p>
          <a:p>
            <a:r>
              <a:rPr lang="nl-BE" dirty="0" smtClean="0"/>
              <a:t>Ik heb ze manueel gemaakt</a:t>
            </a:r>
          </a:p>
          <a:p>
            <a:pPr lvl="1"/>
            <a:r>
              <a:rPr lang="nl-BE" dirty="0" smtClean="0"/>
              <a:t>Pas op voor velden die nullable zijn (niet noodzakelijk ingevuld zijn!)</a:t>
            </a:r>
          </a:p>
        </p:txBody>
      </p:sp>
    </p:spTree>
    <p:extLst>
      <p:ext uri="{BB962C8B-B14F-4D97-AF65-F5344CB8AC3E}">
        <p14:creationId xmlns:p14="http://schemas.microsoft.com/office/powerpoint/2010/main" val="32600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 en EntityFramework (niet hier)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By convention: elk model een ID- veld</a:t>
            </a:r>
          </a:p>
          <a:p>
            <a:pPr lvl="1"/>
            <a:r>
              <a:rPr lang="nl-BE" dirty="0" smtClean="0"/>
              <a:t>Implementeer dit ID veld dan ook op de ModelBaseClass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r>
              <a:rPr lang="nl-BE" dirty="0" smtClean="0"/>
              <a:t>Dit zal (wellicht) aan bod komen in de cursus wanneer we offline processing zullen implementeren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UWP project: de visualisatie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Alle viewmodels in hun eigen folder</a:t>
            </a:r>
          </a:p>
          <a:p>
            <a:pPr lvl="1"/>
            <a:r>
              <a:rPr lang="nl-BE" dirty="0" smtClean="0"/>
              <a:t>Alle viewmodels implementeren INPC</a:t>
            </a:r>
          </a:p>
          <a:p>
            <a:pPr lvl="2"/>
            <a:r>
              <a:rPr lang="nl-BE" dirty="0" smtClean="0"/>
              <a:t>Laat ze erven van een ViewModelBaseClass die INPC implementeert</a:t>
            </a:r>
          </a:p>
          <a:p>
            <a:pPr lvl="2"/>
            <a:r>
              <a:rPr lang="nl-BE" dirty="0"/>
              <a:t>I</a:t>
            </a:r>
            <a:r>
              <a:rPr lang="nl-BE" dirty="0" smtClean="0"/>
              <a:t>k stop die ViewModelBaseClass in een Core folder </a:t>
            </a:r>
          </a:p>
          <a:p>
            <a:endParaRPr lang="nl-BE" dirty="0"/>
          </a:p>
          <a:p>
            <a:r>
              <a:rPr lang="nl-BE" dirty="0" smtClean="0"/>
              <a:t>Alle pages in hun eigen folder</a:t>
            </a:r>
          </a:p>
          <a:p>
            <a:endParaRPr lang="nl-BE" dirty="0"/>
          </a:p>
          <a:p>
            <a:r>
              <a:rPr lang="nl-BE" dirty="0" smtClean="0"/>
              <a:t>Bottomline: alle files die we toevoegen stoppen we best in een folder.  Indien er meerdere files van éénzelfde type zijn (Pages, ViewModels, Services, ..) krijgen ze een eigen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 far: enkel structuur, geen nieuwe zaken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projecten</a:t>
            </a:r>
          </a:p>
          <a:p>
            <a:r>
              <a:rPr lang="nl-BE" dirty="0" smtClean="0"/>
              <a:t>Folders in elk project</a:t>
            </a:r>
          </a:p>
          <a:p>
            <a:r>
              <a:rPr lang="nl-BE" dirty="0" smtClean="0"/>
              <a:t>Waar mogelijk erven we van base classes</a:t>
            </a:r>
          </a:p>
          <a:p>
            <a:endParaRPr lang="nl-BE" dirty="0"/>
          </a:p>
          <a:p>
            <a:r>
              <a:rPr lang="nl-BE" dirty="0" smtClean="0"/>
              <a:t>Nog niks met interfaces (is geen doelstelling op zich)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Navigatie in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navigeer je van één pagina naar een andere?</a:t>
            </a:r>
          </a:p>
          <a:p>
            <a:endParaRPr lang="nl-BE" dirty="0"/>
          </a:p>
          <a:p>
            <a:r>
              <a:rPr lang="nl-BE" dirty="0" smtClean="0"/>
              <a:t>Ontwikkel een ApplicationViewModel</a:t>
            </a:r>
          </a:p>
          <a:p>
            <a:pPr lvl="1"/>
            <a:r>
              <a:rPr lang="nl-BE" dirty="0" smtClean="0"/>
              <a:t>Deze heeft een CurrentPage property</a:t>
            </a:r>
          </a:p>
          <a:p>
            <a:pPr lvl="1"/>
            <a:r>
              <a:rPr lang="nl-BE" dirty="0" smtClean="0"/>
              <a:t>Deze CurrentPage is gebind aan de Content property van een frame op de MainPage</a:t>
            </a:r>
          </a:p>
          <a:p>
            <a:pPr lvl="2"/>
            <a:r>
              <a:rPr lang="nl-BE" dirty="0" smtClean="0"/>
              <a:t>De DataContext van MainPage is gebind aan een static resource van type ApplicationViewModel</a:t>
            </a:r>
            <a:endParaRPr lang="nl-BE" dirty="0"/>
          </a:p>
          <a:p>
            <a:pPr lvl="2"/>
            <a:endParaRPr lang="nl-BE" dirty="0" smtClean="0"/>
          </a:p>
          <a:p>
            <a:pPr lvl="2"/>
            <a:r>
              <a:rPr lang="nl-BE" dirty="0" smtClean="0"/>
              <a:t>Demo?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65" y="5095875"/>
            <a:ext cx="8420100" cy="17621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39365" y="5265018"/>
            <a:ext cx="8278328" cy="3295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77451" y="6311900"/>
            <a:ext cx="4625403" cy="281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Navigatie gebeurt door command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Page ViewModel zal het ApplicationViewModel een navigatie opdracht geven</a:t>
            </a:r>
          </a:p>
          <a:p>
            <a:pPr lvl="1"/>
            <a:r>
              <a:rPr lang="nl-BE" dirty="0" smtClean="0"/>
              <a:t>Het ApplicationViewModel is te vinden in de Application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3182291"/>
            <a:ext cx="7150468" cy="36757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53350" y="6311900"/>
            <a:ext cx="5414675" cy="281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ViewModelLocator: een eerste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Wat indien het viewmodel van een pagina verandert afhankelijk van de omstandigheden? (designtime != runtime? Admin != enduser, ..)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Gebruik deze nu overal in plaats van de static resources</a:t>
            </a:r>
          </a:p>
          <a:p>
            <a:pPr lvl="1"/>
            <a:r>
              <a:rPr lang="nl-BE" dirty="0" smtClean="0"/>
              <a:t>Gebruik een find all en vervang (en test) vooraleer te verwijderen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139" y="3012707"/>
            <a:ext cx="6882063" cy="23441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72251" y="5272722"/>
            <a:ext cx="5943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architectuur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Visual Studio solution</a:t>
            </a:r>
          </a:p>
          <a:p>
            <a:pPr lvl="1"/>
            <a:r>
              <a:rPr lang="nl-BE" dirty="0" smtClean="0"/>
              <a:t>3 projecten</a:t>
            </a:r>
          </a:p>
          <a:p>
            <a:pPr lvl="2"/>
            <a:r>
              <a:rPr lang="nl-BE" dirty="0" smtClean="0"/>
              <a:t>Data</a:t>
            </a:r>
          </a:p>
          <a:p>
            <a:pPr lvl="2"/>
            <a:r>
              <a:rPr lang="nl-BE" dirty="0" smtClean="0"/>
              <a:t>Models</a:t>
            </a:r>
          </a:p>
          <a:p>
            <a:pPr lvl="2"/>
            <a:r>
              <a:rPr lang="nl-BE" dirty="0" smtClean="0"/>
              <a:t>UI (uwp)</a:t>
            </a:r>
          </a:p>
          <a:p>
            <a:r>
              <a:rPr lang="nl-BE" dirty="0" smtClean="0"/>
              <a:t>Object oriëntatie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r>
              <a:rPr lang="nl-BE" dirty="0" smtClean="0"/>
              <a:t>Overerving</a:t>
            </a:r>
          </a:p>
          <a:p>
            <a:r>
              <a:rPr lang="nl-BE" dirty="0" smtClean="0"/>
              <a:t>Navigatie tussen views?</a:t>
            </a:r>
          </a:p>
          <a:p>
            <a:r>
              <a:rPr lang="nl-BE" dirty="0" smtClean="0"/>
              <a:t>Dependency injection!</a:t>
            </a:r>
          </a:p>
          <a:p>
            <a:r>
              <a:rPr lang="nl-BE" dirty="0" smtClean="0"/>
              <a:t>IoC containers!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Dependency Injection (wake up pls)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Klassiek: hard coded dependencies</a:t>
            </a:r>
          </a:p>
          <a:p>
            <a:pPr lvl="1"/>
            <a:r>
              <a:rPr lang="nl-BE" dirty="0" smtClean="0"/>
              <a:t>Indien we een andere repository wensen te gebruiken moeten we de code op verschillende plaatsen aanpassen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We wensen dit te vermijden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nl-BE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6" y="4204134"/>
            <a:ext cx="8786896" cy="2107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9869" y="5457524"/>
            <a:ext cx="26661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???????????????????????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wensen we op te lossen?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viewmodel wil niet gebonden zijn aan een specifieke repository klasse</a:t>
            </a:r>
          </a:p>
          <a:p>
            <a:pPr lvl="1"/>
            <a:r>
              <a:rPr lang="nl-BE" dirty="0" smtClean="0"/>
              <a:t>Dit vraagt om interfaces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  <a:endParaRPr lang="nl-BE" dirty="0" smtClean="0"/>
          </a:p>
          <a:p>
            <a:r>
              <a:rPr lang="nl-BE" dirty="0" smtClean="0"/>
              <a:t>Het viewmodel is niet langer verantwoordelijk om de repository klasses aan te maken</a:t>
            </a:r>
          </a:p>
          <a:p>
            <a:pPr lvl="1"/>
            <a:r>
              <a:rPr lang="nl-BE" dirty="0" smtClean="0"/>
              <a:t>Iemand anders zal het moeten doen</a:t>
            </a:r>
          </a:p>
          <a:p>
            <a:pPr lvl="1"/>
            <a:r>
              <a:rPr lang="nl-BE" dirty="0" smtClean="0"/>
              <a:t>We ontvangen deze objecten graag via de constructor</a:t>
            </a:r>
          </a:p>
          <a:p>
            <a:pPr lvl="1"/>
            <a:r>
              <a:rPr lang="nl-BE" dirty="0" smtClean="0"/>
              <a:t>Dependency injection gewijs  kan dit ook via properties (niet in deze 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Maak een interface voor de repository die we wensen te abstraheren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 visual studio!!!!</a:t>
            </a:r>
          </a:p>
          <a:p>
            <a:endParaRPr lang="nl-BE" dirty="0"/>
          </a:p>
          <a:p>
            <a:r>
              <a:rPr lang="nl-BE" dirty="0" smtClean="0"/>
              <a:t>De interface bevat alle publieke elementen van de repository klasse</a:t>
            </a:r>
          </a:p>
          <a:p>
            <a:r>
              <a:rPr lang="nl-BE" dirty="0" smtClean="0"/>
              <a:t>Omdat onze ViewModel klasse enkel toegang heeft tot de publieke elementen van de repository klasse kan ze ook gebruik maken van een interface- referentie</a:t>
            </a:r>
          </a:p>
          <a:p>
            <a:pPr lvl="1"/>
            <a:r>
              <a:rPr lang="nl-BE" dirty="0" smtClean="0"/>
              <a:t>Maak een field van dit interface type</a:t>
            </a:r>
          </a:p>
          <a:p>
            <a:pPr lvl="1"/>
            <a:r>
              <a:rPr lang="nl-BE" dirty="0" smtClean="0"/>
              <a:t>Voorzie in de ctor van het viewmodel een parameter van dit interface type en copieer deze naar het field</a:t>
            </a:r>
          </a:p>
          <a:p>
            <a:pPr lvl="1"/>
            <a:r>
              <a:rPr lang="nl-BE" dirty="0" smtClean="0"/>
              <a:t>Gebruik overal het field in plaats van de repository 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Dependency injection via de 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parameters zijn interface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47937"/>
            <a:ext cx="1066800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19625"/>
            <a:ext cx="5448300" cy="12477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69889" y="5032375"/>
            <a:ext cx="2245388" cy="3518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31476" y="3532471"/>
            <a:ext cx="4614805" cy="3293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16817" y="2547936"/>
            <a:ext cx="4413183" cy="2521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we nog moeten oplossen: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Wie maakt die objecten aan die we via de constructor binnenkrijgen?</a:t>
            </a:r>
          </a:p>
          <a:p>
            <a:r>
              <a:rPr lang="nl-BE" dirty="0" smtClean="0"/>
              <a:t>Er is geen parameterloze constructor meer.  We kunnen dan ook geen static resource van deze viewmodels meer maken.  Hoe kunnen we de datacontext van de pages dan instellen?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0104"/>
            <a:ext cx="2690875" cy="256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24" y="3850104"/>
            <a:ext cx="2690875" cy="2565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62" y="3850104"/>
            <a:ext cx="2690875" cy="2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IoC container (inversion of control)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Niet schrikken:</a:t>
            </a: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3" y="1463040"/>
            <a:ext cx="8162803" cy="50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IoC container (een tweede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Deze maakt unieke instanties van geregistreerde types</a:t>
            </a:r>
          </a:p>
          <a:p>
            <a:pPr lvl="1"/>
            <a:r>
              <a:rPr lang="nl-BE" dirty="0" smtClean="0"/>
              <a:t>Zowel interfaces als klasses</a:t>
            </a:r>
          </a:p>
          <a:p>
            <a:pPr lvl="1"/>
            <a:r>
              <a:rPr lang="nl-BE" dirty="0" smtClean="0"/>
              <a:t>Indien er geen parameterloze constructor is en de parametertypes zijn geregistreerd</a:t>
            </a:r>
          </a:p>
          <a:p>
            <a:pPr lvl="2"/>
            <a:r>
              <a:rPr lang="nl-BE" dirty="0" smtClean="0"/>
              <a:t>Dan wordt een object gemaakt met als argumenten de unieke objecten van de parameter types: net wat we willen hebben</a:t>
            </a:r>
            <a:endParaRPr lang="nl-BE" dirty="0"/>
          </a:p>
          <a:p>
            <a:r>
              <a:rPr lang="nl-BE" dirty="0" smtClean="0"/>
              <a:t>We voeren de registraties uit in de static constructor </a:t>
            </a:r>
          </a:p>
          <a:p>
            <a:pPr lvl="1"/>
            <a:r>
              <a:rPr lang="nl-BE" dirty="0" smtClean="0"/>
              <a:t>Bemerk dat ook voor de ViewModels interfaces werden aangemaakt</a:t>
            </a:r>
          </a:p>
          <a:p>
            <a:pPr lvl="2"/>
            <a:r>
              <a:rPr lang="nl-BE" dirty="0" smtClean="0"/>
              <a:t>Dit laat toe om ook de ViewModels op basis van condities te vervangen</a:t>
            </a:r>
          </a:p>
          <a:p>
            <a:r>
              <a:rPr lang="nl-BE" dirty="0" smtClean="0"/>
              <a:t>De IoC container bevat properties voor wat vroeger de static resources waren</a:t>
            </a:r>
          </a:p>
          <a:p>
            <a:pPr lvl="1"/>
            <a:r>
              <a:rPr lang="nl-BE" dirty="0" smtClean="0"/>
              <a:t>Hierdoor zullen we terug kunnen binden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smtClean="0"/>
              <a:t>PS: er kunnen ook niet unieke instanties gemaakt 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IoC container: the only static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Wel niet helemaal, maar</a:t>
            </a:r>
          </a:p>
          <a:p>
            <a:r>
              <a:rPr lang="nl-BE" dirty="0" smtClean="0"/>
              <a:t>Geen static resource voor ModelViewLocator meer</a:t>
            </a:r>
          </a:p>
          <a:p>
            <a:r>
              <a:rPr lang="nl-BE" dirty="0" smtClean="0"/>
              <a:t>Geen static resource voor de ViewModels meer</a:t>
            </a:r>
          </a:p>
          <a:p>
            <a:r>
              <a:rPr lang="nl-BE" dirty="0" smtClean="0"/>
              <a:t>Geen static resource voor het ApplicationViewModel meer</a:t>
            </a:r>
          </a:p>
          <a:p>
            <a:endParaRPr lang="nl-BE" dirty="0"/>
          </a:p>
          <a:p>
            <a:r>
              <a:rPr lang="nl-BE" dirty="0" smtClean="0"/>
              <a:t>Alle informatie wordt opgevraagd van een IoC static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Page datacontext binding: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5134"/>
            <a:ext cx="10515600" cy="29923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2226" y="4196615"/>
            <a:ext cx="10241574" cy="310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C# access tot die objecten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(static) properties op IoCContainer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Rechtstreeks opvragen aan SimpleIoc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8" y="2550134"/>
            <a:ext cx="817245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8" y="5086350"/>
            <a:ext cx="11230587" cy="7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 Studio structuur: 3 projecten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Data</a:t>
            </a:r>
          </a:p>
          <a:p>
            <a:pPr lvl="1"/>
            <a:r>
              <a:rPr lang="nl-BE" dirty="0" smtClean="0"/>
              <a:t>repositories</a:t>
            </a:r>
          </a:p>
          <a:p>
            <a:r>
              <a:rPr lang="nl-BE" dirty="0" smtClean="0"/>
              <a:t>Models</a:t>
            </a:r>
          </a:p>
          <a:p>
            <a:r>
              <a:rPr lang="nl-BE" dirty="0" smtClean="0"/>
              <a:t>UWP</a:t>
            </a:r>
          </a:p>
          <a:p>
            <a:pPr lvl="1"/>
            <a:r>
              <a:rPr lang="nl-BE" dirty="0" smtClean="0"/>
              <a:t>Views (pages)</a:t>
            </a:r>
          </a:p>
          <a:p>
            <a:pPr lvl="1"/>
            <a:r>
              <a:rPr lang="nl-BE" dirty="0" smtClean="0"/>
              <a:t>viewmodels</a:t>
            </a:r>
          </a:p>
          <a:p>
            <a:endParaRPr lang="nl-BE" dirty="0"/>
          </a:p>
          <a:p>
            <a:r>
              <a:rPr lang="nl-BE" dirty="0" smtClean="0"/>
              <a:t>Start van een blanco </a:t>
            </a:r>
            <a:br>
              <a:rPr lang="nl-BE" dirty="0" smtClean="0"/>
            </a:br>
            <a:r>
              <a:rPr lang="nl-BE" dirty="0" smtClean="0"/>
              <a:t>solution (hoe?)</a:t>
            </a:r>
          </a:p>
          <a:p>
            <a:r>
              <a:rPr lang="nl-BE" dirty="0" smtClean="0"/>
              <a:t>Gebruik een .-notatie in de projectnamen</a:t>
            </a:r>
          </a:p>
          <a:p>
            <a:pPr lvl="1"/>
            <a:r>
              <a:rPr lang="nl-BE" dirty="0" smtClean="0"/>
              <a:t>Deze .-notatie komt terug in de namespace namen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29" y="1351280"/>
            <a:ext cx="7200371" cy="3141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3054" y="3196749"/>
            <a:ext cx="477520" cy="248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56534" y="3513137"/>
            <a:ext cx="745226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42960" y="3840480"/>
            <a:ext cx="53848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SimpleIoC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IoC container implementatie in MVVMLight</a:t>
            </a:r>
          </a:p>
          <a:p>
            <a:pPr lvl="1"/>
            <a:r>
              <a:rPr lang="nl-BE" dirty="0" smtClean="0"/>
              <a:t>Zou een </a:t>
            </a:r>
            <a:r>
              <a:rPr lang="nl-BE" smtClean="0"/>
              <a:t>beperkte </a:t>
            </a:r>
            <a:r>
              <a:rPr lang="nl-BE" smtClean="0"/>
              <a:t>(Simple) </a:t>
            </a:r>
            <a:r>
              <a:rPr lang="nl-BE" dirty="0" smtClean="0"/>
              <a:t>implementatie zijn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Er zijn alternatieven</a:t>
            </a:r>
          </a:p>
          <a:p>
            <a:pPr lvl="1"/>
            <a:r>
              <a:rPr lang="nl-BE" dirty="0" smtClean="0"/>
              <a:t>Unity</a:t>
            </a:r>
          </a:p>
          <a:p>
            <a:pPr lvl="1"/>
            <a:r>
              <a:rPr lang="nl-BE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VS structuur: dat valt nog mee</a:t>
            </a:r>
          </a:p>
          <a:p>
            <a:endParaRPr lang="nl-BE" dirty="0"/>
          </a:p>
          <a:p>
            <a:r>
              <a:rPr lang="nl-BE" dirty="0" smtClean="0"/>
              <a:t>Dependency Injection en IoC containers</a:t>
            </a:r>
          </a:p>
          <a:p>
            <a:pPr lvl="1"/>
            <a:r>
              <a:rPr lang="nl-BE" dirty="0" smtClean="0"/>
              <a:t>Best op voorhand bepalen wat we er zullen mee doen</a:t>
            </a:r>
          </a:p>
          <a:p>
            <a:pPr lvl="1"/>
            <a:endParaRPr lang="nl-BE" dirty="0"/>
          </a:p>
          <a:p>
            <a:r>
              <a:rPr lang="nl-BE" dirty="0" smtClean="0"/>
              <a:t>Voor kleine projecten: veel werk voor weinig meerwaarde</a:t>
            </a:r>
          </a:p>
          <a:p>
            <a:endParaRPr lang="nl-BE" dirty="0"/>
          </a:p>
          <a:p>
            <a:r>
              <a:rPr lang="nl-BE" dirty="0" smtClean="0"/>
              <a:t>Koppeling DataTemplate en ViewModel omwille van de CommandBinding vind ik zeer ongelukkig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 projecten, onderlinge afhankelijkheden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60" y="1571625"/>
            <a:ext cx="10515600" cy="4351338"/>
          </a:xfrm>
        </p:spPr>
        <p:txBody>
          <a:bodyPr/>
          <a:lstStyle/>
          <a:p>
            <a:r>
              <a:rPr lang="nl-BE" dirty="0" smtClean="0"/>
              <a:t>Elke rode lijn definieert een referentie tussen twee projecten</a:t>
            </a:r>
          </a:p>
          <a:p>
            <a:pPr lvl="1"/>
            <a:r>
              <a:rPr lang="nl-BE" dirty="0" smtClean="0"/>
              <a:t>De pijl vertrekt uit het project dat de referentie legt</a:t>
            </a:r>
          </a:p>
          <a:p>
            <a:pPr lvl="1"/>
            <a:r>
              <a:rPr lang="nl-BE" dirty="0" smtClean="0"/>
              <a:t>Circulaire referenties zijn niet toegelaten!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2179" y="4948535"/>
            <a:ext cx="1601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UWP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9095" y="3810615"/>
            <a:ext cx="149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B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90895" y="4948535"/>
            <a:ext cx="227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B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54851" y="5410200"/>
            <a:ext cx="39360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54851" y="4486871"/>
            <a:ext cx="1214244" cy="776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7280" y="4486871"/>
            <a:ext cx="1292664" cy="7760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project structuur (voorstel)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De Core folder zal de klasses en</a:t>
            </a:r>
            <a:br>
              <a:rPr lang="nl-BE" dirty="0" smtClean="0"/>
            </a:br>
            <a:r>
              <a:rPr lang="nl-BE" dirty="0" smtClean="0"/>
              <a:t>interfaces bevatten die voor elke</a:t>
            </a:r>
            <a:br>
              <a:rPr lang="nl-BE" dirty="0" smtClean="0"/>
            </a:br>
            <a:r>
              <a:rPr lang="nl-BE" dirty="0" smtClean="0"/>
              <a:t>(de meeste) anderen relevant</a:t>
            </a:r>
            <a:br>
              <a:rPr lang="nl-BE" dirty="0" smtClean="0"/>
            </a:br>
            <a:r>
              <a:rPr lang="nl-BE" dirty="0" smtClean="0"/>
              <a:t>zijn.</a:t>
            </a:r>
          </a:p>
          <a:p>
            <a:pPr lvl="1"/>
            <a:r>
              <a:rPr lang="nl-BE" dirty="0" smtClean="0"/>
              <a:t>De namespace naam van de Core</a:t>
            </a:r>
            <a:br>
              <a:rPr lang="nl-BE" dirty="0" smtClean="0"/>
            </a:br>
            <a:r>
              <a:rPr lang="nl-BE" dirty="0" smtClean="0"/>
              <a:t>elementen bevat de qualifier .core</a:t>
            </a:r>
            <a:br>
              <a:rPr lang="nl-BE" dirty="0" smtClean="0"/>
            </a:br>
            <a:r>
              <a:rPr lang="nl-BE" dirty="0" smtClean="0"/>
              <a:t>niet!</a:t>
            </a:r>
          </a:p>
          <a:p>
            <a:r>
              <a:rPr lang="nl-BE" dirty="0" smtClean="0"/>
              <a:t>De Helpers folder bevat helper</a:t>
            </a:r>
            <a:br>
              <a:rPr lang="nl-BE" dirty="0" smtClean="0"/>
            </a:br>
            <a:r>
              <a:rPr lang="nl-BE" dirty="0" smtClean="0"/>
              <a:t>klasses (bv. API-keys, ..)</a:t>
            </a:r>
          </a:p>
          <a:p>
            <a:r>
              <a:rPr lang="nl-BE" dirty="0" smtClean="0"/>
              <a:t>Indien wenselijk (veel klasses?)</a:t>
            </a:r>
            <a:br>
              <a:rPr lang="nl-BE" dirty="0" smtClean="0"/>
            </a:br>
            <a:r>
              <a:rPr lang="nl-BE" dirty="0" smtClean="0"/>
              <a:t> kan men de overblijvende files</a:t>
            </a:r>
            <a:br>
              <a:rPr lang="nl-BE" dirty="0" smtClean="0"/>
            </a:br>
            <a:r>
              <a:rPr lang="nl-BE" dirty="0" smtClean="0"/>
              <a:t>ook nog in verschillende folders</a:t>
            </a:r>
            <a:br>
              <a:rPr lang="nl-BE" dirty="0" smtClean="0"/>
            </a:br>
            <a:r>
              <a:rPr lang="nl-BE" dirty="0" smtClean="0"/>
              <a:t>plaatsen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5785"/>
            <a:ext cx="5869585" cy="5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 project Structuur (voorstel)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De Core folder zal de klasses en</a:t>
            </a:r>
            <a:br>
              <a:rPr lang="nl-BE" dirty="0" smtClean="0"/>
            </a:br>
            <a:r>
              <a:rPr lang="nl-BE" dirty="0" smtClean="0"/>
              <a:t>interfaces bevatten die voor elke</a:t>
            </a:r>
            <a:br>
              <a:rPr lang="nl-BE" dirty="0" smtClean="0"/>
            </a:br>
            <a:r>
              <a:rPr lang="nl-BE" dirty="0" smtClean="0"/>
              <a:t>(de meeste) anderen relevant</a:t>
            </a:r>
            <a:br>
              <a:rPr lang="nl-BE" dirty="0" smtClean="0"/>
            </a:br>
            <a:r>
              <a:rPr lang="nl-BE" dirty="0" smtClean="0"/>
              <a:t>zijn.</a:t>
            </a:r>
          </a:p>
          <a:p>
            <a:pPr lvl="1"/>
            <a:r>
              <a:rPr lang="nl-BE" dirty="0" smtClean="0"/>
              <a:t>De namespace naam van de Core</a:t>
            </a:r>
            <a:br>
              <a:rPr lang="nl-BE" dirty="0" smtClean="0"/>
            </a:br>
            <a:r>
              <a:rPr lang="nl-BE" dirty="0" smtClean="0"/>
              <a:t>elementen bevat de qualifier .core</a:t>
            </a:r>
            <a:br>
              <a:rPr lang="nl-BE" dirty="0" smtClean="0"/>
            </a:br>
            <a:r>
              <a:rPr lang="nl-BE" dirty="0" smtClean="0"/>
              <a:t>niet!</a:t>
            </a:r>
          </a:p>
          <a:p>
            <a:r>
              <a:rPr lang="nl-BE" dirty="0" smtClean="0"/>
              <a:t>De eventuele Helpers folder bevat </a:t>
            </a:r>
            <a:br>
              <a:rPr lang="nl-BE" dirty="0" smtClean="0"/>
            </a:br>
            <a:r>
              <a:rPr lang="nl-BE" dirty="0" smtClean="0"/>
              <a:t>helper klasses </a:t>
            </a:r>
          </a:p>
          <a:p>
            <a:r>
              <a:rPr lang="nl-BE" dirty="0" smtClean="0"/>
              <a:t>Indien wenselijk (veel klasses?)</a:t>
            </a:r>
            <a:br>
              <a:rPr lang="nl-BE" dirty="0" smtClean="0"/>
            </a:br>
            <a:r>
              <a:rPr lang="nl-BE" dirty="0" smtClean="0"/>
              <a:t> kan men de overblijvende files</a:t>
            </a:r>
            <a:br>
              <a:rPr lang="nl-BE" dirty="0" smtClean="0"/>
            </a:br>
            <a:r>
              <a:rPr lang="nl-BE" dirty="0" smtClean="0"/>
              <a:t>ook nog in verschillende folders plaatsen</a:t>
            </a:r>
          </a:p>
          <a:p>
            <a:pPr lvl="1"/>
            <a:r>
              <a:rPr lang="nl-BE" dirty="0" smtClean="0"/>
              <a:t>In dit project werd per WebService een folder gemaakt die zijn modellen zal bevatten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1280160"/>
            <a:ext cx="6553200" cy="38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0"/>
            <a:ext cx="4972050" cy="6505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UWP project structuur (voorstel)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Pages bevat de Views (pages)</a:t>
            </a:r>
          </a:p>
          <a:p>
            <a:r>
              <a:rPr lang="nl-BE" dirty="0" smtClean="0"/>
              <a:t>Services bevat services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Geen data service, maar klasses die 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ondersteunende diensten (services) leveren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De ViewModels folder heeft een Core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Alle ViewModels erven van ViewModelBaseClass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in de Core (geen qualifier)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 Studio Solution: structuur (voorstel)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Voorgaande is een Voorstel</a:t>
            </a:r>
          </a:p>
          <a:p>
            <a:pPr lvl="1"/>
            <a:r>
              <a:rPr lang="nl-BE" dirty="0" smtClean="0"/>
              <a:t>Dit is geen onbediscussieerbare structuur</a:t>
            </a:r>
          </a:p>
          <a:p>
            <a:pPr lvl="2"/>
            <a:r>
              <a:rPr lang="nl-BE" dirty="0" smtClean="0"/>
              <a:t>Anders was het wel een solutiontemplate geweest ...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Het kan helpen om in het begin wat files te organiseren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Het is geen slechte structuur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Wat wel in deze module in elke oplossing moet voorkomen: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De drie projecten met hun onderlinge afhankelijkheden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Klasses die u toevoegt aan een project moeten in een folder geplaatst 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1510</Words>
  <Application>Microsoft Office PowerPoint</Application>
  <PresentationFormat>Widescreen</PresentationFormat>
  <Paragraphs>271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Flickr: Pictures app</vt:lpstr>
      <vt:lpstr>Beware!</vt:lpstr>
      <vt:lpstr>MVVM architectuur</vt:lpstr>
      <vt:lpstr>Visual Studio structuur: 3 projecten</vt:lpstr>
      <vt:lpstr>3 projecten, onderlinge afhankelijkheden</vt:lpstr>
      <vt:lpstr>Data project structuur (voorstel)</vt:lpstr>
      <vt:lpstr>Models project Structuur (voorstel)</vt:lpstr>
      <vt:lpstr>UWP project structuur (voorstel)</vt:lpstr>
      <vt:lpstr>Visual Studio Solution: structuur (voorstel)</vt:lpstr>
      <vt:lpstr>Data (repositories): OO benadering</vt:lpstr>
      <vt:lpstr>PowerPoint Presentation</vt:lpstr>
      <vt:lpstr>RepositoryRestBaseClass</vt:lpstr>
      <vt:lpstr>Een generic class (.NET)</vt:lpstr>
      <vt:lpstr>Een abstracte klasse (OO)</vt:lpstr>
      <vt:lpstr>Abstracte methodes (OO)</vt:lpstr>
      <vt:lpstr>CountryRepository: erft van RepositoryBaseClass</vt:lpstr>
      <vt:lpstr>Wie erft van de RepositoryBaseClass?</vt:lpstr>
      <vt:lpstr>Models: OO benadering</vt:lpstr>
      <vt:lpstr>Models: Flickr data =&gt; Model klasses (demo)</vt:lpstr>
      <vt:lpstr>Photo class: + PhotoURL</vt:lpstr>
      <vt:lpstr>Elk Model moet INPC implementeren</vt:lpstr>
      <vt:lpstr>Elk model erft van ModelBaseClass</vt:lpstr>
      <vt:lpstr>WorldWS Models</vt:lpstr>
      <vt:lpstr>Models en EntityFramework (niet hier)</vt:lpstr>
      <vt:lpstr>UWP project: de visualisatie</vt:lpstr>
      <vt:lpstr>So far: enkel structuur, geen nieuwe zaken</vt:lpstr>
      <vt:lpstr>Navigatie in MVVM</vt:lpstr>
      <vt:lpstr>Navigatie gebeurt door command binding</vt:lpstr>
      <vt:lpstr>ViewModelLocator: een eerste service</vt:lpstr>
      <vt:lpstr>Dependency Injection (wake up pls)</vt:lpstr>
      <vt:lpstr>Wat wensen we op te lossen?</vt:lpstr>
      <vt:lpstr>Maak een interface voor de repository die we wensen te abstraheren</vt:lpstr>
      <vt:lpstr>Dependency injection via de ctor</vt:lpstr>
      <vt:lpstr>Wat we nog moeten oplossen:</vt:lpstr>
      <vt:lpstr>IoC container (inversion of control)</vt:lpstr>
      <vt:lpstr>IoC container (een tweede service)</vt:lpstr>
      <vt:lpstr>IoC container: the only static resource</vt:lpstr>
      <vt:lpstr>Page datacontext binding:</vt:lpstr>
      <vt:lpstr>C# access tot die objecten</vt:lpstr>
      <vt:lpstr>SimpleIoC ?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 daels</dc:creator>
  <cp:lastModifiedBy>jef daels</cp:lastModifiedBy>
  <cp:revision>150</cp:revision>
  <dcterms:created xsi:type="dcterms:W3CDTF">2015-10-27T18:53:36Z</dcterms:created>
  <dcterms:modified xsi:type="dcterms:W3CDTF">2015-10-28T10:20:38Z</dcterms:modified>
</cp:coreProperties>
</file>