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8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6" r:id="rId23"/>
    <p:sldId id="277" r:id="rId24"/>
    <p:sldId id="287" r:id="rId25"/>
    <p:sldId id="288" r:id="rId26"/>
    <p:sldId id="278" r:id="rId27"/>
    <p:sldId id="279" r:id="rId28"/>
    <p:sldId id="280" r:id="rId29"/>
    <p:sldId id="281" r:id="rId30"/>
    <p:sldId id="290" r:id="rId31"/>
    <p:sldId id="282" r:id="rId32"/>
    <p:sldId id="283" r:id="rId33"/>
    <p:sldId id="284" r:id="rId34"/>
    <p:sldId id="27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8DC0-A0F8-47F3-BCF9-179DC354C81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53CC-6489-4EB3-BCCD-33E0BC9C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8DC0-A0F8-47F3-BCF9-179DC354C81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53CC-6489-4EB3-BCCD-33E0BC9C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8DC0-A0F8-47F3-BCF9-179DC354C81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53CC-6489-4EB3-BCCD-33E0BC9C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8DC0-A0F8-47F3-BCF9-179DC354C81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53CC-6489-4EB3-BCCD-33E0BC9C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8DC0-A0F8-47F3-BCF9-179DC354C81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53CC-6489-4EB3-BCCD-33E0BC9C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8DC0-A0F8-47F3-BCF9-179DC354C81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53CC-6489-4EB3-BCCD-33E0BC9C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8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8DC0-A0F8-47F3-BCF9-179DC354C81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53CC-6489-4EB3-BCCD-33E0BC9C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1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8DC0-A0F8-47F3-BCF9-179DC354C81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53CC-6489-4EB3-BCCD-33E0BC9C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6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8DC0-A0F8-47F3-BCF9-179DC354C81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53CC-6489-4EB3-BCCD-33E0BC9C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3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8DC0-A0F8-47F3-BCF9-179DC354C81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53CC-6489-4EB3-BCCD-33E0BC9C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8DC0-A0F8-47F3-BCF9-179DC354C81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53CC-6489-4EB3-BCCD-33E0BC9C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8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8DC0-A0F8-47F3-BCF9-179DC354C81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53CC-6489-4EB3-BCCD-33E0BC9C9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4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windows/apps/dn958435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Adaptive UI’s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(Responsive design, maar dan voor Win10 apps)</a:t>
            </a:r>
            <a:endParaRPr lang="en-US" dirty="0"/>
          </a:p>
        </p:txBody>
      </p:sp>
      <p:pic>
        <p:nvPicPr>
          <p:cNvPr id="6" name="Picture 5" descr="Windows universal apps run on a variety of devices, support adaptive user interface, natural user input, one store, one dev center, and cloud services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49" y="2346684"/>
            <a:ext cx="9715901" cy="4347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87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Target specifieke DeviceFamilies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Via de manifest file van de app</a:t>
            </a:r>
          </a:p>
          <a:p>
            <a:r>
              <a:rPr lang="nl-BE" dirty="0" smtClean="0"/>
              <a:t>De TargetDeviceFamily oplijsting bestaat niet </a:t>
            </a:r>
            <a:r>
              <a:rPr lang="nl-BE" dirty="0" smtClean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Devicefamilies kunnen verdwijnen en toegevoegd worden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4833" y="3859730"/>
            <a:ext cx="11862334" cy="28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Niet zo’n goede foutboodschap ...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28" y="2839453"/>
            <a:ext cx="11934525" cy="26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Adaptive UI voorbeelden (van Microsoft)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Finance</a:t>
            </a:r>
          </a:p>
          <a:p>
            <a:r>
              <a:rPr lang="nl-BE" dirty="0" smtClean="0"/>
              <a:t>News</a:t>
            </a:r>
          </a:p>
          <a:p>
            <a:r>
              <a:rPr lang="nl-BE" dirty="0" smtClean="0"/>
              <a:t>Foto’s</a:t>
            </a:r>
          </a:p>
          <a:p>
            <a:r>
              <a:rPr lang="nl-BE" dirty="0" smtClean="0"/>
              <a:t>Kalender</a:t>
            </a:r>
          </a:p>
          <a:p>
            <a:r>
              <a:rPr lang="nl-BE" dirty="0" smtClean="0"/>
              <a:t>Store (niet zo schitterend ..)</a:t>
            </a:r>
          </a:p>
          <a:p>
            <a:r>
              <a:rPr lang="nl-BE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9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Adaptive UI: niet alleen schermgrootte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Indien geen camera: geen video call op skype</a:t>
            </a:r>
          </a:p>
          <a:p>
            <a:r>
              <a:rPr lang="nl-BE" dirty="0" smtClean="0"/>
              <a:t>Indien touch screen: inking is een optie</a:t>
            </a:r>
          </a:p>
          <a:p>
            <a:endParaRPr lang="nl-BE" dirty="0"/>
          </a:p>
          <a:p>
            <a:r>
              <a:rPr lang="nl-BE" dirty="0" smtClean="0"/>
              <a:t>... : devicefamily specifieke mogelijkheden geven aanleiding tot adaptive ui’s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Adaptive UI: out of the 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365" y="1497219"/>
            <a:ext cx="8888420" cy="53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3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Adaptive UI, out of the box scaling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519" y="1498366"/>
            <a:ext cx="10095024" cy="55098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502568" y="1520792"/>
            <a:ext cx="1559293" cy="169896"/>
          </a:xfrm>
          <a:prstGeom prst="round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061861" y="1520792"/>
            <a:ext cx="6474059" cy="169896"/>
          </a:xfrm>
          <a:prstGeom prst="round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7519" y="1690688"/>
            <a:ext cx="5285601" cy="168592"/>
          </a:xfrm>
          <a:prstGeom prst="round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539" y="21334"/>
            <a:ext cx="10866922" cy="68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2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Wees niet naiëf: uw UI ZAL schalen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4- pixel afmetingen zijn een must!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Adaptive UI: ToolBox controls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176" y="1825625"/>
            <a:ext cx="73696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89" y="219777"/>
            <a:ext cx="7232783" cy="6652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Adaptive UI: ToolBox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933"/>
          </a:xfrm>
        </p:spPr>
        <p:txBody>
          <a:bodyPr>
            <a:normAutofit/>
          </a:bodyPr>
          <a:lstStyle/>
          <a:p>
            <a:r>
              <a:rPr lang="nl-BE" dirty="0" smtClean="0"/>
              <a:t>RelativePanel</a:t>
            </a:r>
          </a:p>
          <a:p>
            <a:pPr marL="457200" lvl="1" indent="0">
              <a:buNone/>
            </a:pPr>
            <a:endParaRPr lang="nl-BE" dirty="0" smtClean="0"/>
          </a:p>
          <a:p>
            <a:pPr marL="457200" lvl="1" indent="0">
              <a:buNone/>
            </a:pPr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Heeft een broertje (voorouder) in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8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Adaptive UI’s: wat kunnen we doen?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Reposition</a:t>
            </a:r>
          </a:p>
          <a:p>
            <a:r>
              <a:rPr lang="en-US" dirty="0" smtClean="0"/>
              <a:t>Resize</a:t>
            </a:r>
          </a:p>
          <a:p>
            <a:r>
              <a:rPr lang="en-US" dirty="0" smtClean="0"/>
              <a:t>Reflow</a:t>
            </a:r>
          </a:p>
          <a:p>
            <a:r>
              <a:rPr lang="en-US" dirty="0" smtClean="0"/>
              <a:t>Reveal</a:t>
            </a:r>
          </a:p>
          <a:p>
            <a:r>
              <a:rPr lang="en-US" dirty="0" smtClean="0"/>
              <a:t>Replace</a:t>
            </a:r>
          </a:p>
          <a:p>
            <a:r>
              <a:rPr lang="en-US" dirty="0" smtClean="0"/>
              <a:t>Re-architect</a:t>
            </a:r>
          </a:p>
          <a:p>
            <a:endParaRPr lang="nl-BE" dirty="0"/>
          </a:p>
          <a:p>
            <a:r>
              <a:rPr lang="nl-BE" dirty="0" smtClean="0"/>
              <a:t>Dit alles komt aan bod in </a:t>
            </a:r>
            <a:r>
              <a:rPr lang="en-US" b="1" dirty="0">
                <a:hlinkClick r:id="rId2"/>
              </a:rPr>
              <a:t>Responsive design 101 for Universal Windows Platform (UWP) </a:t>
            </a:r>
            <a:r>
              <a:rPr lang="en-US" b="1" dirty="0" smtClean="0">
                <a:hlinkClick r:id="rId2"/>
              </a:rPr>
              <a:t>apps</a:t>
            </a:r>
            <a:r>
              <a:rPr lang="en-US" b="1" dirty="0" smtClean="0"/>
              <a:t> </a:t>
            </a:r>
            <a:r>
              <a:rPr lang="en-US" dirty="0" smtClean="0"/>
              <a:t>(de </a:t>
            </a:r>
            <a:r>
              <a:rPr lang="en-US" dirty="0" err="1" smtClean="0"/>
              <a:t>volgende</a:t>
            </a:r>
            <a:r>
              <a:rPr lang="en-US" dirty="0" smtClean="0"/>
              <a:t> slides </a:t>
            </a:r>
            <a:r>
              <a:rPr lang="en-US" dirty="0" err="1" smtClean="0"/>
              <a:t>zijn</a:t>
            </a:r>
            <a:r>
              <a:rPr lang="en-US" dirty="0" smtClean="0"/>
              <a:t> screen shots)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Adaptive UI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Pivot control</a:t>
            </a:r>
          </a:p>
          <a:p>
            <a:endParaRPr lang="nl-BE" dirty="0"/>
          </a:p>
          <a:p>
            <a:pPr lvl="1"/>
            <a:r>
              <a:rPr lang="nl-BE" dirty="0" smtClean="0"/>
              <a:t>Niet veel over te vertellen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8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VisualStateManager !!!!!!!!!!!!!!!!!!!!!!!!!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611" y="1405288"/>
            <a:ext cx="8149389" cy="545271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966637" y="2252311"/>
            <a:ext cx="7225364" cy="3609473"/>
          </a:xfrm>
          <a:prstGeom prst="round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20124380">
            <a:off x="339510" y="2589196"/>
            <a:ext cx="42017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/>
              <a:t>Identify State</a:t>
            </a:r>
          </a:p>
          <a:p>
            <a:r>
              <a:rPr lang="nl-BE" sz="3200" dirty="0" smtClean="0"/>
              <a:t>Specify State Conditions</a:t>
            </a:r>
          </a:p>
          <a:p>
            <a:r>
              <a:rPr lang="nl-BE" sz="3200" dirty="0" smtClean="0"/>
              <a:t>Specify State Setters</a:t>
            </a:r>
          </a:p>
          <a:p>
            <a:r>
              <a:rPr lang="nl-BE" sz="3200" dirty="0" smtClean="0"/>
              <a:t>(Specify storyboards)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257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VisualState.Triggers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Deze triggers sturen de State Selectie (en overgangen)</a:t>
            </a:r>
          </a:p>
          <a:p>
            <a:r>
              <a:rPr lang="nl-BE" dirty="0" smtClean="0"/>
              <a:t>Out of the box: enkel AdaptiveTrigger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Niet zo moeilijk om er zelf ook te maken, zie verder</a:t>
            </a:r>
          </a:p>
          <a:p>
            <a:pPr lvl="1"/>
            <a:r>
              <a:rPr lang="nl-BE" dirty="0" smtClean="0"/>
              <a:t>Inheritance!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1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VisualState.Setters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Grid Row &amp; Column values</a:t>
            </a:r>
          </a:p>
          <a:p>
            <a:r>
              <a:rPr lang="nl-BE" dirty="0" smtClean="0"/>
              <a:t>RelativePanel Values</a:t>
            </a:r>
          </a:p>
          <a:p>
            <a:r>
              <a:rPr lang="nl-BE" dirty="0" smtClean="0"/>
              <a:t>Property values (fontsize, Width, Height, ..)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Hier vindt u het kloppend hart van uw adaptive UI!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816" y="3894571"/>
            <a:ext cx="16478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6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78" y="170078"/>
            <a:ext cx="11616995" cy="63365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1" y="102703"/>
            <a:ext cx="11790989" cy="66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NetworkStateTrigger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5859" y="1360747"/>
            <a:ext cx="11080282" cy="528109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31521" y="6311900"/>
            <a:ext cx="4148487" cy="464878"/>
          </a:xfrm>
          <a:prstGeom prst="round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10952" y="5640403"/>
            <a:ext cx="4900863" cy="464285"/>
          </a:xfrm>
          <a:prstGeom prst="round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4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NetworkStateTrigger in XAML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672" y="1969820"/>
            <a:ext cx="11400656" cy="39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Tailored Layouts: XAML- 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6011"/>
            <a:ext cx="10515600" cy="401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1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XAML views: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Andere opmaak</a:t>
            </a:r>
          </a:p>
          <a:p>
            <a:pPr lvl="1"/>
            <a:r>
              <a:rPr lang="nl-BE" dirty="0" smtClean="0"/>
              <a:t>In een DeviceFamily-Mobile (of andere family) folder</a:t>
            </a:r>
          </a:p>
          <a:p>
            <a:pPr lvl="2"/>
            <a:r>
              <a:rPr lang="nl-BE" dirty="0" smtClean="0"/>
              <a:t>Er zijn ook andere manieren ...</a:t>
            </a:r>
          </a:p>
          <a:p>
            <a:r>
              <a:rPr lang="nl-BE" dirty="0" smtClean="0"/>
              <a:t>Zelfde code behind</a:t>
            </a:r>
          </a:p>
          <a:p>
            <a:pPr lvl="1"/>
            <a:r>
              <a:rPr lang="nl-BE" dirty="0" smtClean="0"/>
              <a:t>De XAML view heeft zelf geen code behind</a:t>
            </a:r>
          </a:p>
          <a:p>
            <a:pPr lvl="1"/>
            <a:endParaRPr lang="nl-BE" dirty="0"/>
          </a:p>
          <a:p>
            <a:r>
              <a:rPr lang="nl-BE" dirty="0" smtClean="0"/>
              <a:t>Dit wordt gebruikt indien de states niet gemakkelijk genoeg de wijzigingen kunnen toepassen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23" y="131554"/>
            <a:ext cx="6907731" cy="69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7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DeviceFamily-Mobile folder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687" y="1429543"/>
            <a:ext cx="5662613" cy="564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Adaptive UI’s: hoe u voorbereiden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Ik werk veel met templates</a:t>
            </a:r>
          </a:p>
          <a:p>
            <a:pPr lvl="1"/>
            <a:r>
              <a:rPr lang="nl-BE" dirty="0" smtClean="0"/>
              <a:t>Ook voor gegevens die niet hetzelde model visualiseren</a:t>
            </a:r>
          </a:p>
          <a:p>
            <a:pPr lvl="1"/>
            <a:r>
              <a:rPr lang="nl-BE" dirty="0" smtClean="0"/>
              <a:t>Meestal onderdelen van het ViewModel</a:t>
            </a:r>
          </a:p>
          <a:p>
            <a:pPr lvl="2"/>
            <a:r>
              <a:rPr lang="nl-BE" dirty="0" smtClean="0"/>
              <a:t>DataTemplate voor het ganse ViewModel die maar een stuk van het ViewModel visualiseert</a:t>
            </a:r>
          </a:p>
          <a:p>
            <a:pPr lvl="1"/>
            <a:r>
              <a:rPr lang="nl-BE" dirty="0" smtClean="0"/>
              <a:t>Deze DataTemplates worden gebruikt als ContentTemplate van ContentControls</a:t>
            </a:r>
          </a:p>
          <a:p>
            <a:pPr lvl="2"/>
            <a:r>
              <a:rPr lang="nl-BE" dirty="0" smtClean="0"/>
              <a:t>ContentBinding is het volledige ViewModel of een onderdeel</a:t>
            </a:r>
          </a:p>
          <a:p>
            <a:pPr lvl="1"/>
            <a:r>
              <a:rPr lang="nl-BE" dirty="0" smtClean="0"/>
              <a:t>Deze templates zijn dan gemakkelijk toe te passen/ te recupereren in verschillende XAML views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5004" y="5447899"/>
            <a:ext cx="11496575" cy="124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FF0000"/>
                </a:solidFill>
              </a:rPr>
              <a:t>Vergeet niet!!!!!!!!!!!!!!!!!!!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Indien uw DataTemplate Adaptive moet zijn zullen we:</a:t>
            </a:r>
          </a:p>
          <a:p>
            <a:pPr lvl="1"/>
            <a:r>
              <a:rPr lang="nl-BE" dirty="0" smtClean="0"/>
              <a:t>Als eerste tag een UserControl tag plaatsen (omdat VisualStateManager states van Controls! Onderhoudt)</a:t>
            </a:r>
          </a:p>
          <a:p>
            <a:pPr lvl="1"/>
            <a:r>
              <a:rPr lang="nl-BE" dirty="0" smtClean="0"/>
              <a:t>Daaronder een ContentControl (kan ook een Grid, Border, ... Zijn)</a:t>
            </a:r>
          </a:p>
          <a:p>
            <a:pPr lvl="1"/>
            <a:r>
              <a:rPr lang="nl-BE" dirty="0" smtClean="0"/>
              <a:t>Daaronder een VisualStateManager.</a:t>
            </a:r>
            <a:r>
              <a:rPr lang="en-US" dirty="0"/>
              <a:t> </a:t>
            </a:r>
            <a:r>
              <a:rPr lang="en-US" dirty="0" err="1" smtClean="0"/>
              <a:t>VisualStateGroups</a:t>
            </a:r>
            <a:r>
              <a:rPr lang="en-US" dirty="0" smtClean="0"/>
              <a:t> tag</a:t>
            </a:r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Vergeet de usercontrol niet</a:t>
            </a:r>
          </a:p>
          <a:p>
            <a:pPr lvl="1"/>
            <a:r>
              <a:rPr lang="nl-BE" dirty="0" smtClean="0"/>
              <a:t>Zet de </a:t>
            </a:r>
            <a:r>
              <a:rPr lang="nl-BE" dirty="0"/>
              <a:t>VisualStateManager.</a:t>
            </a:r>
            <a:r>
              <a:rPr lang="en-US" dirty="0"/>
              <a:t> </a:t>
            </a:r>
            <a:r>
              <a:rPr lang="en-US" dirty="0" err="1"/>
              <a:t>VisualStateGroups</a:t>
            </a:r>
            <a:r>
              <a:rPr lang="en-US" dirty="0"/>
              <a:t> </a:t>
            </a:r>
            <a:r>
              <a:rPr lang="en-US" dirty="0" smtClean="0"/>
              <a:t>tag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rechstreeks</a:t>
            </a:r>
            <a:r>
              <a:rPr lang="en-US" dirty="0" smtClean="0"/>
              <a:t> </a:t>
            </a:r>
            <a:r>
              <a:rPr lang="en-US" dirty="0" err="1" smtClean="0"/>
              <a:t>onder</a:t>
            </a:r>
            <a:r>
              <a:rPr lang="en-US" dirty="0" smtClean="0"/>
              <a:t> de </a:t>
            </a:r>
            <a:r>
              <a:rPr lang="en-US" dirty="0" err="1" smtClean="0"/>
              <a:t>UserControl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3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Interessante (niet verplichte) lectuur!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740" y="1657362"/>
            <a:ext cx="9385542" cy="51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1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0"/>
            <a:ext cx="12797699" cy="2220976"/>
          </a:xfrm>
          <a:prstGeom prst="rect">
            <a:avLst/>
          </a:prstGeom>
          <a:blipFill dpi="0" rotWithShape="1">
            <a:blip r:embed="rId3">
              <a:alphaModFix amt="33000"/>
            </a:blip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35" y="2343012"/>
            <a:ext cx="10515600" cy="1325563"/>
          </a:xfrm>
        </p:spPr>
        <p:txBody>
          <a:bodyPr/>
          <a:lstStyle/>
          <a:p>
            <a:r>
              <a:rPr lang="nl-BE" dirty="0" smtClean="0"/>
              <a:t>Oefening deze week: Adaptive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3241"/>
            <a:ext cx="10515600" cy="1893721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U krijgt het model project</a:t>
            </a:r>
          </a:p>
          <a:p>
            <a:r>
              <a:rPr lang="nl-BE" dirty="0" smtClean="0"/>
              <a:t>U krijgt het data project</a:t>
            </a:r>
          </a:p>
          <a:p>
            <a:r>
              <a:rPr lang="nl-BE" dirty="0" smtClean="0"/>
              <a:t>U krijgt een fixed ui</a:t>
            </a:r>
          </a:p>
          <a:p>
            <a:r>
              <a:rPr lang="nl-BE" dirty="0" smtClean="0"/>
              <a:t>U zal wat adaptive code moeten ontwikkelen</a:t>
            </a:r>
          </a:p>
          <a:p>
            <a:r>
              <a:rPr lang="nl-BE" dirty="0" smtClean="0"/>
              <a:t>U zal eens een repository class vervangen door een andere en daar blij mee zijn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4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40219"/>
            <a:ext cx="115062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0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14" y="587141"/>
            <a:ext cx="11660040" cy="49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10463"/>
            <a:ext cx="10684042" cy="68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9" y="645313"/>
            <a:ext cx="11744210" cy="46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3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011" y="174915"/>
            <a:ext cx="9149766" cy="6683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7343274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5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Adaptive UI: DeviceFamily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eenheid waarvoor u ontwikkelt</a:t>
            </a:r>
          </a:p>
          <a:p>
            <a:r>
              <a:rPr lang="nl-BE" dirty="0" smtClean="0"/>
              <a:t>Een DeviceFamily is een set API’s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7370" y="2839453"/>
            <a:ext cx="8195110" cy="393673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23" y="-1"/>
            <a:ext cx="4982678" cy="43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516</Words>
  <Application>Microsoft Office PowerPoint</Application>
  <PresentationFormat>Widescreen</PresentationFormat>
  <Paragraphs>107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Adaptive UI’s</vt:lpstr>
      <vt:lpstr>Adaptive UI’s: wat kunnen we doen?</vt:lpstr>
      <vt:lpstr>Reposition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Adaptive UI: DeviceFamily</vt:lpstr>
      <vt:lpstr>Target specifieke DeviceFamilies</vt:lpstr>
      <vt:lpstr>Niet zo’n goede foutboodschap ...</vt:lpstr>
      <vt:lpstr>Adaptive UI voorbeelden (van Microsoft)</vt:lpstr>
      <vt:lpstr>Adaptive UI: niet alleen schermgrootte</vt:lpstr>
      <vt:lpstr>Adaptive UI: out of the box</vt:lpstr>
      <vt:lpstr>Adaptive UI, out of the box scaling</vt:lpstr>
      <vt:lpstr>PowerPoint Presentation</vt:lpstr>
      <vt:lpstr>Wees niet naiëf: uw UI ZAL schalen</vt:lpstr>
      <vt:lpstr>Adaptive UI: ToolBox controls</vt:lpstr>
      <vt:lpstr>Adaptive UI: ToolBox controls</vt:lpstr>
      <vt:lpstr>Adaptive UI toolbox</vt:lpstr>
      <vt:lpstr>VisualStateManager !!!!!!!!!!!!!!!!!!!!!!!!!</vt:lpstr>
      <vt:lpstr>VisualState.Triggers</vt:lpstr>
      <vt:lpstr>VisualState.Setters</vt:lpstr>
      <vt:lpstr>PowerPoint Presentation</vt:lpstr>
      <vt:lpstr>PowerPoint Presentation</vt:lpstr>
      <vt:lpstr>NetworkStateTrigger</vt:lpstr>
      <vt:lpstr>NetworkStateTrigger in XAML</vt:lpstr>
      <vt:lpstr>Tailored Layouts: XAML- views</vt:lpstr>
      <vt:lpstr>XAML views: </vt:lpstr>
      <vt:lpstr>DeviceFamily-Mobile folder</vt:lpstr>
      <vt:lpstr>Adaptive UI’s: hoe u voorbereiden</vt:lpstr>
      <vt:lpstr>Vergeet niet!!!!!!!!!!!!!!!!!!!</vt:lpstr>
      <vt:lpstr>Interessante (niet verplichte) lectuur!</vt:lpstr>
      <vt:lpstr>Oefening deze week: Adaptive UI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UI</dc:title>
  <dc:creator>jef daels</dc:creator>
  <cp:lastModifiedBy>jef daels</cp:lastModifiedBy>
  <cp:revision>69</cp:revision>
  <dcterms:created xsi:type="dcterms:W3CDTF">2015-11-24T19:43:20Z</dcterms:created>
  <dcterms:modified xsi:type="dcterms:W3CDTF">2015-11-25T08:42:18Z</dcterms:modified>
</cp:coreProperties>
</file>