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4" y="4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958C-7C71-415D-86BA-D740CEBC09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D9A3-BAA1-4CE3-99A0-D757514C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DataValidatie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Valideer user input</a:t>
            </a:r>
          </a:p>
          <a:p>
            <a:r>
              <a:rPr lang="nl-BE" dirty="0" smtClean="0"/>
              <a:t>Geef correcte en betekenisvolle feedback in geval de gebruiker foutieve data ingeeft</a:t>
            </a:r>
          </a:p>
          <a:p>
            <a:endParaRPr lang="nl-BE" dirty="0"/>
          </a:p>
          <a:p>
            <a:pPr lvl="1"/>
            <a:r>
              <a:rPr lang="nl-BE" dirty="0" smtClean="0"/>
              <a:t>In dit geval geven we visuele feedback</a:t>
            </a:r>
          </a:p>
          <a:p>
            <a:pPr lvl="2"/>
            <a:r>
              <a:rPr lang="nl-BE" dirty="0" smtClean="0"/>
              <a:t>Het had ook auditief kunnen zijn</a:t>
            </a:r>
          </a:p>
          <a:p>
            <a:pPr lvl="2"/>
            <a:r>
              <a:rPr lang="nl-BE" dirty="0" smtClean="0"/>
              <a:t>Of pijnlijk</a:t>
            </a:r>
          </a:p>
          <a:p>
            <a:pPr lvl="2"/>
            <a:r>
              <a:rPr lang="nl-BE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WPF != UWP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WPF: decent validation infrastructur</a:t>
            </a:r>
          </a:p>
          <a:p>
            <a:endParaRPr lang="nl-BE" dirty="0"/>
          </a:p>
          <a:p>
            <a:r>
              <a:rPr lang="nl-BE" dirty="0" smtClean="0"/>
              <a:t>UWP: insufficient validation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621" y="-1"/>
            <a:ext cx="7764379" cy="6785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261" y="2088682"/>
            <a:ext cx="3962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Information concerning an invalid</a:t>
            </a:r>
          </a:p>
          <a:p>
            <a:r>
              <a:rPr lang="nl-BE" dirty="0" smtClean="0"/>
              <a:t>Value for a property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Information concerning the errors in the</a:t>
            </a:r>
          </a:p>
          <a:p>
            <a:r>
              <a:rPr lang="nl-BE" dirty="0" smtClean="0"/>
              <a:t>Complete entity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21819" y="2358189"/>
            <a:ext cx="6776185" cy="2213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1819" y="2579571"/>
            <a:ext cx="6852384" cy="4796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45899" y="4500880"/>
            <a:ext cx="2741061" cy="5323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5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WPF mogelijkheden om validatie te checken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ValidationRules</a:t>
            </a:r>
          </a:p>
          <a:p>
            <a:r>
              <a:rPr lang="nl-BE" dirty="0" smtClean="0"/>
              <a:t>IDataErrorInfo</a:t>
            </a:r>
          </a:p>
          <a:p>
            <a:r>
              <a:rPr lang="nl-BE" dirty="0" smtClean="0"/>
              <a:t>(INotifyDataErrorInfo)</a:t>
            </a:r>
          </a:p>
          <a:p>
            <a:r>
              <a:rPr lang="nl-BE" dirty="0" smtClean="0"/>
              <a:t>DataAnnotations en IDataErrorInfo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WPF mogelijkheden om fouten te visualiseren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Validation.ErrorTemplate!!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080" y="2469832"/>
            <a:ext cx="9514840" cy="228504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4297680"/>
            <a:ext cx="5606097" cy="23571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76880" y="3576320"/>
            <a:ext cx="2590800" cy="36576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ValidationRule voorbeeld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0" y="1615440"/>
            <a:ext cx="11001339" cy="51203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93440" y="1544320"/>
            <a:ext cx="1869440" cy="41656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70480" y="3931761"/>
            <a:ext cx="2885440" cy="335439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0960" y="4683601"/>
            <a:ext cx="2885440" cy="335439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6223396"/>
            <a:ext cx="2885440" cy="335439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97200" y="5435441"/>
            <a:ext cx="2885440" cy="611027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5440" y="212344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Bemerk de extra properties!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ValidationRule gebruik in 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" y="2621280"/>
            <a:ext cx="11282680" cy="40587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52880" y="3050540"/>
            <a:ext cx="8331200" cy="41656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75460" y="4234088"/>
            <a:ext cx="8331200" cy="1211671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IDataErrorInfo: interfaces once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1" y="1472665"/>
            <a:ext cx="9783456" cy="53853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66" y="1721569"/>
            <a:ext cx="4895683" cy="12141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93819" y="1944303"/>
            <a:ext cx="2444817" cy="298383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DataAnnotations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46" y="1690688"/>
            <a:ext cx="10515600" cy="13631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1722" y="3253339"/>
            <a:ext cx="8640278" cy="3604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5406" y="4100362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ModelBaseClass</a:t>
            </a:r>
          </a:p>
          <a:p>
            <a:r>
              <a:rPr lang="nl-BE" dirty="0" smtClean="0"/>
              <a:t>Implementatie!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DataValidatie</vt:lpstr>
      <vt:lpstr>WPF != UWP</vt:lpstr>
      <vt:lpstr>PowerPoint Presentation</vt:lpstr>
      <vt:lpstr>WPF mogelijkheden om validatie te checken</vt:lpstr>
      <vt:lpstr>WPF mogelijkheden om fouten te visualiseren</vt:lpstr>
      <vt:lpstr>ValidationRule voorbeeld code</vt:lpstr>
      <vt:lpstr>ValidationRule gebruik in Binding</vt:lpstr>
      <vt:lpstr>IDataErrorInfo: interfaces once again</vt:lpstr>
      <vt:lpstr>DataAnnotations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DataValidatie</dc:title>
  <dc:creator>jef daels</dc:creator>
  <cp:lastModifiedBy>jef daels</cp:lastModifiedBy>
  <cp:revision>26</cp:revision>
  <dcterms:created xsi:type="dcterms:W3CDTF">2015-12-02T14:47:24Z</dcterms:created>
  <dcterms:modified xsi:type="dcterms:W3CDTF">2015-12-02T18:07:45Z</dcterms:modified>
</cp:coreProperties>
</file>