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7FA0-26BF-473F-932F-EA7AF922A602}" type="datetimeFigureOut">
              <a:rPr lang="nl-BE" smtClean="0"/>
              <a:t>8/12/2015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34F7-BEEB-461B-BCD7-1855E04CAFE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001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7FA0-26BF-473F-932F-EA7AF922A602}" type="datetimeFigureOut">
              <a:rPr lang="nl-BE" smtClean="0"/>
              <a:t>8/12/2015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34F7-BEEB-461B-BCD7-1855E04CAFE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286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7FA0-26BF-473F-932F-EA7AF922A602}" type="datetimeFigureOut">
              <a:rPr lang="nl-BE" smtClean="0"/>
              <a:t>8/12/2015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34F7-BEEB-461B-BCD7-1855E04CAFE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740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7FA0-26BF-473F-932F-EA7AF922A602}" type="datetimeFigureOut">
              <a:rPr lang="nl-BE" smtClean="0"/>
              <a:t>8/12/2015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34F7-BEEB-461B-BCD7-1855E04CAFE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513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7FA0-26BF-473F-932F-EA7AF922A602}" type="datetimeFigureOut">
              <a:rPr lang="nl-BE" smtClean="0"/>
              <a:t>8/12/2015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34F7-BEEB-461B-BCD7-1855E04CAFE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241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7FA0-26BF-473F-932F-EA7AF922A602}" type="datetimeFigureOut">
              <a:rPr lang="nl-BE" smtClean="0"/>
              <a:t>8/12/2015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34F7-BEEB-461B-BCD7-1855E04CAFE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9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7FA0-26BF-473F-932F-EA7AF922A602}" type="datetimeFigureOut">
              <a:rPr lang="nl-BE" smtClean="0"/>
              <a:t>8/12/2015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34F7-BEEB-461B-BCD7-1855E04CAFE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054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7FA0-26BF-473F-932F-EA7AF922A602}" type="datetimeFigureOut">
              <a:rPr lang="nl-BE" smtClean="0"/>
              <a:t>8/12/2015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34F7-BEEB-461B-BCD7-1855E04CAFE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697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7FA0-26BF-473F-932F-EA7AF922A602}" type="datetimeFigureOut">
              <a:rPr lang="nl-BE" smtClean="0"/>
              <a:t>8/12/2015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34F7-BEEB-461B-BCD7-1855E04CAFE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820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7FA0-26BF-473F-932F-EA7AF922A602}" type="datetimeFigureOut">
              <a:rPr lang="nl-BE" smtClean="0"/>
              <a:t>8/12/2015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34F7-BEEB-461B-BCD7-1855E04CAFE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41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7FA0-26BF-473F-932F-EA7AF922A602}" type="datetimeFigureOut">
              <a:rPr lang="nl-BE" smtClean="0"/>
              <a:t>8/12/2015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D34F7-BEEB-461B-BCD7-1855E04CAFE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816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7FA0-26BF-473F-932F-EA7AF922A602}" type="datetimeFigureOut">
              <a:rPr lang="nl-BE" smtClean="0"/>
              <a:t>8/12/2015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D34F7-BEEB-461B-BCD7-1855E04CAFE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15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ER- schema’s (bordschema’s overnemen)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Kinderdag verblijf</a:t>
            </a:r>
          </a:p>
          <a:p>
            <a:r>
              <a:rPr lang="nl-BE" dirty="0" smtClean="0"/>
              <a:t>Stamboom</a:t>
            </a:r>
          </a:p>
          <a:p>
            <a:r>
              <a:rPr lang="nl-BE" dirty="0" smtClean="0"/>
              <a:t>(fanfare)</a:t>
            </a:r>
          </a:p>
          <a:p>
            <a:endParaRPr lang="nl-BE" dirty="0"/>
          </a:p>
          <a:p>
            <a:r>
              <a:rPr lang="nl-BE" dirty="0" smtClean="0"/>
              <a:t>Elke relatie: minimum en maximum cardinaliteit langs de juiste kant noteren!!!</a:t>
            </a:r>
          </a:p>
          <a:p>
            <a:pPr lvl="1"/>
            <a:r>
              <a:rPr lang="nl-BE" dirty="0" smtClean="0"/>
              <a:t>Foute kant =&gt; problemen voor de eventuele genererende softwares!!</a:t>
            </a:r>
          </a:p>
          <a:p>
            <a:endParaRPr lang="nl-BE" dirty="0"/>
          </a:p>
          <a:p>
            <a:r>
              <a:rPr lang="nl-BE" smtClean="0"/>
              <a:t>Belangrijk: kind   ---- Consumable discussie: NxN of 1xN, beide mogelijk, beide een eigen voorstelling van de realiteit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529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ER- schema’s (bordschema’s overnemen)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ER- schema’s (bordschema’s overnemen)</dc:title>
  <dc:creator>jef daels</dc:creator>
  <cp:lastModifiedBy>jef daels</cp:lastModifiedBy>
  <cp:revision>3</cp:revision>
  <dcterms:created xsi:type="dcterms:W3CDTF">2015-12-08T20:13:17Z</dcterms:created>
  <dcterms:modified xsi:type="dcterms:W3CDTF">2015-12-08T20:21:33Z</dcterms:modified>
</cp:coreProperties>
</file>