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87" r:id="rId23"/>
    <p:sldId id="276" r:id="rId24"/>
    <p:sldId id="288" r:id="rId25"/>
    <p:sldId id="277" r:id="rId26"/>
    <p:sldId id="279" r:id="rId27"/>
    <p:sldId id="280" r:id="rId28"/>
    <p:sldId id="281" r:id="rId29"/>
    <p:sldId id="289" r:id="rId30"/>
    <p:sldId id="282" r:id="rId31"/>
    <p:sldId id="283" r:id="rId32"/>
    <p:sldId id="290" r:id="rId33"/>
    <p:sldId id="284" r:id="rId34"/>
    <p:sldId id="291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8210-5B6B-42A4-B143-E066EB5EF2BA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6646-34E3-4547-8E1D-60653D6D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DataBinding is een essentieel onderdeel bij het ontwikkelen van moderne toepassingen</a:t>
            </a:r>
          </a:p>
          <a:p>
            <a:pPr lvl="1"/>
            <a:r>
              <a:rPr lang="nl-BE" dirty="0" smtClean="0"/>
              <a:t>Niet enkel in UWP (of WPF), ook Android, ook HTML</a:t>
            </a:r>
          </a:p>
          <a:p>
            <a:pPr lvl="1"/>
            <a:r>
              <a:rPr lang="nl-BE" dirty="0" smtClean="0"/>
              <a:t>In deze cursus beperken we ons tot XAML gedefinieerde bindings</a:t>
            </a:r>
          </a:p>
          <a:p>
            <a:r>
              <a:rPr lang="nl-BE" dirty="0" smtClean="0"/>
              <a:t>Bij een complexere toepassing hebben we nood aan interfaces:</a:t>
            </a:r>
          </a:p>
          <a:p>
            <a:pPr lvl="1"/>
            <a:r>
              <a:rPr lang="nl-BE" dirty="0" smtClean="0"/>
              <a:t>INotifyPropertyChanged</a:t>
            </a:r>
          </a:p>
          <a:p>
            <a:pPr lvl="1"/>
            <a:r>
              <a:rPr lang="nl-BE" dirty="0" smtClean="0"/>
              <a:t>IValueConverter</a:t>
            </a:r>
          </a:p>
          <a:p>
            <a:r>
              <a:rPr lang="nl-BE" dirty="0" smtClean="0"/>
              <a:t>Het MVVM pattern steunt sterk op DataBinding</a:t>
            </a:r>
          </a:p>
          <a:p>
            <a:pPr lvl="1"/>
            <a:r>
              <a:rPr lang="nl-BE" dirty="0" smtClean="0"/>
              <a:t>Daarnaast ook op CommandBinding (-equivalenten)</a:t>
            </a:r>
          </a:p>
          <a:p>
            <a:pPr lvl="1"/>
            <a:r>
              <a:rPr lang="nl-BE" dirty="0" smtClean="0"/>
              <a:t>Hiervoor zullen resources essentieel blijken</a:t>
            </a:r>
          </a:p>
        </p:txBody>
      </p:sp>
    </p:spTree>
    <p:extLst>
      <p:ext uri="{BB962C8B-B14F-4D97-AF65-F5344CB8AC3E}">
        <p14:creationId xmlns:p14="http://schemas.microsoft.com/office/powerpoint/2010/main" val="59275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Binden met een Binding.Source attribuut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 Text- binding is sterk gelijkaardig aan de Header binding:</a:t>
            </a:r>
          </a:p>
          <a:p>
            <a:pPr lvl="1"/>
            <a:r>
              <a:rPr lang="nl-BE" dirty="0" smtClean="0"/>
              <a:t>We binden een static resource</a:t>
            </a:r>
          </a:p>
          <a:p>
            <a:pPr lvl="1"/>
            <a:r>
              <a:rPr lang="nl-BE" dirty="0" smtClean="0"/>
              <a:t>De Header binding zoekt de source in de DataContext</a:t>
            </a:r>
          </a:p>
          <a:p>
            <a:pPr lvl="1"/>
            <a:r>
              <a:rPr lang="nl-BE" dirty="0" smtClean="0"/>
              <a:t>De Text binding zoekt de source in de Source parameter van de Binding</a:t>
            </a:r>
          </a:p>
          <a:p>
            <a:pPr lvl="1"/>
            <a:endParaRPr lang="nl-BE" dirty="0"/>
          </a:p>
          <a:p>
            <a:r>
              <a:rPr lang="nl-BE" dirty="0" smtClean="0"/>
              <a:t>Waarom werden beide ontwikkeld?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380" y="1424146"/>
            <a:ext cx="11191240" cy="25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Intermezzo: ambient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Indien we een ambient property instellen op een XAML element wordt deze waarde overgenomen door elk Child element dat de waarde niet expliciet herdefinieert</a:t>
            </a:r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9480" y="1540510"/>
            <a:ext cx="10835640" cy="25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9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FontSize is een ambient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Bind de FontSize van de Page aan een slider waarde en observeer de TextBlock FontSizes bij het verschuiven van de slider (demo)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" y="2966720"/>
            <a:ext cx="2808311" cy="3041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20" y="2978309"/>
            <a:ext cx="2684185" cy="3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DataContext is ook een ambient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Dit verklaart het onderscheid tussen de DataContext source en de Binding.Source source mogelijkheden (demo)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In een MVVM context zal de DataContext van de Page worden ingesteld met een (StaticResource) instantie van een ViewModel klasse (zie volgende week)</a:t>
            </a:r>
          </a:p>
          <a:p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26" y="2729203"/>
            <a:ext cx="11721548" cy="2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9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met ItemsControls?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Het StackPanel is hier minder belangrijk, normaal wordt dit de page waarin de ComboBox wordt geplaatst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De ItemsSource wordt gebind aan een lijst- property</a:t>
            </a:r>
          </a:p>
          <a:p>
            <a:r>
              <a:rPr lang="nl-BE" dirty="0" smtClean="0"/>
              <a:t>Elk element in de lijst wordt gevisualiseerd door de ComboBox</a:t>
            </a:r>
          </a:p>
          <a:p>
            <a:pPr lvl="1"/>
            <a:r>
              <a:rPr lang="nl-BE" dirty="0" smtClean="0"/>
              <a:t>Voor deze visualisatie is het getoonde item de DataContext</a:t>
            </a:r>
          </a:p>
          <a:p>
            <a:pPr lvl="1"/>
            <a:r>
              <a:rPr lang="nl-BE" dirty="0" smtClean="0"/>
              <a:t>Zonder extra informatie toont de combobox het ToString- resultaat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729" y="3137452"/>
            <a:ext cx="11294165" cy="14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3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63812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2355712"/>
            <a:ext cx="4175760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Huidige oplossing om modellen te tonen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Usercontrols!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809" y="2743586"/>
            <a:ext cx="7299407" cy="380298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0" y="2743587"/>
            <a:ext cx="5589878" cy="20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Nieuwe oplossing om modellen te tonen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DataTemplates!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0249" y="2531444"/>
            <a:ext cx="7925603" cy="4094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9065" y="1690688"/>
            <a:ext cx="20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UserControls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26442" y="1496547"/>
            <a:ext cx="1982804" cy="89996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93819" y="1455720"/>
            <a:ext cx="1669984" cy="9407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5040" y="3708400"/>
            <a:ext cx="3586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Het is dezelfde XAML code structuur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Nu met 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Nu zonder naam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5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Naiëve ItemTemplate instelling: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110"/>
            <a:ext cx="10515600" cy="397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5061" y="2393332"/>
            <a:ext cx="5171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Dit heet trouwens property syntax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96101" y="2627697"/>
            <a:ext cx="2897204" cy="385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9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Naiëve ContentControl template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Naiëf omdat we terug de template moeten intikken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9" y="2473441"/>
            <a:ext cx="10887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</p:spTree>
    <p:extLst>
      <p:ext uri="{BB962C8B-B14F-4D97-AF65-F5344CB8AC3E}">
        <p14:creationId xmlns:p14="http://schemas.microsoft.com/office/powerpoint/2010/main" val="412744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DataTemplate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96" y="1825625"/>
            <a:ext cx="10307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 kan je een DataTemplate gebruiken?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76" y="1617085"/>
            <a:ext cx="11350842" cy="47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17423" y="3047376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1573" y="2827349"/>
            <a:ext cx="4175760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Binding.Mode: OneWay, TwoWay, OneTime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OneWay: de Source informatie stroomt naar de Target, maar niet omgekeerd</a:t>
            </a:r>
          </a:p>
          <a:p>
            <a:r>
              <a:rPr lang="nl-BE" dirty="0" smtClean="0"/>
              <a:t>TwoWay: Target terug naar Source hebben we nodig indien we UI wijzigingen in het model willen registereren</a:t>
            </a:r>
          </a:p>
          <a:p>
            <a:pPr lvl="1"/>
            <a:r>
              <a:rPr lang="nl-BE" dirty="0" smtClean="0"/>
              <a:t>(Usercontrol benadering: events opvangen)</a:t>
            </a:r>
          </a:p>
          <a:p>
            <a:pPr lvl="1"/>
            <a:r>
              <a:rPr lang="nl-BE" dirty="0" smtClean="0"/>
              <a:t>Binding benadering: mode=TwoWay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Demo: plaats een breakpoint op de setter van een door de gebruiker te wijzigen bound property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997" y="5324475"/>
            <a:ext cx="11746831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35494" y="3538265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1198" y="3347114"/>
            <a:ext cx="6948637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Veronderstel een bound property die een model waarde visualiseert</a:t>
            </a:r>
          </a:p>
          <a:p>
            <a:r>
              <a:rPr lang="nl-BE" dirty="0" smtClean="0"/>
              <a:t>Veronderstel dat via C# code de model property waarde gewijzigd wordt, dan wensen we dit in de UI gereflecteerd te zien</a:t>
            </a:r>
          </a:p>
          <a:p>
            <a:endParaRPr lang="nl-BE" dirty="0"/>
          </a:p>
          <a:p>
            <a:r>
              <a:rPr lang="nl-BE" dirty="0" smtClean="0"/>
              <a:t>We wensen niet elke 100 milliseconden vanuit de Binding de source te ondervragen (polling)</a:t>
            </a:r>
          </a:p>
          <a:p>
            <a:endParaRPr lang="nl-BE" dirty="0"/>
          </a:p>
          <a:p>
            <a:r>
              <a:rPr lang="nl-BE" dirty="0" smtClean="0"/>
              <a:t>We hebben nood aan een mechamisme waarmee de model- instantie zijn Binding informeert omtrent het wijzigen van de waarde van een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INotifyPropertyChanged interface!!!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naam is nogal zelfverklarend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72" y="2357989"/>
            <a:ext cx="101441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3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INotifyPropertyChanged implementatie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944" y="1453415"/>
            <a:ext cx="9419521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 pas dit aan voor LandInfo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Implementeer INotifyPropertyChanged interface</a:t>
            </a:r>
          </a:p>
          <a:p>
            <a:r>
              <a:rPr lang="nl-BE" dirty="0" smtClean="0"/>
              <a:t>Roep de juiste methode op vanuit de setters</a:t>
            </a:r>
          </a:p>
          <a:p>
            <a:endParaRPr lang="nl-BE" dirty="0"/>
          </a:p>
          <a:p>
            <a:r>
              <a:rPr lang="nl-BE" dirty="0" smtClean="0"/>
              <a:t>Test uw oplossing: </a:t>
            </a:r>
          </a:p>
          <a:p>
            <a:pPr lvl="1"/>
            <a:r>
              <a:rPr lang="nl-BE" dirty="0" smtClean="0"/>
              <a:t>visualiseer een object</a:t>
            </a:r>
          </a:p>
          <a:p>
            <a:pPr lvl="1"/>
            <a:r>
              <a:rPr lang="nl-BE" dirty="0" smtClean="0"/>
              <a:t>Pas een property van het object aan</a:t>
            </a:r>
          </a:p>
          <a:p>
            <a:pPr lvl="1"/>
            <a:r>
              <a:rPr lang="nl-BE" dirty="0" smtClean="0"/>
              <a:t>De wijziging moet gereflecteerd worden in de 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2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35494" y="4001294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1573" y="3857253"/>
            <a:ext cx="6948637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042160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8200" y="1825626"/>
            <a:ext cx="4445000" cy="40074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198" y="1421364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 smtClean="0"/>
              <a:t>Wat indien we de in te stellen waarde nog moeten berekenen?</a:t>
            </a:r>
          </a:p>
          <a:p>
            <a:r>
              <a:rPr lang="nl-BE" dirty="0" smtClean="0"/>
              <a:t>=&gt; we converteren een waarde (en eventuele parameter) tot de nodige waarde</a:t>
            </a:r>
          </a:p>
          <a:p>
            <a:r>
              <a:rPr lang="nl-BE" dirty="0" smtClean="0"/>
              <a:t>Parking voorbeeld:</a:t>
            </a:r>
          </a:p>
          <a:p>
            <a:pPr lvl="1"/>
            <a:r>
              <a:rPr lang="nl-BE" dirty="0" smtClean="0"/>
              <a:t>Elke parking heeft een ParkingCapacityLevel (een enumerated type) property</a:t>
            </a:r>
          </a:p>
          <a:p>
            <a:pPr lvl="1"/>
            <a:r>
              <a:rPr lang="nl-BE" dirty="0" smtClean="0"/>
              <a:t>Op basis van deze property waarde wordt een style ingesteld</a:t>
            </a:r>
          </a:p>
          <a:p>
            <a:pPr lvl="1"/>
            <a:r>
              <a:rPr lang="nl-BE" dirty="0" smtClean="0"/>
              <a:t>We gebruiken een IValueConverter in de binding om op basis van het CapacityLevel de juiste style op te halen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373" y="4749717"/>
            <a:ext cx="9850654" cy="21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IValueConverter implementatie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121" y="1459864"/>
            <a:ext cx="9532955" cy="52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83772" y="4540308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4946" y="4377018"/>
            <a:ext cx="3502794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3" y="138468"/>
            <a:ext cx="11040177" cy="67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Presentatie inhoud: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Introductie Binding in XAML</a:t>
            </a:r>
          </a:p>
          <a:p>
            <a:r>
              <a:rPr lang="nl-BE" dirty="0" smtClean="0"/>
              <a:t>DataTemplates</a:t>
            </a:r>
          </a:p>
          <a:p>
            <a:r>
              <a:rPr lang="nl-BE" dirty="0" smtClean="0"/>
              <a:t>TwoWay Binding</a:t>
            </a:r>
          </a:p>
          <a:p>
            <a:r>
              <a:rPr lang="nl-BE" dirty="0" smtClean="0"/>
              <a:t>INotifyPropertyChanged interface en Binding</a:t>
            </a:r>
          </a:p>
          <a:p>
            <a:r>
              <a:rPr lang="nl-BE" dirty="0" smtClean="0"/>
              <a:t>IValueConverter interface en Binding</a:t>
            </a:r>
          </a:p>
          <a:p>
            <a:r>
              <a:rPr lang="nl-BE" dirty="0" smtClean="0"/>
              <a:t>{x:Bind of {Binding</a:t>
            </a:r>
          </a:p>
          <a:p>
            <a:r>
              <a:rPr lang="nl-BE" dirty="0" smtClean="0"/>
              <a:t>Roundup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22273" y="5113993"/>
            <a:ext cx="286512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3447" y="4896782"/>
            <a:ext cx="3502794" cy="44005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(Data)Binding roundup: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 behulp van DataTemplates vervangen we UserControls</a:t>
            </a:r>
          </a:p>
          <a:p>
            <a:r>
              <a:rPr lang="nl-BE" dirty="0" smtClean="0"/>
              <a:t>De DataContext (een ambient property) maakt het MVVM pattern mogelijk (nog niet in detail gezien)</a:t>
            </a:r>
          </a:p>
          <a:p>
            <a:r>
              <a:rPr lang="nl-BE" dirty="0" smtClean="0"/>
              <a:t>De INotifyPropertyChanged interface is nodig om updates in de modellen naar de Binding te communiceren</a:t>
            </a:r>
          </a:p>
          <a:p>
            <a:r>
              <a:rPr lang="nl-BE" dirty="0" smtClean="0"/>
              <a:t>De IValueConverter interface is nodig om waardes indien nodig om te vormen</a:t>
            </a:r>
          </a:p>
          <a:p>
            <a:r>
              <a:rPr lang="nl-BE" dirty="0" smtClean="0"/>
              <a:t>Binding beperkt zich niet tot model – UI, ook UI- elementen onderling kunnen bindings definiëren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Voorstelling van de model klasse LandInfo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265"/>
            <a:ext cx="69177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6480" y="1879600"/>
            <a:ext cx="23344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Zeer traditioneel: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Drie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Deze klasse zal later</a:t>
            </a:r>
            <a:br>
              <a:rPr lang="nl-BE" dirty="0" smtClean="0"/>
            </a:br>
            <a:r>
              <a:rPr lang="nl-BE" dirty="0" smtClean="0"/>
              <a:t>aangevuld 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0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Voorstelling van LandInfoRepository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582"/>
            <a:ext cx="10515600" cy="3707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9920" y="2682240"/>
            <a:ext cx="3630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Hardgecodeerde informatie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In een real life scenari wordt deze</a:t>
            </a:r>
            <a:br>
              <a:rPr lang="nl-BE" dirty="0" smtClean="0"/>
            </a:br>
            <a:r>
              <a:rPr lang="nl-BE" dirty="0" smtClean="0"/>
              <a:t>informatie van een webservice</a:t>
            </a:r>
            <a:br>
              <a:rPr lang="nl-BE" dirty="0" smtClean="0"/>
            </a:br>
            <a:r>
              <a:rPr lang="nl-BE" dirty="0" smtClean="0"/>
              <a:t>opgevraagd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 die frequent terugkeren: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9486"/>
            <a:ext cx="10515600" cy="12175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283075"/>
            <a:ext cx="5943600" cy="344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19687"/>
            <a:ext cx="742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De static resource belgie is een LandInfo object gemaakt buiten de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109" y="3810000"/>
            <a:ext cx="742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Landrepos is een static resource die een LandInfoRepository object definieert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5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DataBinding: een voorbeeld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Toelichting hoe dit door de compiler geïnterpreteerd wordt</a:t>
            </a:r>
          </a:p>
          <a:p>
            <a:pPr lvl="1"/>
            <a:r>
              <a:rPr lang="nl-BE" dirty="0" smtClean="0"/>
              <a:t>Binding</a:t>
            </a:r>
          </a:p>
          <a:p>
            <a:pPr lvl="1"/>
            <a:r>
              <a:rPr lang="nl-BE" dirty="0" smtClean="0"/>
              <a:t>Binding source</a:t>
            </a:r>
          </a:p>
          <a:p>
            <a:pPr lvl="1"/>
            <a:r>
              <a:rPr lang="nl-BE" dirty="0" smtClean="0"/>
              <a:t>Binding target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Wat met een tikfout?</a:t>
            </a:r>
          </a:p>
          <a:p>
            <a:pPr lvl="1"/>
            <a:r>
              <a:rPr lang="nl-BE" dirty="0" smtClean="0"/>
              <a:t>Is dit case sensitive?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720" y="2203450"/>
            <a:ext cx="11846560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DataBinding: uitbreiding voorbeeld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Hoe kan ik een Image.Source binden?</a:t>
            </a:r>
          </a:p>
          <a:p>
            <a:endParaRPr lang="nl-BE" dirty="0" smtClean="0"/>
          </a:p>
          <a:p>
            <a:r>
              <a:rPr lang="nl-BE" dirty="0" smtClean="0"/>
              <a:t>Hoe kan ik een CheckBox.IsChecked binden?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Impliciete typeconversies zijn mogelijk</a:t>
            </a:r>
          </a:p>
          <a:p>
            <a:pPr lvl="1"/>
            <a:r>
              <a:rPr lang="nl-BE" dirty="0" smtClean="0"/>
              <a:t>Weinig/geen documentatie te vinden</a:t>
            </a:r>
          </a:p>
          <a:p>
            <a:pPr lvl="1"/>
            <a:endParaRPr lang="nl-BE" dirty="0"/>
          </a:p>
          <a:p>
            <a:r>
              <a:rPr lang="nl-BE" dirty="0" smtClean="0"/>
              <a:t>Jammer van het veelvuldig instellen van de DataContext property</a:t>
            </a:r>
          </a:p>
          <a:p>
            <a:pPr lvl="1"/>
            <a:r>
              <a:rPr lang="nl-BE" dirty="0" smtClean="0"/>
              <a:t>Wat gebeurt er zonder DataContext?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952"/>
            <a:ext cx="11897360" cy="38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11897360" cy="3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Binden tussen twee UI elementen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 het ElementName attribuut in de Binding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1472" y="2392362"/>
            <a:ext cx="11088688" cy="1590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4315062"/>
            <a:ext cx="90171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De hier gedefinieerde TextBlock definieert twee </a:t>
            </a:r>
            <a:r>
              <a:rPr lang="nl-BE" sz="2800" dirty="0" smtClean="0"/>
              <a:t>bindings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Beide hebben dezelfde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Beide hebben een verschillende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/>
              <a:t>Verplaatsen van de slider zal de fontsize van de TextBlock </a:t>
            </a:r>
            <a:br>
              <a:rPr lang="nl-BE" sz="2800" dirty="0" smtClean="0"/>
            </a:br>
            <a:r>
              <a:rPr lang="nl-BE" sz="2800" dirty="0" smtClean="0"/>
              <a:t>onmiddellijk aanpassen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094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1023</Words>
  <Application>Microsoft Office PowerPoint</Application>
  <PresentationFormat>Widescreen</PresentationFormat>
  <Paragraphs>209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DataBinding</vt:lpstr>
      <vt:lpstr>Presentatie inhoud:</vt:lpstr>
      <vt:lpstr>Presentatie inhoud:</vt:lpstr>
      <vt:lpstr>Voorstelling van de model klasse LandInfo</vt:lpstr>
      <vt:lpstr>Voorstelling van LandInfoRepository</vt:lpstr>
      <vt:lpstr>Resources die frequent terugkeren:</vt:lpstr>
      <vt:lpstr>DataBinding: een voorbeeld (demo)</vt:lpstr>
      <vt:lpstr>DataBinding: uitbreiding voorbeeld</vt:lpstr>
      <vt:lpstr>Binden tussen twee UI elementen</vt:lpstr>
      <vt:lpstr>Binden met een Binding.Source attribuut</vt:lpstr>
      <vt:lpstr>Intermezzo: ambient properties</vt:lpstr>
      <vt:lpstr>FontSize is een ambient property</vt:lpstr>
      <vt:lpstr>DataContext is ook een ambient property</vt:lpstr>
      <vt:lpstr>Wat met ItemsControls?</vt:lpstr>
      <vt:lpstr>Presentatie inhoud:</vt:lpstr>
      <vt:lpstr>Huidige oplossing om modellen te tonen</vt:lpstr>
      <vt:lpstr>Nieuwe oplossing om modellen te tonen</vt:lpstr>
      <vt:lpstr>Naiëve ItemTemplate instelling:</vt:lpstr>
      <vt:lpstr>Naiëve ContentControl template </vt:lpstr>
      <vt:lpstr>DataTemplate resources</vt:lpstr>
      <vt:lpstr>Waar kan je een DataTemplate gebruiken?</vt:lpstr>
      <vt:lpstr>Presentatie inhoud:</vt:lpstr>
      <vt:lpstr>Binding.Mode: OneWay, TwoWay, OneTime</vt:lpstr>
      <vt:lpstr>Presentatie inhoud:</vt:lpstr>
      <vt:lpstr>Probleemstelling</vt:lpstr>
      <vt:lpstr>INotifyPropertyChanged interface!!!</vt:lpstr>
      <vt:lpstr>INotifyPropertyChanged implementatie</vt:lpstr>
      <vt:lpstr>Demo: pas dit aan voor LandInfo</vt:lpstr>
      <vt:lpstr>Presentatie inhoud:</vt:lpstr>
      <vt:lpstr>Probleemstelling</vt:lpstr>
      <vt:lpstr>IValueConverter implementatie</vt:lpstr>
      <vt:lpstr>Presentatie inhoud:</vt:lpstr>
      <vt:lpstr>PowerPoint Presentation</vt:lpstr>
      <vt:lpstr>Presentatie inhoud:</vt:lpstr>
      <vt:lpstr>(Data)Binding roundup: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DataBinding</dc:title>
  <dc:creator>jef daels</dc:creator>
  <cp:lastModifiedBy>jef daels</cp:lastModifiedBy>
  <cp:revision>89</cp:revision>
  <dcterms:created xsi:type="dcterms:W3CDTF">2015-10-06T17:45:34Z</dcterms:created>
  <dcterms:modified xsi:type="dcterms:W3CDTF">2015-10-06T20:05:50Z</dcterms:modified>
</cp:coreProperties>
</file>