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2" r:id="rId3"/>
    <p:sldId id="309" r:id="rId4"/>
    <p:sldId id="310" r:id="rId5"/>
    <p:sldId id="313" r:id="rId6"/>
    <p:sldId id="314" r:id="rId7"/>
    <p:sldId id="315" r:id="rId8"/>
    <p:sldId id="316" r:id="rId9"/>
    <p:sldId id="317" r:id="rId10"/>
    <p:sldId id="347" r:id="rId11"/>
    <p:sldId id="349" r:id="rId12"/>
    <p:sldId id="350" r:id="rId13"/>
    <p:sldId id="351" r:id="rId14"/>
    <p:sldId id="352" r:id="rId15"/>
    <p:sldId id="357" r:id="rId16"/>
    <p:sldId id="290" r:id="rId17"/>
    <p:sldId id="293" r:id="rId18"/>
    <p:sldId id="294" r:id="rId19"/>
    <p:sldId id="295" r:id="rId20"/>
    <p:sldId id="358" r:id="rId21"/>
    <p:sldId id="296" r:id="rId22"/>
    <p:sldId id="297" r:id="rId23"/>
    <p:sldId id="353" r:id="rId24"/>
    <p:sldId id="298" r:id="rId25"/>
    <p:sldId id="354" r:id="rId26"/>
    <p:sldId id="355" r:id="rId27"/>
    <p:sldId id="299" r:id="rId28"/>
    <p:sldId id="300" r:id="rId29"/>
    <p:sldId id="307" r:id="rId30"/>
    <p:sldId id="306" r:id="rId31"/>
    <p:sldId id="308" r:id="rId32"/>
    <p:sldId id="301" r:id="rId33"/>
    <p:sldId id="303" r:id="rId34"/>
    <p:sldId id="304" r:id="rId35"/>
    <p:sldId id="305" r:id="rId36"/>
    <p:sldId id="356" r:id="rId37"/>
    <p:sldId id="302" r:id="rId38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8A"/>
    <a:srgbClr val="ADB5C0"/>
    <a:srgbClr val="01541F"/>
    <a:srgbClr val="03531E"/>
    <a:srgbClr val="666666"/>
    <a:srgbClr val="E85E00"/>
    <a:srgbClr val="E14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6" autoAdjust="0"/>
    <p:restoredTop sz="99702" autoAdjust="0"/>
  </p:normalViewPr>
  <p:slideViewPr>
    <p:cSldViewPr snapToGrid="0" snapToObjects="1">
      <p:cViewPr varScale="1">
        <p:scale>
          <a:sx n="101" d="100"/>
          <a:sy n="101" d="100"/>
        </p:scale>
        <p:origin x="8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512" y="-104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8790-331E-5848-9E86-B245D743BB96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B765-C2C4-7740-9A5B-EA5F5374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7F28-EBDF-DC4F-8E47-CBCCE1B1E0B2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2A6B2-2191-1547-B671-820F01F7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3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024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5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24102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41790" y="0"/>
            <a:ext cx="4502209" cy="25574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41790" y="2675172"/>
            <a:ext cx="4502210" cy="25246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41791" y="0"/>
            <a:ext cx="4502210" cy="51998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-2738" y="0"/>
            <a:ext cx="4526839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m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12504"/>
            <a:ext cx="8229599" cy="2561912"/>
          </a:xfrm>
          <a:prstGeom prst="rect">
            <a:avLst/>
          </a:prstGeom>
        </p:spPr>
        <p:txBody>
          <a:bodyPr anchor="b" anchorCtr="0"/>
          <a:lstStyle>
            <a:lvl1pPr>
              <a:defRPr lang="en-US" sz="2400" b="0" dirty="0"/>
            </a:lvl1pPr>
          </a:lstStyle>
          <a:p>
            <a:pPr lvl="0"/>
            <a:r>
              <a:rPr lang="nl-BE" dirty="0" smtClean="0"/>
              <a:t>Plaats voor tekst</a:t>
            </a:r>
            <a:endParaRPr lang="en-US" dirty="0"/>
          </a:p>
        </p:txBody>
      </p:sp>
      <p:pic>
        <p:nvPicPr>
          <p:cNvPr id="7" name="Picture 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9144001" cy="8793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-186110" y="0"/>
            <a:ext cx="9330111" cy="879301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8" r="3724" b="81682"/>
          <a:stretch/>
        </p:blipFill>
        <p:spPr>
          <a:xfrm>
            <a:off x="-1" y="-2"/>
            <a:ext cx="9144001" cy="8793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68352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ze of andere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03713"/>
            <a:ext cx="8229600" cy="7957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 cap="all" baseline="0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PAUZE</a:t>
            </a:r>
            <a:endParaRPr lang="en-US" dirty="0"/>
          </a:p>
        </p:txBody>
      </p:sp>
      <p:pic>
        <p:nvPicPr>
          <p:cNvPr id="17" name="Picture 1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"/>
            <a:ext cx="9144001" cy="519981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29900" y="-2"/>
            <a:ext cx="9373899" cy="5199813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9" r="3724" b="11713"/>
          <a:stretch/>
        </p:blipFill>
        <p:spPr>
          <a:xfrm>
            <a:off x="-1" y="-2"/>
            <a:ext cx="9144001" cy="519981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5170370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na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1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52718"/>
            <a:ext cx="8229598" cy="1371600"/>
          </a:xfrm>
          <a:prstGeom prst="rect">
            <a:avLst/>
          </a:prstGeom>
        </p:spPr>
        <p:txBody>
          <a:bodyPr anchor="b" anchorCtr="0"/>
          <a:lstStyle/>
          <a:p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/>
          <a:lstStyle>
            <a:lvl1pPr>
              <a:defRPr sz="2800" b="0"/>
            </a:lvl1pPr>
            <a:lvl2pPr>
              <a:buClr>
                <a:srgbClr val="E85E00"/>
              </a:buClr>
              <a:defRPr sz="2800" b="0"/>
            </a:lvl2pPr>
            <a:lvl3pPr>
              <a:buClr>
                <a:srgbClr val="E85E00"/>
              </a:buClr>
              <a:defRPr sz="2400" b="0"/>
            </a:lvl3pPr>
            <a:lvl4pPr>
              <a:buClr>
                <a:srgbClr val="E85E00"/>
              </a:buClr>
              <a:defRPr sz="2400" b="0"/>
            </a:lvl4pPr>
            <a:lvl5pPr>
              <a:buClr>
                <a:srgbClr val="E85E00"/>
              </a:buClr>
              <a:defRPr sz="2400" b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/>
            <a:r>
              <a:rPr lang="nl-BE" dirty="0" smtClean="0"/>
              <a:t>Tweede level</a:t>
            </a:r>
          </a:p>
          <a:p>
            <a:pPr lvl="2"/>
            <a:r>
              <a:rPr lang="nl-BE" dirty="0" smtClean="0"/>
              <a:t>Derde level</a:t>
            </a:r>
          </a:p>
          <a:p>
            <a:pPr lvl="3"/>
            <a:r>
              <a:rPr lang="nl-BE" dirty="0" smtClean="0"/>
              <a:t>Vierde level</a:t>
            </a:r>
          </a:p>
          <a:p>
            <a:pPr lvl="4"/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2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337" y="1752600"/>
            <a:ext cx="3947512" cy="4348163"/>
          </a:xfrm>
          <a:prstGeom prst="rect">
            <a:avLst/>
          </a:prstGeom>
        </p:spPr>
        <p:txBody>
          <a:bodyPr/>
          <a:lstStyle>
            <a:lvl1pPr>
              <a:defRPr lang="nl-BE" sz="2400" b="0" dirty="0" smtClean="0"/>
            </a:lvl1pPr>
            <a:lvl2pPr>
              <a:defRPr lang="nl-BE" sz="2400" b="0" dirty="0" smtClean="0"/>
            </a:lvl2pPr>
            <a:lvl3pPr>
              <a:defRPr lang="nl-BE" sz="2000" b="0" dirty="0" smtClean="0"/>
            </a:lvl3pPr>
            <a:lvl4pPr>
              <a:defRPr lang="nl-BE" sz="2000" b="0" dirty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43645" y="1752600"/>
            <a:ext cx="3943154" cy="4348163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4049124"/>
            <a:ext cx="9144000" cy="920016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sectie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uitl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752600"/>
            <a:ext cx="5111750" cy="4328160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752600"/>
            <a:ext cx="3008313" cy="4328160"/>
          </a:xfrm>
          <a:prstGeom prst="rect">
            <a:avLst/>
          </a:prstGeom>
        </p:spPr>
        <p:txBody>
          <a:bodyPr/>
          <a:lstStyle>
            <a:lvl1pPr>
              <a:defRPr lang="nl-BE" sz="2000" b="0" smtClean="0"/>
            </a:lvl1pPr>
          </a:lstStyle>
          <a:p>
            <a:pPr lvl="0"/>
            <a:r>
              <a:rPr lang="nl-BE" dirty="0" smtClean="0"/>
              <a:t>Uitleg over het object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6" r:id="rId4"/>
    <p:sldLayoutId id="2147483918" r:id="rId5"/>
    <p:sldLayoutId id="2147483928" r:id="rId6"/>
    <p:sldLayoutId id="2147483920" r:id="rId7"/>
    <p:sldLayoutId id="2147483925" r:id="rId8"/>
    <p:sldLayoutId id="2147483921" r:id="rId9"/>
    <p:sldLayoutId id="2147483929" r:id="rId10"/>
    <p:sldLayoutId id="2147483930" r:id="rId11"/>
    <p:sldLayoutId id="2147483926" r:id="rId12"/>
    <p:sldLayoutId id="2147483922" r:id="rId13"/>
    <p:sldLayoutId id="2147483927" r:id="rId14"/>
    <p:sldLayoutId id="2147483919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cap="none" spc="-80" baseline="0" dirty="0">
          <a:solidFill>
            <a:schemeClr val="tx1"/>
          </a:solidFill>
          <a:latin typeface="Ubuntu"/>
          <a:ea typeface="+mj-ea"/>
          <a:cs typeface="Ubuntu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Tahoma"/>
          <a:ea typeface="+mn-ea"/>
          <a:cs typeface="Tahoma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/>
          <a:ea typeface="+mn-ea"/>
          <a:cs typeface="Tahom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Tahoma"/>
          <a:ea typeface="+mn-ea"/>
          <a:cs typeface="Tahoma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blackbeltcoder.com/Resources/MachineKey.aspx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vstudio/ms178586(v=vs.100).aspx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Cookies </a:t>
            </a:r>
            <a:r>
              <a:rPr lang="en-US" smtClean="0"/>
              <a:t>– 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46" y="2139868"/>
            <a:ext cx="7067550" cy="1876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leesbaar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Oplossing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46" y="4665024"/>
            <a:ext cx="8220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229600" cy="4373563"/>
          </a:xfrm>
        </p:spPr>
        <p:txBody>
          <a:bodyPr/>
          <a:lstStyle/>
          <a:p>
            <a:r>
              <a:rPr lang="en-US" dirty="0" err="1" smtClean="0"/>
              <a:t>Stap</a:t>
            </a:r>
            <a:r>
              <a:rPr lang="en-US" dirty="0" smtClean="0"/>
              <a:t> 1:</a:t>
            </a:r>
          </a:p>
          <a:p>
            <a:r>
              <a:rPr lang="en-US" dirty="0" smtClean="0"/>
              <a:t>Machine Key (private encryption key) </a:t>
            </a:r>
            <a:r>
              <a:rPr lang="en-US" dirty="0" err="1" smtClean="0"/>
              <a:t>toevoegen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web.config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Genereren</a:t>
            </a:r>
            <a:r>
              <a:rPr lang="en-US" dirty="0" smtClean="0"/>
              <a:t> via 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www.blackbeltcoder.com/Resources/MachineKey.aspx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95" y="3482181"/>
            <a:ext cx="60102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Stap</a:t>
            </a:r>
            <a:r>
              <a:rPr lang="en-US" dirty="0" smtClean="0"/>
              <a:t> 2</a:t>
            </a:r>
          </a:p>
          <a:p>
            <a:r>
              <a:rPr lang="en-US" dirty="0" smtClean="0"/>
              <a:t>De cookie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omzetten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byte[]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501231"/>
            <a:ext cx="5915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Stap</a:t>
            </a:r>
            <a:r>
              <a:rPr lang="en-US" dirty="0" smtClean="0"/>
              <a:t> 3</a:t>
            </a:r>
          </a:p>
          <a:p>
            <a:r>
              <a:rPr lang="en-US" dirty="0" smtClean="0"/>
              <a:t>Via </a:t>
            </a:r>
            <a:r>
              <a:rPr lang="en-US" dirty="0" err="1" smtClean="0"/>
              <a:t>MachineKey.Protect</a:t>
            </a:r>
            <a:r>
              <a:rPr lang="en-US" dirty="0" smtClean="0"/>
              <a:t> </a:t>
            </a:r>
            <a:r>
              <a:rPr lang="en-US" sz="1600" dirty="0" smtClean="0"/>
              <a:t>(</a:t>
            </a:r>
            <a:r>
              <a:rPr lang="en-US" sz="1600" dirty="0"/>
              <a:t>namespace </a:t>
            </a:r>
            <a:r>
              <a:rPr lang="en-US" sz="1600" dirty="0" err="1" smtClean="0"/>
              <a:t>System.Web.Security</a:t>
            </a:r>
            <a:r>
              <a:rPr lang="en-US" sz="1600" dirty="0" smtClean="0"/>
              <a:t>) </a:t>
            </a:r>
            <a:r>
              <a:rPr lang="en-US" sz="1600" dirty="0" err="1" smtClean="0"/>
              <a:t>encrypteren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“Purpose” </a:t>
            </a:r>
            <a:r>
              <a:rPr lang="en-US" sz="1600" dirty="0" err="1" smtClean="0"/>
              <a:t>genereren</a:t>
            </a:r>
            <a:r>
              <a:rPr lang="en-US" sz="1600" dirty="0" smtClean="0"/>
              <a:t> =&gt; extra security, string </a:t>
            </a:r>
            <a:r>
              <a:rPr lang="en-US" sz="1600" dirty="0" err="1" smtClean="0"/>
              <a:t>zal</a:t>
            </a:r>
            <a:r>
              <a:rPr lang="en-US" sz="1600" dirty="0" smtClean="0"/>
              <a:t> </a:t>
            </a:r>
            <a:r>
              <a:rPr lang="en-US" sz="1600" dirty="0" err="1" smtClean="0"/>
              <a:t>enkel</a:t>
            </a:r>
            <a:r>
              <a:rPr lang="en-US" sz="1600" dirty="0" smtClean="0"/>
              <a:t> </a:t>
            </a:r>
            <a:r>
              <a:rPr lang="en-US" sz="1600" dirty="0" err="1" smtClean="0"/>
              <a:t>gedecrypteerd</a:t>
            </a:r>
            <a:r>
              <a:rPr lang="en-US" sz="1600" dirty="0" smtClean="0"/>
              <a:t> </a:t>
            </a:r>
            <a:r>
              <a:rPr lang="en-US" sz="1600" dirty="0" err="1" smtClean="0"/>
              <a:t>kunnen</a:t>
            </a:r>
            <a:r>
              <a:rPr lang="en-US" sz="1600" dirty="0" smtClean="0"/>
              <a:t> </a:t>
            </a:r>
            <a:r>
              <a:rPr lang="en-US" sz="1600" dirty="0" err="1" smtClean="0"/>
              <a:t>worden</a:t>
            </a:r>
            <a:r>
              <a:rPr lang="en-US" sz="1600" dirty="0" smtClean="0"/>
              <a:t> door </a:t>
            </a:r>
            <a:r>
              <a:rPr lang="en-US" sz="1600" dirty="0" err="1" smtClean="0"/>
              <a:t>dezelfde</a:t>
            </a:r>
            <a:r>
              <a:rPr lang="en-US" sz="1600" dirty="0" smtClean="0"/>
              <a:t> </a:t>
            </a:r>
            <a:r>
              <a:rPr lang="en-US" sz="1600" dirty="0" err="1" smtClean="0"/>
              <a:t>gebruiker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5" y="3005931"/>
            <a:ext cx="6132498" cy="755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06" y="4879286"/>
            <a:ext cx="5953036" cy="12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5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Stap</a:t>
            </a:r>
            <a:r>
              <a:rPr lang="en-US" dirty="0" smtClean="0"/>
              <a:t> 4</a:t>
            </a:r>
          </a:p>
          <a:p>
            <a:r>
              <a:rPr lang="en-US" dirty="0" smtClean="0"/>
              <a:t>Decrypt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938462"/>
            <a:ext cx="7543800" cy="98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4848358"/>
            <a:ext cx="73914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8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 We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hidden fields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2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48550" y="6513513"/>
            <a:ext cx="1695450" cy="241300"/>
          </a:xfrm>
          <a:prstGeom prst="rect">
            <a:avLst/>
          </a:prstGeom>
        </p:spPr>
        <p:txBody>
          <a:bodyPr/>
          <a:lstStyle/>
          <a:p>
            <a:fld id="{80DBCD4E-D6F6-174C-8E8A-F21DB8B4B6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HTTP 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400" dirty="0" smtClean="0"/>
              <a:t>Request/Response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400" dirty="0" smtClean="0"/>
              <a:t>Fire &amp; Forget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400" dirty="0" smtClean="0"/>
              <a:t>Server </a:t>
            </a:r>
            <a:r>
              <a:rPr lang="en-US" sz="2400" dirty="0" err="1" smtClean="0"/>
              <a:t>zal</a:t>
            </a:r>
            <a:r>
              <a:rPr lang="en-US" sz="2400" dirty="0" smtClean="0"/>
              <a:t> </a:t>
            </a:r>
            <a:r>
              <a:rPr lang="en-US" sz="2400" dirty="0" err="1" smtClean="0"/>
              <a:t>niks</a:t>
            </a:r>
            <a:r>
              <a:rPr lang="en-US" sz="2400" dirty="0" smtClean="0"/>
              <a:t> </a:t>
            </a:r>
            <a:r>
              <a:rPr lang="en-US" sz="2400" dirty="0" err="1" smtClean="0"/>
              <a:t>bijhouden</a:t>
            </a:r>
            <a:r>
              <a:rPr lang="en-US" sz="2400" dirty="0" smtClean="0"/>
              <a:t> van request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400" dirty="0" err="1" smtClean="0"/>
              <a:t>Indien</a:t>
            </a:r>
            <a:r>
              <a:rPr lang="en-US" sz="2400" dirty="0" smtClean="0"/>
              <a:t> we </a:t>
            </a:r>
            <a:r>
              <a:rPr lang="en-US" sz="2400" dirty="0" err="1" smtClean="0"/>
              <a:t>toch</a:t>
            </a:r>
            <a:r>
              <a:rPr lang="en-US" sz="2400" dirty="0" smtClean="0"/>
              <a:t> </a:t>
            </a:r>
            <a:r>
              <a:rPr lang="en-US" sz="2400" dirty="0" err="1" smtClean="0"/>
              <a:t>iets</a:t>
            </a:r>
            <a:r>
              <a:rPr lang="en-US" sz="2400" dirty="0" smtClean="0"/>
              <a:t> </a:t>
            </a:r>
            <a:r>
              <a:rPr lang="en-US" sz="2400" dirty="0" err="1" smtClean="0"/>
              <a:t>willen</a:t>
            </a:r>
            <a:r>
              <a:rPr lang="en-US" sz="2400" dirty="0" smtClean="0"/>
              <a:t> </a:t>
            </a:r>
            <a:r>
              <a:rPr lang="en-US" sz="2400" dirty="0" err="1" smtClean="0"/>
              <a:t>opslaan</a:t>
            </a:r>
            <a:r>
              <a:rPr lang="en-US" sz="2400" dirty="0"/>
              <a:t> </a:t>
            </a:r>
            <a:r>
              <a:rPr lang="en-US" sz="2400" dirty="0" err="1" smtClean="0"/>
              <a:t>tussen</a:t>
            </a:r>
            <a:r>
              <a:rPr lang="en-US" sz="2400" dirty="0" smtClean="0"/>
              <a:t> request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400" dirty="0" smtClean="0"/>
              <a:t>Hidden Field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400" dirty="0" smtClean="0"/>
              <a:t>Cookies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400" dirty="0" smtClean="0"/>
              <a:t>Database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400" dirty="0" smtClean="0"/>
              <a:t>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Voordelen</a:t>
            </a:r>
            <a:r>
              <a:rPr lang="en-US" dirty="0" smtClean="0"/>
              <a:t> van Session State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Gemakkelijk</a:t>
            </a:r>
            <a:r>
              <a:rPr lang="en-US" dirty="0" smtClean="0"/>
              <a:t> in </a:t>
            </a:r>
            <a:r>
              <a:rPr lang="en-US" dirty="0" err="1" smtClean="0"/>
              <a:t>gebruik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Data </a:t>
            </a:r>
            <a:r>
              <a:rPr lang="en-US" dirty="0" err="1" smtClean="0"/>
              <a:t>delen</a:t>
            </a:r>
            <a:r>
              <a:rPr lang="en-US" dirty="0" smtClean="0"/>
              <a:t> over </a:t>
            </a:r>
            <a:r>
              <a:rPr lang="en-US" dirty="0" err="1" smtClean="0"/>
              <a:t>verschillende</a:t>
            </a:r>
            <a:r>
              <a:rPr lang="en-US" dirty="0" smtClean="0"/>
              <a:t> requests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Globale</a:t>
            </a:r>
            <a:r>
              <a:rPr lang="en-US" dirty="0" smtClean="0"/>
              <a:t> data </a:t>
            </a:r>
            <a:r>
              <a:rPr lang="en-US" dirty="0" err="1" smtClean="0"/>
              <a:t>toegankelijk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ALLE </a:t>
            </a:r>
            <a:r>
              <a:rPr lang="en-US" dirty="0" err="1" smtClean="0"/>
              <a:t>gebruikers</a:t>
            </a:r>
            <a:endParaRPr lang="en-US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HttpContext.Application</a:t>
            </a:r>
            <a:endParaRPr lang="en-US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Per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HttpContext.Session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Nadelen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opgeslagen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object (</a:t>
            </a:r>
            <a:r>
              <a:rPr lang="en-US" dirty="0" err="1" smtClean="0"/>
              <a:t>traag</a:t>
            </a:r>
            <a:r>
              <a:rPr lang="en-US" dirty="0" smtClean="0"/>
              <a:t>)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Variabele</a:t>
            </a:r>
            <a:r>
              <a:rPr lang="en-US" dirty="0" smtClean="0"/>
              <a:t> </a:t>
            </a:r>
            <a:r>
              <a:rPr lang="en-US" dirty="0" err="1" smtClean="0"/>
              <a:t>naam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string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Tikfouten</a:t>
            </a:r>
            <a:r>
              <a:rPr lang="en-US" dirty="0" smtClean="0"/>
              <a:t> =&gt; bugs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echt</a:t>
            </a:r>
            <a:r>
              <a:rPr lang="en-US" dirty="0" smtClean="0"/>
              <a:t> </a:t>
            </a:r>
            <a:r>
              <a:rPr lang="en-US" dirty="0" err="1" smtClean="0"/>
              <a:t>veilig</a:t>
            </a:r>
            <a:r>
              <a:rPr lang="en-US" dirty="0" smtClean="0"/>
              <a:t>, </a:t>
            </a:r>
            <a:r>
              <a:rPr lang="en-US" dirty="0" err="1" smtClean="0"/>
              <a:t>geen</a:t>
            </a:r>
            <a:r>
              <a:rPr lang="en-US" dirty="0" smtClean="0"/>
              <a:t> “</a:t>
            </a:r>
            <a:r>
              <a:rPr lang="en-US" dirty="0" err="1" smtClean="0"/>
              <a:t>geheime</a:t>
            </a:r>
            <a:r>
              <a:rPr lang="en-US" dirty="0" smtClean="0"/>
              <a:t>” data </a:t>
            </a:r>
            <a:r>
              <a:rPr lang="en-US" dirty="0" err="1" smtClean="0"/>
              <a:t>opslaan</a:t>
            </a:r>
            <a:endParaRPr lang="en-US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Session hijacking (</a:t>
            </a:r>
            <a:r>
              <a:rPr lang="en-US" dirty="0" err="1" smtClean="0"/>
              <a:t>zien</a:t>
            </a:r>
            <a:r>
              <a:rPr lang="en-US" dirty="0" smtClean="0"/>
              <a:t> we later nog)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Schaalt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gebruikers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Session State</a:t>
            </a:r>
          </a:p>
        </p:txBody>
      </p:sp>
    </p:spTree>
    <p:extLst>
      <p:ext uri="{BB962C8B-B14F-4D97-AF65-F5344CB8AC3E}">
        <p14:creationId xmlns:p14="http://schemas.microsoft.com/office/powerpoint/2010/main" val="22179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Cookie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1" y="2278156"/>
            <a:ext cx="9001125" cy="1562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5701" y="3567032"/>
            <a:ext cx="3942511" cy="31120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1931244" y="3929539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5903" y="5153667"/>
            <a:ext cx="476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Cookie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iedere</a:t>
            </a:r>
            <a:r>
              <a:rPr lang="en-US" dirty="0" smtClean="0"/>
              <a:t> request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zorgen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server </a:t>
            </a:r>
            <a:r>
              <a:rPr lang="en-US" dirty="0" err="1" smtClean="0"/>
              <a:t>weet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nemen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Waar</a:t>
            </a:r>
            <a:r>
              <a:rPr lang="en-US" sz="2000" dirty="0" smtClean="0"/>
              <a:t> </a:t>
            </a:r>
            <a:r>
              <a:rPr lang="en-US" sz="2000" dirty="0" err="1" smtClean="0"/>
              <a:t>zal</a:t>
            </a:r>
            <a:r>
              <a:rPr lang="en-US" sz="2000" dirty="0" smtClean="0"/>
              <a:t> ASP.NET MVC </a:t>
            </a:r>
            <a:r>
              <a:rPr lang="en-US" sz="2000" dirty="0" err="1" smtClean="0"/>
              <a:t>dit</a:t>
            </a:r>
            <a:r>
              <a:rPr lang="en-US" sz="2000" dirty="0" smtClean="0"/>
              <a:t> </a:t>
            </a:r>
            <a:r>
              <a:rPr lang="en-US" sz="2000" dirty="0" err="1" smtClean="0"/>
              <a:t>bijhouden</a:t>
            </a:r>
            <a:r>
              <a:rPr lang="en-US" sz="2000" dirty="0" smtClean="0"/>
              <a:t> ?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InProc</a:t>
            </a:r>
            <a:r>
              <a:rPr lang="en-US" sz="2000" dirty="0" smtClean="0"/>
              <a:t> (ASP.NET </a:t>
            </a:r>
            <a:r>
              <a:rPr lang="en-US" sz="2000" dirty="0" err="1" smtClean="0"/>
              <a:t>Proces</a:t>
            </a:r>
            <a:r>
              <a:rPr lang="en-US" sz="2000" dirty="0" smtClean="0"/>
              <a:t>) (1/5) default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Voordelen</a:t>
            </a:r>
            <a:r>
              <a:rPr lang="en-US" sz="2000" dirty="0" smtClean="0"/>
              <a:t>	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Memory Webserver</a:t>
            </a:r>
          </a:p>
          <a:p>
            <a:pPr marL="2057400" lvl="3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Snelste</a:t>
            </a:r>
            <a:r>
              <a:rPr lang="en-US" sz="2000" dirty="0" smtClean="0"/>
              <a:t> </a:t>
            </a:r>
            <a:r>
              <a:rPr lang="en-US" sz="2000" dirty="0" err="1" smtClean="0"/>
              <a:t>optie</a:t>
            </a:r>
            <a:endParaRPr lang="en-US" sz="20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Je </a:t>
            </a:r>
            <a:r>
              <a:rPr lang="en-US" sz="2000" dirty="0" err="1" smtClean="0"/>
              <a:t>kan</a:t>
            </a:r>
            <a:r>
              <a:rPr lang="en-US" sz="2000" dirty="0" smtClean="0"/>
              <a:t> .NET object </a:t>
            </a:r>
            <a:r>
              <a:rPr lang="en-US" sz="2000" dirty="0" err="1" smtClean="0"/>
              <a:t>opslaan</a:t>
            </a:r>
            <a:r>
              <a:rPr lang="en-US" sz="2000" dirty="0" smtClean="0"/>
              <a:t>, </a:t>
            </a:r>
            <a:r>
              <a:rPr lang="en-US" sz="2000" dirty="0" err="1" smtClean="0"/>
              <a:t>geen</a:t>
            </a:r>
            <a:r>
              <a:rPr lang="en-US" sz="2000" dirty="0" smtClean="0"/>
              <a:t> </a:t>
            </a:r>
            <a:r>
              <a:rPr lang="en-US" sz="2000" dirty="0" err="1" smtClean="0"/>
              <a:t>serialisatie</a:t>
            </a:r>
            <a:r>
              <a:rPr lang="en-US" sz="2000" dirty="0" smtClean="0"/>
              <a:t> </a:t>
            </a:r>
            <a:r>
              <a:rPr lang="en-US" sz="2000" dirty="0" err="1" smtClean="0"/>
              <a:t>nodig</a:t>
            </a:r>
            <a:endParaRPr lang="en-US" sz="2000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Nadelen</a:t>
            </a:r>
            <a:endParaRPr lang="en-US" sz="20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Schaalt</a:t>
            </a:r>
            <a:r>
              <a:rPr lang="en-US" sz="1600" dirty="0" smtClean="0"/>
              <a:t> </a:t>
            </a:r>
            <a:r>
              <a:rPr lang="en-US" sz="1600" dirty="0" err="1" smtClean="0"/>
              <a:t>niet</a:t>
            </a:r>
            <a:r>
              <a:rPr lang="en-US" sz="1600" dirty="0" smtClean="0"/>
              <a:t> </a:t>
            </a:r>
            <a:r>
              <a:rPr lang="en-US" sz="1600" dirty="0" err="1" smtClean="0"/>
              <a:t>bij</a:t>
            </a:r>
            <a:r>
              <a:rPr lang="en-US" sz="1600" dirty="0" smtClean="0"/>
              <a:t> </a:t>
            </a:r>
            <a:r>
              <a:rPr lang="en-US" sz="1600" dirty="0" err="1" smtClean="0"/>
              <a:t>meerdere</a:t>
            </a:r>
            <a:r>
              <a:rPr lang="en-US" sz="1600" dirty="0" smtClean="0"/>
              <a:t> webservers !!!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Bij</a:t>
            </a:r>
            <a:r>
              <a:rPr lang="en-US" sz="1600" dirty="0" smtClean="0"/>
              <a:t> </a:t>
            </a:r>
            <a:r>
              <a:rPr lang="en-US" sz="1600" dirty="0" err="1" smtClean="0"/>
              <a:t>veel</a:t>
            </a:r>
            <a:r>
              <a:rPr lang="en-US" sz="1600" dirty="0" smtClean="0"/>
              <a:t> </a:t>
            </a:r>
            <a:r>
              <a:rPr lang="en-US" sz="1600" dirty="0" err="1" smtClean="0"/>
              <a:t>bezoekers</a:t>
            </a:r>
            <a:r>
              <a:rPr lang="en-US" sz="1600" dirty="0" smtClean="0"/>
              <a:t> =&gt; </a:t>
            </a:r>
            <a:r>
              <a:rPr lang="en-US" sz="1600" dirty="0" err="1" smtClean="0"/>
              <a:t>performantie</a:t>
            </a:r>
            <a:r>
              <a:rPr lang="en-US" sz="1600" dirty="0" smtClean="0"/>
              <a:t> </a:t>
            </a:r>
            <a:r>
              <a:rPr lang="en-US" sz="1600" dirty="0" err="1" smtClean="0"/>
              <a:t>problemen</a:t>
            </a:r>
            <a:r>
              <a:rPr lang="en-US" sz="1600" dirty="0" smtClean="0"/>
              <a:t>, RAM </a:t>
            </a:r>
            <a:r>
              <a:rPr lang="en-US" sz="1600" dirty="0" err="1" smtClean="0"/>
              <a:t>vol</a:t>
            </a:r>
            <a:r>
              <a:rPr lang="en-US" sz="1600" dirty="0" smtClean="0"/>
              <a:t> =&gt; paging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smtClean="0"/>
              <a:t>ASP.NET </a:t>
            </a:r>
            <a:r>
              <a:rPr lang="en-US" sz="1600" dirty="0" err="1" smtClean="0"/>
              <a:t>herstart</a:t>
            </a:r>
            <a:r>
              <a:rPr lang="en-US" sz="1600" dirty="0" smtClean="0"/>
              <a:t> =&gt; sessions </a:t>
            </a:r>
            <a:r>
              <a:rPr lang="en-US" sz="1600" dirty="0" err="1" smtClean="0"/>
              <a:t>leeg</a:t>
            </a:r>
            <a:endParaRPr lang="en-US" sz="1600" dirty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Waar</a:t>
            </a:r>
            <a:r>
              <a:rPr lang="en-US" sz="2000" dirty="0"/>
              <a:t> </a:t>
            </a:r>
            <a:r>
              <a:rPr lang="en-US" sz="2000" dirty="0" err="1"/>
              <a:t>zal</a:t>
            </a:r>
            <a:r>
              <a:rPr lang="en-US" sz="2000" dirty="0"/>
              <a:t> ASP.NET MVC </a:t>
            </a:r>
            <a:r>
              <a:rPr lang="en-US" sz="2000" dirty="0" err="1"/>
              <a:t>dit</a:t>
            </a:r>
            <a:r>
              <a:rPr lang="en-US" sz="2000" dirty="0"/>
              <a:t> </a:t>
            </a:r>
            <a:r>
              <a:rPr lang="en-US" sz="2000" dirty="0" err="1"/>
              <a:t>bijhouden</a:t>
            </a:r>
            <a:r>
              <a:rPr lang="en-US" sz="2000" dirty="0"/>
              <a:t> ?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StateServer</a:t>
            </a:r>
            <a:r>
              <a:rPr lang="en-US" sz="2000" dirty="0" smtClean="0"/>
              <a:t> (2/5)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Voordelen</a:t>
            </a:r>
            <a:endParaRPr lang="en-US" sz="20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smtClean="0"/>
              <a:t>Apart ASP.NET </a:t>
            </a:r>
            <a:r>
              <a:rPr lang="en-US" sz="1600" dirty="0" smtClean="0"/>
              <a:t>Process</a:t>
            </a:r>
            <a:endParaRPr lang="en-US" sz="1600" dirty="0" smtClean="0"/>
          </a:p>
          <a:p>
            <a:pPr marL="2057400" lvl="3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Overleeft</a:t>
            </a:r>
            <a:r>
              <a:rPr lang="en-US" sz="1600" dirty="0" smtClean="0"/>
              <a:t> </a:t>
            </a:r>
            <a:r>
              <a:rPr lang="en-US" sz="1600" dirty="0" err="1" smtClean="0"/>
              <a:t>herstarten</a:t>
            </a:r>
            <a:r>
              <a:rPr lang="en-US" sz="1600" dirty="0" smtClean="0"/>
              <a:t> van ASP.NET</a:t>
            </a:r>
          </a:p>
          <a:p>
            <a:pPr marL="2057400" lvl="3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aparte</a:t>
            </a:r>
            <a:r>
              <a:rPr lang="en-US" sz="1600" dirty="0" smtClean="0"/>
              <a:t> machines </a:t>
            </a:r>
            <a:r>
              <a:rPr lang="en-US" sz="1600" dirty="0" err="1" smtClean="0"/>
              <a:t>zijn</a:t>
            </a:r>
            <a:endParaRPr lang="en-US" sz="16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Schaalt</a:t>
            </a:r>
            <a:r>
              <a:rPr lang="en-US" sz="1600" dirty="0" smtClean="0"/>
              <a:t> </a:t>
            </a:r>
            <a:r>
              <a:rPr lang="en-US" sz="1600" dirty="0" err="1" smtClean="0"/>
              <a:t>beter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werkt</a:t>
            </a:r>
            <a:r>
              <a:rPr lang="en-US" sz="1600" dirty="0" smtClean="0"/>
              <a:t> met </a:t>
            </a:r>
            <a:r>
              <a:rPr lang="en-US" sz="1600" dirty="0" err="1" smtClean="0"/>
              <a:t>meerdere</a:t>
            </a:r>
            <a:r>
              <a:rPr lang="en-US" sz="1600" dirty="0" smtClean="0"/>
              <a:t> webservers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endParaRPr lang="en-US" sz="2000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Nadelen</a:t>
            </a:r>
            <a:endParaRPr lang="en-US" sz="20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Trager</a:t>
            </a:r>
            <a:r>
              <a:rPr lang="en-US" sz="1600" dirty="0" smtClean="0"/>
              <a:t> dan </a:t>
            </a:r>
            <a:r>
              <a:rPr lang="en-US" sz="1600" dirty="0" err="1" smtClean="0"/>
              <a:t>InProc</a:t>
            </a:r>
            <a:endParaRPr lang="en-US" sz="16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Eventueel</a:t>
            </a:r>
            <a:r>
              <a:rPr lang="en-US" sz="1600" dirty="0" smtClean="0"/>
              <a:t> extra machine </a:t>
            </a:r>
            <a:r>
              <a:rPr lang="en-US" sz="1600" dirty="0" err="1" smtClean="0"/>
              <a:t>nodig</a:t>
            </a:r>
            <a:r>
              <a:rPr lang="en-US" sz="1600" dirty="0" smtClean="0"/>
              <a:t> om de ASP.NET </a:t>
            </a:r>
            <a:r>
              <a:rPr lang="en-US" sz="1600" dirty="0" err="1" smtClean="0"/>
              <a:t>StateServer</a:t>
            </a:r>
            <a:r>
              <a:rPr lang="en-US" sz="1600" dirty="0" smtClean="0"/>
              <a:t> </a:t>
            </a:r>
            <a:r>
              <a:rPr lang="en-US" sz="1600" dirty="0" err="1" smtClean="0"/>
              <a:t>te</a:t>
            </a:r>
            <a:r>
              <a:rPr lang="en-US" sz="1600" dirty="0" smtClean="0"/>
              <a:t> </a:t>
            </a:r>
            <a:r>
              <a:rPr lang="en-US" sz="1600" dirty="0" err="1" smtClean="0"/>
              <a:t>draaien</a:t>
            </a:r>
            <a:endParaRPr lang="en-US" sz="16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Werkt</a:t>
            </a:r>
            <a:r>
              <a:rPr lang="en-US" sz="1600" dirty="0" smtClean="0"/>
              <a:t> </a:t>
            </a:r>
            <a:r>
              <a:rPr lang="en-US" sz="1600" dirty="0" err="1" smtClean="0"/>
              <a:t>niet</a:t>
            </a:r>
            <a:r>
              <a:rPr lang="en-US" sz="1600" dirty="0" smtClean="0"/>
              <a:t> met shared hosting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Herstarten</a:t>
            </a:r>
            <a:r>
              <a:rPr lang="en-US" sz="1600" dirty="0" smtClean="0"/>
              <a:t> machine, session state </a:t>
            </a:r>
            <a:r>
              <a:rPr lang="en-US" sz="1600" dirty="0" err="1" smtClean="0"/>
              <a:t>weg</a:t>
            </a:r>
            <a:r>
              <a:rPr lang="en-US" sz="1600" dirty="0" smtClean="0"/>
              <a:t> 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State Server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Instellingen</a:t>
            </a:r>
            <a:r>
              <a:rPr lang="en-US" dirty="0" smtClean="0"/>
              <a:t> web.config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471747"/>
            <a:ext cx="4243260" cy="985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854298"/>
            <a:ext cx="4095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04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Waar</a:t>
            </a:r>
            <a:r>
              <a:rPr lang="en-US" sz="2000" dirty="0"/>
              <a:t> </a:t>
            </a:r>
            <a:r>
              <a:rPr lang="en-US" sz="2000" dirty="0" err="1"/>
              <a:t>zal</a:t>
            </a:r>
            <a:r>
              <a:rPr lang="en-US" sz="2000" dirty="0"/>
              <a:t> ASP.NET MVC </a:t>
            </a:r>
            <a:r>
              <a:rPr lang="en-US" sz="2000" dirty="0" err="1"/>
              <a:t>dit</a:t>
            </a:r>
            <a:r>
              <a:rPr lang="en-US" sz="2000" dirty="0"/>
              <a:t> </a:t>
            </a:r>
            <a:r>
              <a:rPr lang="en-US" sz="2000" dirty="0" err="1"/>
              <a:t>bijhouden</a:t>
            </a:r>
            <a:r>
              <a:rPr lang="en-US" sz="2000" dirty="0"/>
              <a:t> ?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SQLServer</a:t>
            </a:r>
            <a:r>
              <a:rPr lang="en-US" sz="2000" dirty="0" smtClean="0"/>
              <a:t>(3/5)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Voordelen</a:t>
            </a:r>
            <a:endParaRPr lang="en-US" sz="20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smtClean="0"/>
              <a:t>Session state </a:t>
            </a:r>
            <a:r>
              <a:rPr lang="en-US" sz="1600" dirty="0" err="1" smtClean="0"/>
              <a:t>niet</a:t>
            </a:r>
            <a:r>
              <a:rPr lang="en-US" sz="1600" dirty="0" smtClean="0"/>
              <a:t> </a:t>
            </a:r>
            <a:r>
              <a:rPr lang="en-US" sz="1600" dirty="0" err="1" smtClean="0"/>
              <a:t>verloren</a:t>
            </a:r>
            <a:r>
              <a:rPr lang="en-US" sz="1600" dirty="0" smtClean="0"/>
              <a:t> </a:t>
            </a:r>
            <a:r>
              <a:rPr lang="en-US" sz="1600" dirty="0" err="1" smtClean="0"/>
              <a:t>bij</a:t>
            </a:r>
            <a:r>
              <a:rPr lang="en-US" sz="1600" dirty="0" smtClean="0"/>
              <a:t> </a:t>
            </a:r>
            <a:r>
              <a:rPr lang="en-US" sz="1600" dirty="0" err="1" smtClean="0"/>
              <a:t>herstarten</a:t>
            </a:r>
            <a:r>
              <a:rPr lang="en-US" sz="1600" dirty="0" smtClean="0"/>
              <a:t> server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smtClean="0"/>
              <a:t>SQL Server </a:t>
            </a:r>
            <a:r>
              <a:rPr lang="en-US" sz="1600" dirty="0" err="1" smtClean="0"/>
              <a:t>zal</a:t>
            </a:r>
            <a:r>
              <a:rPr lang="en-US" sz="1600" dirty="0" smtClean="0"/>
              <a:t> </a:t>
            </a:r>
            <a:r>
              <a:rPr lang="en-US" sz="1600" dirty="0" err="1" smtClean="0"/>
              <a:t>beter</a:t>
            </a:r>
            <a:r>
              <a:rPr lang="en-US" sz="1600" dirty="0" smtClean="0"/>
              <a:t> </a:t>
            </a:r>
            <a:r>
              <a:rPr lang="en-US" sz="1600" dirty="0" err="1" smtClean="0"/>
              <a:t>scalen</a:t>
            </a:r>
            <a:r>
              <a:rPr lang="en-US" sz="1600" dirty="0" smtClean="0"/>
              <a:t> </a:t>
            </a:r>
            <a:r>
              <a:rPr lang="en-US" sz="1600" dirty="0" err="1" smtClean="0"/>
              <a:t>bij</a:t>
            </a:r>
            <a:r>
              <a:rPr lang="en-US" sz="1600" dirty="0" smtClean="0"/>
              <a:t> </a:t>
            </a:r>
            <a:r>
              <a:rPr lang="en-US" sz="1600" dirty="0" err="1" smtClean="0"/>
              <a:t>grote</a:t>
            </a:r>
            <a:r>
              <a:rPr lang="en-US" sz="1600" dirty="0" smtClean="0"/>
              <a:t> sites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Werkt</a:t>
            </a:r>
            <a:r>
              <a:rPr lang="en-US" sz="1600" dirty="0" smtClean="0"/>
              <a:t> in shared hosting </a:t>
            </a:r>
            <a:r>
              <a:rPr lang="en-US" sz="1600" dirty="0" err="1" smtClean="0"/>
              <a:t>omgeving</a:t>
            </a:r>
            <a:endParaRPr lang="en-US" sz="1600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Nadelen</a:t>
            </a:r>
            <a:r>
              <a:rPr lang="en-US" sz="2000" dirty="0" smtClean="0"/>
              <a:t>	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Veel</a:t>
            </a:r>
            <a:r>
              <a:rPr lang="en-US" sz="1600" dirty="0" smtClean="0"/>
              <a:t> </a:t>
            </a:r>
            <a:r>
              <a:rPr lang="en-US" sz="1600" dirty="0" err="1" smtClean="0"/>
              <a:t>werk</a:t>
            </a:r>
            <a:r>
              <a:rPr lang="en-US" sz="1600" dirty="0" smtClean="0"/>
              <a:t> om op </a:t>
            </a:r>
            <a:r>
              <a:rPr lang="en-US" sz="1600" dirty="0" err="1" smtClean="0"/>
              <a:t>te</a:t>
            </a:r>
            <a:r>
              <a:rPr lang="en-US" sz="1600" dirty="0" smtClean="0"/>
              <a:t> </a:t>
            </a:r>
            <a:r>
              <a:rPr lang="en-US" sz="1600" dirty="0" err="1" smtClean="0"/>
              <a:t>zetten</a:t>
            </a:r>
            <a:endParaRPr lang="en-US" sz="16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Licenties</a:t>
            </a:r>
            <a:r>
              <a:rPr lang="en-US" sz="1600" dirty="0" smtClean="0"/>
              <a:t> </a:t>
            </a:r>
            <a:r>
              <a:rPr lang="en-US" sz="1600" dirty="0" err="1" smtClean="0"/>
              <a:t>kost</a:t>
            </a:r>
            <a:endParaRPr lang="en-US" sz="16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Traag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SQLServer</a:t>
            </a:r>
            <a:r>
              <a:rPr lang="en-US" dirty="0"/>
              <a:t>(3/5)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Hoe ?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Installeren</a:t>
            </a:r>
            <a:r>
              <a:rPr lang="en-US" dirty="0" smtClean="0"/>
              <a:t> </a:t>
            </a:r>
            <a:r>
              <a:rPr lang="en-US" dirty="0" err="1" smtClean="0"/>
              <a:t>tabellen</a:t>
            </a:r>
            <a:r>
              <a:rPr lang="en-US" dirty="0" smtClean="0"/>
              <a:t> in SQL Server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Ga </a:t>
            </a:r>
            <a:r>
              <a:rPr lang="en-US" dirty="0" err="1" smtClean="0"/>
              <a:t>naar</a:t>
            </a:r>
            <a:r>
              <a:rPr lang="en-US" dirty="0" smtClean="0"/>
              <a:t> map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800" dirty="0"/>
              <a:t>C:\Windows\Microsoft.NET\Framework\v4.0.30319</a:t>
            </a:r>
            <a:r>
              <a:rPr lang="en-US" sz="1800" dirty="0" smtClean="0"/>
              <a:t>\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800" dirty="0" smtClean="0"/>
              <a:t>aspnet_regsql.exe </a:t>
            </a:r>
            <a:r>
              <a:rPr lang="en-US" sz="1800" dirty="0"/>
              <a:t>-E  -</a:t>
            </a:r>
            <a:r>
              <a:rPr lang="en-US" sz="1800" dirty="0" err="1"/>
              <a:t>ssadd</a:t>
            </a:r>
            <a:r>
              <a:rPr lang="en-US" sz="1800" dirty="0"/>
              <a:t> -</a:t>
            </a:r>
            <a:r>
              <a:rPr lang="en-US" sz="1800" dirty="0" err="1"/>
              <a:t>sstype</a:t>
            </a:r>
            <a:r>
              <a:rPr lang="en-US" sz="1800" dirty="0"/>
              <a:t> p -S ".\</a:t>
            </a:r>
            <a:r>
              <a:rPr lang="en-US" sz="1800" dirty="0" err="1"/>
              <a:t>ddp</a:t>
            </a:r>
            <a:r>
              <a:rPr lang="en-US" sz="1800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1772903">
            <a:off x="4416920" y="4593737"/>
            <a:ext cx="147251" cy="495250"/>
          </a:xfrm>
          <a:prstGeom prst="up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96163" y="5058303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management </a:t>
            </a:r>
            <a:r>
              <a:rPr lang="en-US" dirty="0" err="1" smtClean="0"/>
              <a:t>toevoegen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 rot="19427741">
            <a:off x="5597474" y="4587535"/>
            <a:ext cx="125802" cy="604413"/>
          </a:xfrm>
          <a:prstGeom prst="up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71419" y="5188590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Optie</a:t>
            </a:r>
            <a:r>
              <a:rPr lang="en-US" dirty="0" smtClean="0"/>
              <a:t> in </a:t>
            </a:r>
            <a:r>
              <a:rPr lang="en-US" dirty="0" err="1" smtClean="0"/>
              <a:t>ASPState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19427741">
            <a:off x="6949223" y="4560098"/>
            <a:ext cx="122318" cy="551392"/>
          </a:xfrm>
          <a:prstGeom prst="up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41108" y="4802657"/>
            <a:ext cx="138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108" y="2613797"/>
            <a:ext cx="1822040" cy="10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33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SQLServer</a:t>
            </a:r>
            <a:r>
              <a:rPr lang="en-US" dirty="0"/>
              <a:t>(3/5)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/>
              <a:t>Hoe </a:t>
            </a:r>
            <a:r>
              <a:rPr lang="en-US" dirty="0" smtClean="0"/>
              <a:t>?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Web.config </a:t>
            </a:r>
            <a:r>
              <a:rPr lang="en-US" dirty="0" err="1" smtClean="0"/>
              <a:t>aanpassen</a:t>
            </a:r>
            <a:endParaRPr lang="en-US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98" y="3763143"/>
            <a:ext cx="8594972" cy="9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17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Waar</a:t>
            </a:r>
            <a:r>
              <a:rPr lang="en-US" sz="2000" dirty="0"/>
              <a:t> </a:t>
            </a:r>
            <a:r>
              <a:rPr lang="en-US" sz="2000" dirty="0" err="1"/>
              <a:t>zal</a:t>
            </a:r>
            <a:r>
              <a:rPr lang="en-US" sz="2000" dirty="0"/>
              <a:t> ASP.NET MVC </a:t>
            </a:r>
            <a:r>
              <a:rPr lang="en-US" sz="2000" dirty="0" err="1"/>
              <a:t>dit</a:t>
            </a:r>
            <a:r>
              <a:rPr lang="en-US" sz="2000" dirty="0"/>
              <a:t> </a:t>
            </a:r>
            <a:r>
              <a:rPr lang="en-US" sz="2000" dirty="0" err="1"/>
              <a:t>bijhouden</a:t>
            </a:r>
            <a:r>
              <a:rPr lang="en-US" sz="2000" dirty="0"/>
              <a:t> ?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Custom(4/5)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Je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zelf</a:t>
            </a:r>
            <a:r>
              <a:rPr lang="en-US" sz="2000" dirty="0" smtClean="0"/>
              <a:t> </a:t>
            </a:r>
            <a:r>
              <a:rPr lang="en-US" sz="2000" dirty="0" err="1" smtClean="0"/>
              <a:t>iets</a:t>
            </a:r>
            <a:r>
              <a:rPr lang="en-US" sz="2000" dirty="0" smtClean="0"/>
              <a:t> </a:t>
            </a:r>
            <a:r>
              <a:rPr lang="en-US" sz="2000" dirty="0" err="1" smtClean="0"/>
              <a:t>maken</a:t>
            </a:r>
            <a:r>
              <a:rPr lang="en-US" sz="2000" dirty="0" smtClean="0"/>
              <a:t> </a:t>
            </a:r>
            <a:r>
              <a:rPr lang="en-US" sz="2000" dirty="0" err="1" smtClean="0"/>
              <a:t>waar</a:t>
            </a:r>
            <a:r>
              <a:rPr lang="en-US" sz="2000" dirty="0" smtClean="0"/>
              <a:t> je </a:t>
            </a:r>
            <a:r>
              <a:rPr lang="en-US" sz="2000" dirty="0" err="1" smtClean="0"/>
              <a:t>sessie</a:t>
            </a:r>
            <a:r>
              <a:rPr lang="en-US" sz="2000" dirty="0" smtClean="0"/>
              <a:t> </a:t>
            </a:r>
            <a:r>
              <a:rPr lang="en-US" sz="2000" dirty="0" err="1" smtClean="0"/>
              <a:t>gegevens</a:t>
            </a:r>
            <a:r>
              <a:rPr lang="en-US" sz="2000" dirty="0" smtClean="0"/>
              <a:t> </a:t>
            </a:r>
            <a:r>
              <a:rPr lang="en-US" sz="2000" dirty="0" err="1" smtClean="0"/>
              <a:t>zal</a:t>
            </a:r>
            <a:r>
              <a:rPr lang="en-US" sz="2000" dirty="0" smtClean="0"/>
              <a:t> </a:t>
            </a:r>
            <a:r>
              <a:rPr lang="en-US" sz="2000" dirty="0" err="1" smtClean="0"/>
              <a:t>opslaan</a:t>
            </a:r>
            <a:endParaRPr lang="en-US" sz="20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smtClean="0"/>
              <a:t>XML, CSV, MySQL,…. </a:t>
            </a:r>
            <a:r>
              <a:rPr lang="en-US" sz="1600" dirty="0" err="1"/>
              <a:t>w</a:t>
            </a:r>
            <a:r>
              <a:rPr lang="en-US" sz="1600" dirty="0" err="1" smtClean="0"/>
              <a:t>at</a:t>
            </a:r>
            <a:r>
              <a:rPr lang="en-US" sz="1600" dirty="0" smtClean="0"/>
              <a:t> je maar </a:t>
            </a:r>
            <a:r>
              <a:rPr lang="en-US" sz="1600" dirty="0" err="1" smtClean="0"/>
              <a:t>wil</a:t>
            </a:r>
            <a:r>
              <a:rPr lang="en-US" sz="1600" dirty="0" smtClean="0"/>
              <a:t>.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Voordelen</a:t>
            </a:r>
            <a:endParaRPr lang="en-US" sz="2000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Zeer</a:t>
            </a:r>
            <a:r>
              <a:rPr lang="en-US" sz="1600" dirty="0" smtClean="0"/>
              <a:t> </a:t>
            </a:r>
            <a:r>
              <a:rPr lang="en-US" sz="1600" dirty="0" err="1" smtClean="0"/>
              <a:t>flexibel</a:t>
            </a:r>
            <a:endParaRPr lang="en-US" sz="1600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Nadelen</a:t>
            </a:r>
            <a:endParaRPr lang="en-US" sz="2000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complex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3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Waar</a:t>
            </a:r>
            <a:r>
              <a:rPr lang="en-US" sz="2000" dirty="0"/>
              <a:t> </a:t>
            </a:r>
            <a:r>
              <a:rPr lang="en-US" sz="2000" dirty="0" err="1"/>
              <a:t>zal</a:t>
            </a:r>
            <a:r>
              <a:rPr lang="en-US" sz="2000" dirty="0"/>
              <a:t> ASP.NET MVC </a:t>
            </a:r>
            <a:r>
              <a:rPr lang="en-US" sz="2000" dirty="0" err="1"/>
              <a:t>dit</a:t>
            </a:r>
            <a:r>
              <a:rPr lang="en-US" sz="2000" dirty="0"/>
              <a:t> </a:t>
            </a:r>
            <a:r>
              <a:rPr lang="en-US" sz="2000" dirty="0" err="1"/>
              <a:t>bijhouden</a:t>
            </a:r>
            <a:r>
              <a:rPr lang="en-US" sz="2000" dirty="0"/>
              <a:t> ?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Off (5/5)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Session state </a:t>
            </a:r>
            <a:r>
              <a:rPr lang="en-US" sz="2000" dirty="0" err="1" smtClean="0"/>
              <a:t>ligt</a:t>
            </a:r>
            <a:r>
              <a:rPr lang="en-US" sz="2000" dirty="0" smtClean="0"/>
              <a:t> </a:t>
            </a:r>
            <a:r>
              <a:rPr lang="en-US" sz="2000" dirty="0" err="1" smtClean="0"/>
              <a:t>af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860790"/>
            <a:ext cx="4789675" cy="2157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Configureren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web.config (root project)</a:t>
            </a:r>
            <a:endParaRPr lang="en-US" dirty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 smtClean="0"/>
          </a:p>
          <a:p>
            <a:endParaRPr lang="en-US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Alle</a:t>
            </a:r>
            <a:r>
              <a:rPr lang="en-US" sz="1800" dirty="0" smtClean="0"/>
              <a:t> parameters </a:t>
            </a:r>
            <a:r>
              <a:rPr lang="en-US" sz="1800" dirty="0" err="1" smtClean="0"/>
              <a:t>kan</a:t>
            </a:r>
            <a:r>
              <a:rPr lang="en-US" sz="1800" dirty="0" smtClean="0"/>
              <a:t> u </a:t>
            </a:r>
            <a:r>
              <a:rPr lang="en-US" sz="1800" dirty="0" err="1" smtClean="0"/>
              <a:t>vinden</a:t>
            </a:r>
            <a:r>
              <a:rPr lang="en-US" sz="1800" dirty="0" smtClean="0"/>
              <a:t> op:</a:t>
            </a:r>
          </a:p>
          <a:p>
            <a:r>
              <a:rPr lang="en-US" sz="1800" dirty="0" smtClean="0"/>
              <a:t>http</a:t>
            </a:r>
            <a:r>
              <a:rPr lang="en-US" sz="1800" dirty="0"/>
              <a:t>://msdn.microsoft.com/en-us/library/h6bb9cz9(vs.80).aspx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5400000">
            <a:off x="2603598" y="3547700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6065" y="3883069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Sessionstate</a:t>
            </a:r>
            <a:r>
              <a:rPr lang="en-US" dirty="0" smtClean="0"/>
              <a:t> element met </a:t>
            </a:r>
            <a:r>
              <a:rPr lang="en-US" dirty="0" err="1" smtClean="0"/>
              <a:t>config</a:t>
            </a:r>
            <a:r>
              <a:rPr lang="en-US" dirty="0" smtClean="0"/>
              <a:t>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48550" y="6513513"/>
            <a:ext cx="1695450" cy="241300"/>
          </a:xfrm>
          <a:prstGeom prst="rect">
            <a:avLst/>
          </a:prstGeom>
        </p:spPr>
        <p:txBody>
          <a:bodyPr/>
          <a:lstStyle/>
          <a:p>
            <a:fld id="{80DBCD4E-D6F6-174C-8E8A-F21DB8B4B6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Timeout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Sessie</a:t>
            </a:r>
            <a:r>
              <a:rPr lang="en-US" dirty="0" smtClean="0"/>
              <a:t> mag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blijven</a:t>
            </a:r>
            <a:r>
              <a:rPr lang="en-US" dirty="0" smtClean="0"/>
              <a:t> </a:t>
            </a:r>
            <a:r>
              <a:rPr lang="en-US" dirty="0" err="1" smtClean="0"/>
              <a:t>bestaan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We </a:t>
            </a:r>
            <a:r>
              <a:rPr lang="en-US" dirty="0" err="1" smtClean="0"/>
              <a:t>kunnen</a:t>
            </a:r>
            <a:r>
              <a:rPr lang="en-US" dirty="0" smtClean="0"/>
              <a:t> timeout </a:t>
            </a:r>
            <a:r>
              <a:rPr lang="en-US" dirty="0" err="1" smtClean="0"/>
              <a:t>opgeven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zichzelf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verwijderen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Via web.config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6" y="4501962"/>
            <a:ext cx="2266988" cy="130044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400000">
            <a:off x="3369679" y="4752929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27722" y="510269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Eenheid</a:t>
            </a:r>
            <a:r>
              <a:rPr lang="en-US" dirty="0" smtClean="0"/>
              <a:t> is </a:t>
            </a:r>
            <a:r>
              <a:rPr lang="en-US" dirty="0" err="1" smtClean="0"/>
              <a:t>minuten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Sessie</a:t>
            </a:r>
            <a:r>
              <a:rPr lang="en-US" sz="2000" dirty="0" smtClean="0"/>
              <a:t> Events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Start van </a:t>
            </a:r>
            <a:r>
              <a:rPr lang="en-US" sz="2000" dirty="0" err="1" smtClean="0"/>
              <a:t>nieuwe</a:t>
            </a:r>
            <a:r>
              <a:rPr lang="en-US" sz="2000" dirty="0" smtClean="0"/>
              <a:t> </a:t>
            </a:r>
            <a:r>
              <a:rPr lang="en-US" sz="2000" dirty="0" err="1" smtClean="0"/>
              <a:t>sessie</a:t>
            </a:r>
            <a:endParaRPr lang="en-US" sz="2000" dirty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Einde</a:t>
            </a:r>
            <a:r>
              <a:rPr lang="en-US" sz="2000" dirty="0" smtClean="0"/>
              <a:t> van </a:t>
            </a:r>
            <a:r>
              <a:rPr lang="en-US" sz="2000" dirty="0" err="1" smtClean="0"/>
              <a:t>sessie</a:t>
            </a:r>
            <a:endParaRPr lang="en-US" sz="2000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Schrijf</a:t>
            </a:r>
            <a:r>
              <a:rPr lang="en-US" sz="2000" dirty="0" smtClean="0"/>
              <a:t> </a:t>
            </a:r>
            <a:r>
              <a:rPr lang="en-US" sz="2000" dirty="0" err="1" smtClean="0"/>
              <a:t>deze</a:t>
            </a:r>
            <a:r>
              <a:rPr lang="en-US" sz="2000" dirty="0" smtClean="0"/>
              <a:t> code in </a:t>
            </a:r>
            <a:r>
              <a:rPr lang="en-US" sz="2000" dirty="0" err="1" smtClean="0"/>
              <a:t>global.asax</a:t>
            </a:r>
            <a:endParaRPr lang="en-US" sz="2000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42" y="3537048"/>
            <a:ext cx="5217972" cy="23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7" y="2748017"/>
            <a:ext cx="5755341" cy="5677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Object</a:t>
            </a:r>
            <a:endParaRPr lang="en-US" dirty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Bevat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r>
              <a:rPr lang="en-US" dirty="0" smtClean="0"/>
              <a:t> met </a:t>
            </a:r>
            <a:r>
              <a:rPr lang="en-US" dirty="0" err="1" smtClean="0"/>
              <a:t>sessie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2717152">
            <a:off x="4923215" y="3301544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970756">
            <a:off x="6408080" y="3253699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84865" y="4482026"/>
            <a:ext cx="2484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die we </a:t>
            </a:r>
            <a:r>
              <a:rPr lang="en-US" dirty="0" err="1" smtClean="0"/>
              <a:t>wensen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houden</a:t>
            </a:r>
            <a:r>
              <a:rPr lang="en-US" dirty="0" smtClean="0"/>
              <a:t>,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erven</a:t>
            </a:r>
            <a:r>
              <a:rPr lang="en-US" dirty="0" smtClean="0"/>
              <a:t> van “Object”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6430" y="4600779"/>
            <a:ext cx="1704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Unieke</a:t>
            </a:r>
            <a:r>
              <a:rPr lang="en-US" dirty="0" smtClean="0"/>
              <a:t> key die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identificeert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3468463">
            <a:off x="3848429" y="2913951"/>
            <a:ext cx="365555" cy="1899628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57373" y="4536276"/>
            <a:ext cx="248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Toevoegen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Verwijderen</a:t>
            </a:r>
            <a:r>
              <a:rPr lang="en-US" dirty="0" smtClean="0"/>
              <a:t> van </a:t>
            </a:r>
            <a:r>
              <a:rPr lang="en-US" dirty="0" err="1" smtClean="0"/>
              <a:t>bezoeker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72" y="2545976"/>
            <a:ext cx="5319856" cy="730624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12717152">
            <a:off x="4923215" y="3301544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43853" y="4536886"/>
            <a:ext cx="716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Abandon()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bezoeker</a:t>
            </a:r>
            <a:r>
              <a:rPr lang="en-US" dirty="0" smtClean="0"/>
              <a:t> </a:t>
            </a:r>
            <a:r>
              <a:rPr lang="en-US" dirty="0" err="1" smtClean="0"/>
              <a:t>verwijderen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Opvragen</a:t>
            </a:r>
            <a:r>
              <a:rPr lang="en-US" dirty="0" smtClean="0"/>
              <a:t> data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7278095" y="2905207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03706" y="4287175"/>
            <a:ext cx="246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Opvragen</a:t>
            </a:r>
            <a:r>
              <a:rPr lang="en-US" dirty="0" smtClean="0"/>
              <a:t> data via key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10" y="2401081"/>
            <a:ext cx="6161504" cy="3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die we </a:t>
            </a:r>
            <a:r>
              <a:rPr lang="en-US" dirty="0" err="1" smtClean="0"/>
              <a:t>delen</a:t>
            </a:r>
            <a:r>
              <a:rPr lang="en-US" dirty="0" smtClean="0"/>
              <a:t> over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gebruikers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52" y="2503955"/>
            <a:ext cx="6246952" cy="29303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0800000">
            <a:off x="2401891" y="2779814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39688" y="402073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sessie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Session data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opstarten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van Lock/Unlock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Op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je </a:t>
            </a:r>
            <a:r>
              <a:rPr lang="en-US" dirty="0" err="1" smtClean="0"/>
              <a:t>niet</a:t>
            </a:r>
            <a:r>
              <a:rPr lang="en-US" dirty="0" smtClean="0"/>
              <a:t> met </a:t>
            </a:r>
            <a:r>
              <a:rPr lang="en-US" dirty="0" err="1" smtClean="0"/>
              <a:t>meerdere</a:t>
            </a:r>
            <a:r>
              <a:rPr lang="en-US" dirty="0" smtClean="0"/>
              <a:t> data </a:t>
            </a:r>
            <a:r>
              <a:rPr lang="en-US" dirty="0" err="1" smtClean="0"/>
              <a:t>wijzigen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130659"/>
            <a:ext cx="7972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8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Meer info op </a:t>
            </a:r>
          </a:p>
          <a:p>
            <a:r>
              <a:rPr lang="en-US" dirty="0">
                <a:hlinkClick r:id="rId2"/>
              </a:rPr>
              <a:t>http://msdn.microsoft.com/en-us/library/vstudio/ms178586(v=vs.100).</a:t>
            </a:r>
            <a:r>
              <a:rPr lang="en-US" dirty="0" smtClean="0">
                <a:hlinkClick r:id="rId2"/>
              </a:rPr>
              <a:t>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Concept </a:t>
            </a:r>
            <a:r>
              <a:rPr lang="en-US" dirty="0" err="1" smtClean="0"/>
              <a:t>blijft</a:t>
            </a:r>
            <a:r>
              <a:rPr lang="en-US" dirty="0" smtClean="0"/>
              <a:t> </a:t>
            </a:r>
            <a:r>
              <a:rPr lang="en-US" dirty="0" err="1" smtClean="0"/>
              <a:t>zelfde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in PHP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Opslaan</a:t>
            </a:r>
            <a:r>
              <a:rPr lang="en-US" dirty="0" smtClean="0"/>
              <a:t> data </a:t>
            </a:r>
            <a:r>
              <a:rPr lang="en-US" dirty="0" err="1" smtClean="0"/>
              <a:t>afkomstig</a:t>
            </a:r>
            <a:r>
              <a:rPr lang="en-US" dirty="0" smtClean="0"/>
              <a:t> van server op </a:t>
            </a:r>
            <a:r>
              <a:rPr lang="en-US" dirty="0" err="1" smtClean="0"/>
              <a:t>toestel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volgende</a:t>
            </a:r>
            <a:r>
              <a:rPr lang="en-US" dirty="0" smtClean="0"/>
              <a:t> request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data </a:t>
            </a:r>
            <a:r>
              <a:rPr lang="en-US" dirty="0" err="1" smtClean="0"/>
              <a:t>terug</a:t>
            </a:r>
            <a:r>
              <a:rPr lang="en-US" dirty="0" smtClean="0"/>
              <a:t> </a:t>
            </a:r>
            <a:r>
              <a:rPr lang="en-US" dirty="0" err="1" smtClean="0"/>
              <a:t>mee</a:t>
            </a:r>
            <a:r>
              <a:rPr lang="en-US" dirty="0" smtClean="0"/>
              <a:t> </a:t>
            </a:r>
            <a:r>
              <a:rPr lang="en-US" dirty="0" err="1" smtClean="0"/>
              <a:t>verzonden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server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Worden in </a:t>
            </a:r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opgeslagen</a:t>
            </a:r>
            <a:endParaRPr lang="en-US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veilig</a:t>
            </a:r>
            <a:r>
              <a:rPr lang="en-US" dirty="0" smtClean="0"/>
              <a:t>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9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discussie</a:t>
            </a:r>
            <a:r>
              <a:rPr lang="en-US" dirty="0" smtClean="0"/>
              <a:t> </a:t>
            </a:r>
            <a:r>
              <a:rPr lang="en-US" dirty="0" err="1" smtClean="0"/>
              <a:t>rond</a:t>
            </a:r>
            <a:r>
              <a:rPr lang="en-US" dirty="0" smtClean="0"/>
              <a:t> privacy</a:t>
            </a:r>
          </a:p>
          <a:p>
            <a:r>
              <a:rPr lang="en-US" dirty="0" smtClean="0"/>
              <a:t>U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melding </a:t>
            </a:r>
            <a:r>
              <a:rPr lang="en-US" dirty="0" err="1" smtClean="0"/>
              <a:t>geven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u cookies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wegschrijven</a:t>
            </a:r>
            <a:r>
              <a:rPr lang="en-US" dirty="0" smtClean="0"/>
              <a:t> (Nederland)</a:t>
            </a:r>
          </a:p>
          <a:p>
            <a:r>
              <a:rPr lang="en-US" dirty="0"/>
              <a:t>http://www.vrt.be/cookiewetgeving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1306" y="3844304"/>
            <a:ext cx="14830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Weergave</a:t>
            </a:r>
            <a:r>
              <a:rPr lang="en-US" dirty="0" smtClean="0"/>
              <a:t> cookies in Chrome</a:t>
            </a:r>
          </a:p>
          <a:p>
            <a:r>
              <a:rPr lang="en-US" dirty="0" smtClean="0"/>
              <a:t>=&gt; </a:t>
            </a:r>
            <a:r>
              <a:rPr lang="en-US" sz="2000" i="1" dirty="0"/>
              <a:t>Settings &gt; Show Advanced Settings &gt; Privacy &gt; Content Settings &gt; Cookies &gt; All Cookies and Site Data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3798794"/>
            <a:ext cx="7067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Controleren</a:t>
            </a:r>
            <a:r>
              <a:rPr lang="en-US" dirty="0" smtClean="0"/>
              <a:t> of cookie </a:t>
            </a:r>
            <a:r>
              <a:rPr lang="en-US" dirty="0" err="1" smtClean="0"/>
              <a:t>bestaat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2" y="4591248"/>
            <a:ext cx="7258854" cy="153520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3013731" y="3364519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1643" y="2364184"/>
            <a:ext cx="3168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Context </a:t>
            </a:r>
            <a:r>
              <a:rPr lang="en-US" dirty="0" err="1" smtClean="0"/>
              <a:t>bevat</a:t>
            </a:r>
            <a:r>
              <a:rPr lang="en-US" dirty="0" smtClean="0"/>
              <a:t> HTTP Request </a:t>
            </a:r>
            <a:r>
              <a:rPr lang="en-US" dirty="0" err="1" smtClean="0"/>
              <a:t>waarin</a:t>
            </a:r>
            <a:r>
              <a:rPr lang="en-US" dirty="0" smtClean="0"/>
              <a:t> we de cookies collection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515622" y="3364519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3841" y="26560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Naam</a:t>
            </a:r>
            <a:r>
              <a:rPr lang="en-US" dirty="0" smtClean="0"/>
              <a:t> van de cookie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36" y="2234747"/>
            <a:ext cx="6838950" cy="1457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 </a:t>
            </a:r>
            <a:r>
              <a:rPr lang="en-US" dirty="0" err="1" smtClean="0"/>
              <a:t>wegschrijven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2723619">
            <a:off x="5743486" y="1216388"/>
            <a:ext cx="366361" cy="114972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07528" y="102277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Naam</a:t>
            </a:r>
            <a:r>
              <a:rPr lang="en-US" dirty="0" smtClean="0"/>
              <a:t> cookie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5008654" y="1836209"/>
            <a:ext cx="366361" cy="2046494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07528" y="2659387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Waarde</a:t>
            </a:r>
            <a:r>
              <a:rPr lang="en-US" dirty="0" smtClean="0"/>
              <a:t> die we </a:t>
            </a:r>
            <a:r>
              <a:rPr lang="en-US" dirty="0" err="1" smtClean="0"/>
              <a:t>opslaan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0800000">
            <a:off x="2385881" y="3692071"/>
            <a:ext cx="366361" cy="1141342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5416" y="4925791"/>
            <a:ext cx="369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Wegschrijven</a:t>
            </a:r>
            <a:r>
              <a:rPr lang="en-US" dirty="0" smtClean="0"/>
              <a:t> via HTTP Response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35" y="3455894"/>
            <a:ext cx="4525865" cy="24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Belangrijke</a:t>
            </a:r>
            <a:r>
              <a:rPr lang="en-US" dirty="0" smtClean="0"/>
              <a:t> properties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Expired</a:t>
            </a:r>
          </a:p>
          <a:p>
            <a:pPr marL="914400" lvl="1" indent="-457200">
              <a:buFontTx/>
              <a:buChar char="-"/>
            </a:pPr>
            <a:r>
              <a:rPr lang="en-US" dirty="0" smtClean="0"/>
              <a:t>Is de cookie nog </a:t>
            </a:r>
            <a:r>
              <a:rPr lang="en-US" dirty="0" err="1" smtClean="0"/>
              <a:t>geldig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HttpCookie.Secure</a:t>
            </a:r>
            <a:endParaRPr lang="en-US" dirty="0" smtClean="0"/>
          </a:p>
          <a:p>
            <a:pPr marL="914400" lvl="1" indent="-457200">
              <a:buFontTx/>
              <a:buChar char="-"/>
            </a:pPr>
            <a:r>
              <a:rPr lang="en-US" dirty="0" err="1" smtClean="0"/>
              <a:t>Indien</a:t>
            </a:r>
            <a:r>
              <a:rPr lang="en-US" dirty="0" smtClean="0"/>
              <a:t> true =&gt; cookie mag </a:t>
            </a:r>
            <a:r>
              <a:rPr lang="en-US" dirty="0" err="1" smtClean="0"/>
              <a:t>enkel</a:t>
            </a:r>
            <a:r>
              <a:rPr lang="en-US" dirty="0" smtClean="0"/>
              <a:t> via HTTPS </a:t>
            </a:r>
            <a:r>
              <a:rPr lang="en-US" dirty="0" err="1" smtClean="0"/>
              <a:t>verzonden</a:t>
            </a:r>
            <a:r>
              <a:rPr lang="en-US" dirty="0" smtClean="0"/>
              <a:t> </a:t>
            </a:r>
            <a:r>
              <a:rPr lang="en-US" dirty="0" err="1" smtClean="0"/>
              <a:t>worde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E85E00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NMCT Server Side Development</Template>
  <TotalTime>0</TotalTime>
  <Words>761</Words>
  <Application>Microsoft Office PowerPoint</Application>
  <PresentationFormat>On-screen Show (4:3)</PresentationFormat>
  <Paragraphs>241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Symbol</vt:lpstr>
      <vt:lpstr>Tahoma</vt:lpstr>
      <vt:lpstr>Ubuntu</vt:lpstr>
      <vt:lpstr>Essential</vt:lpstr>
      <vt:lpstr>Cookies – Sessions</vt:lpstr>
      <vt:lpstr>Inhoud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  <vt:lpstr>Session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MVC Basis</cp:keywords>
  <cp:lastModifiedBy/>
  <cp:revision>1</cp:revision>
  <dcterms:created xsi:type="dcterms:W3CDTF">2013-09-18T12:45:34Z</dcterms:created>
  <dcterms:modified xsi:type="dcterms:W3CDTF">2015-10-01T08:41:50Z</dcterms:modified>
  <cp:category>ASP.NET MVC</cp:category>
</cp:coreProperties>
</file>