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7" r:id="rId3"/>
    <p:sldId id="260" r:id="rId4"/>
    <p:sldId id="259" r:id="rId5"/>
    <p:sldId id="261" r:id="rId6"/>
    <p:sldId id="265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D26"/>
    <a:srgbClr val="FFCE00"/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 autoAdjust="0"/>
    <p:restoredTop sz="99702" autoAdjust="0"/>
  </p:normalViewPr>
  <p:slideViewPr>
    <p:cSldViewPr snapToGrid="0" snapToObjects="1">
      <p:cViewPr>
        <p:scale>
          <a:sx n="116" d="100"/>
          <a:sy n="116" d="100"/>
        </p:scale>
        <p:origin x="728" y="1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82168"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11446"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FBA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Media: </a:t>
            </a:r>
            <a:r>
              <a:rPr lang="en-US" dirty="0" err="1" smtClean="0"/>
              <a:t>Labo</a:t>
            </a:r>
            <a:r>
              <a:rPr lang="en-US" dirty="0" smtClean="0"/>
              <a:t> Pong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Robin </a:t>
            </a:r>
            <a:r>
              <a:rPr lang="en-US" dirty="0" err="1" smtClean="0"/>
              <a:t>Menschaert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Ziggy Maes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r>
              <a:rPr lang="en-US" dirty="0" smtClean="0"/>
              <a:t> van de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codeflow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Code </a:t>
            </a:r>
            <a:r>
              <a:rPr lang="en-US" dirty="0" err="1" smtClean="0"/>
              <a:t>grootdeels</a:t>
            </a:r>
            <a:r>
              <a:rPr lang="en-US" dirty="0" smtClean="0"/>
              <a:t> </a:t>
            </a:r>
            <a:r>
              <a:rPr lang="en-US" dirty="0" err="1" smtClean="0"/>
              <a:t>aangeleverd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Ondersteunend</a:t>
            </a:r>
            <a:r>
              <a:rPr lang="en-US" dirty="0" smtClean="0"/>
              <a:t> </a:t>
            </a:r>
            <a:r>
              <a:rPr lang="en-US" dirty="0" err="1" smtClean="0"/>
              <a:t>labo</a:t>
            </a:r>
            <a:r>
              <a:rPr lang="en-US" dirty="0" smtClean="0"/>
              <a:t> document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codeflow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ibrary imports: 3 libraries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Initialisatie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Draw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Tekenen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hertekenen</a:t>
            </a:r>
            <a:endParaRPr lang="en-US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Logica</a:t>
            </a:r>
            <a:r>
              <a:rPr lang="en-US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Labo</a:t>
            </a:r>
            <a:r>
              <a:rPr lang="en-US" dirty="0" smtClean="0"/>
              <a:t> </a:t>
            </a:r>
            <a:r>
              <a:rPr lang="en-US" dirty="0" err="1" smtClean="0"/>
              <a:t>oefening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1: controller conn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66463" cy="43735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Twee controllers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Leap motion: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instantie</a:t>
            </a:r>
            <a:r>
              <a:rPr lang="en-US" dirty="0" smtClean="0"/>
              <a:t> van LeapMotionP5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ControlIO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8371" y="4444392"/>
            <a:ext cx="2944311" cy="11095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27468" y="4367274"/>
            <a:ext cx="4996195" cy="13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34259" cy="137160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2: buttons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beweging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530"/>
            <a:ext cx="8229600" cy="447363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Knopstatus</a:t>
            </a:r>
            <a:r>
              <a:rPr lang="en-US" dirty="0" smtClean="0"/>
              <a:t> is </a:t>
            </a:r>
            <a:r>
              <a:rPr lang="en-US" dirty="0" err="1" smtClean="0"/>
              <a:t>boolean</a:t>
            </a:r>
            <a:r>
              <a:rPr lang="en-US" dirty="0" smtClean="0"/>
              <a:t> -&gt; </a:t>
            </a:r>
            <a:r>
              <a:rPr lang="en-US" dirty="0" err="1" smtClean="0"/>
              <a:t>makkelijke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met </a:t>
            </a:r>
            <a:r>
              <a:rPr lang="en-US" dirty="0" err="1" smtClean="0"/>
              <a:t>spelerposities</a:t>
            </a:r>
            <a:r>
              <a:rPr lang="en-US" dirty="0" smtClean="0"/>
              <a:t> (</a:t>
            </a:r>
            <a:r>
              <a:rPr lang="en-US" dirty="0" err="1" smtClean="0"/>
              <a:t>pVector</a:t>
            </a:r>
            <a:r>
              <a:rPr lang="en-US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knopdruk</a:t>
            </a:r>
            <a:r>
              <a:rPr lang="en-US" dirty="0" smtClean="0"/>
              <a:t>: </a:t>
            </a:r>
            <a:r>
              <a:rPr lang="en-US" dirty="0" err="1" smtClean="0"/>
              <a:t>spelerpositie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661" y="2247021"/>
            <a:ext cx="5931314" cy="56660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88155" y="3950271"/>
            <a:ext cx="7026834" cy="1077163"/>
          </a:xfrm>
          <a:prstGeom prst="rect">
            <a:avLst/>
          </a:prstGeom>
        </p:spPr>
      </p:pic>
      <p:pic>
        <p:nvPicPr>
          <p:cNvPr id="7" name="Content Placeholder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88154" y="5027434"/>
            <a:ext cx="7026834" cy="14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5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3: </a:t>
            </a:r>
            <a:r>
              <a:rPr lang="en-US" dirty="0" err="1" smtClean="0"/>
              <a:t>bal</a:t>
            </a:r>
            <a:r>
              <a:rPr lang="en-US" dirty="0" smtClean="0"/>
              <a:t> </a:t>
            </a:r>
            <a:r>
              <a:rPr lang="en-US" dirty="0" err="1" smtClean="0"/>
              <a:t>beweging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Bal: </a:t>
            </a:r>
            <a:r>
              <a:rPr lang="en-US" dirty="0" err="1" smtClean="0"/>
              <a:t>cirkel</a:t>
            </a:r>
            <a:r>
              <a:rPr lang="en-US" dirty="0" smtClean="0"/>
              <a:t> met </a:t>
            </a:r>
            <a:r>
              <a:rPr lang="en-US" dirty="0" err="1" smtClean="0"/>
              <a:t>positie</a:t>
            </a:r>
            <a:r>
              <a:rPr lang="en-US" dirty="0" smtClean="0"/>
              <a:t> in </a:t>
            </a:r>
            <a:r>
              <a:rPr lang="en-US" dirty="0" err="1" smtClean="0"/>
              <a:t>gobale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: </a:t>
            </a:r>
            <a:r>
              <a:rPr lang="en-US" dirty="0" err="1" smtClean="0"/>
              <a:t>snelheid</a:t>
            </a:r>
            <a:r>
              <a:rPr lang="en-US" dirty="0" smtClean="0"/>
              <a:t> (vector/array)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Positie</a:t>
            </a:r>
            <a:r>
              <a:rPr lang="en-US" dirty="0" smtClean="0"/>
              <a:t> </a:t>
            </a:r>
            <a:r>
              <a:rPr lang="en-US" dirty="0" err="1" smtClean="0"/>
              <a:t>veranderd</a:t>
            </a:r>
            <a:r>
              <a:rPr lang="en-US" dirty="0" smtClean="0"/>
              <a:t> met </a:t>
            </a:r>
            <a:r>
              <a:rPr lang="en-US" dirty="0" err="1" smtClean="0"/>
              <a:t>toenames</a:t>
            </a:r>
            <a:r>
              <a:rPr lang="en-US" dirty="0" smtClean="0"/>
              <a:t> van </a:t>
            </a:r>
            <a:r>
              <a:rPr lang="en-US" dirty="0" err="1" smtClean="0"/>
              <a:t>snelheid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Snelheid</a:t>
            </a:r>
            <a:r>
              <a:rPr lang="en-US" dirty="0" smtClean="0"/>
              <a:t> NOOIT </a:t>
            </a:r>
            <a:r>
              <a:rPr lang="en-US" dirty="0" err="1" smtClean="0"/>
              <a:t>hoger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</a:t>
            </a:r>
            <a:r>
              <a:rPr lang="en-US" dirty="0" err="1" smtClean="0"/>
              <a:t>breedte</a:t>
            </a:r>
            <a:r>
              <a:rPr lang="en-US" dirty="0" smtClean="0"/>
              <a:t> van </a:t>
            </a:r>
            <a:r>
              <a:rPr lang="en-US" dirty="0" err="1" smtClean="0"/>
              <a:t>spelerbar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42734" y="3473694"/>
            <a:ext cx="3297430" cy="5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4: 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Omkeren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hoek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botsing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soorten</a:t>
            </a:r>
            <a:r>
              <a:rPr lang="en-US" dirty="0" smtClean="0"/>
              <a:t> </a:t>
            </a:r>
            <a:r>
              <a:rPr lang="en-US" dirty="0" err="1" smtClean="0"/>
              <a:t>grenzen</a:t>
            </a:r>
            <a:r>
              <a:rPr lang="en-US" dirty="0" smtClean="0"/>
              <a:t>, </a:t>
            </a:r>
            <a:r>
              <a:rPr lang="en-US" dirty="0" err="1" smtClean="0"/>
              <a:t>verticaal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playerbars</a:t>
            </a:r>
            <a:r>
              <a:rPr lang="en-US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Verticaal</a:t>
            </a:r>
            <a:r>
              <a:rPr lang="en-US" dirty="0" smtClean="0"/>
              <a:t>: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Playerbars</a:t>
            </a:r>
            <a:r>
              <a:rPr lang="en-US" dirty="0" smtClean="0"/>
              <a:t>: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412" y="3462764"/>
            <a:ext cx="3945978" cy="9532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3221" y="5337743"/>
            <a:ext cx="8994360" cy="7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Web Design</Template>
  <TotalTime>32</TotalTime>
  <Words>144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Tahoma</vt:lpstr>
      <vt:lpstr>Ubuntu</vt:lpstr>
      <vt:lpstr>Arial</vt:lpstr>
      <vt:lpstr>Essential</vt:lpstr>
      <vt:lpstr>New Media: Labo Pong</vt:lpstr>
      <vt:lpstr>Overzicht van de code</vt:lpstr>
      <vt:lpstr>De codeflow</vt:lpstr>
      <vt:lpstr>De codeflow</vt:lpstr>
      <vt:lpstr>Labo oefening</vt:lpstr>
      <vt:lpstr>Stap 1: controller conn</vt:lpstr>
      <vt:lpstr>Stap 2: buttons en speler beweging</vt:lpstr>
      <vt:lpstr>Stap 3: bal beweging</vt:lpstr>
      <vt:lpstr>Stap 4: Collision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Media: Labo Pong</dc:title>
  <dc:creator>Maes Ziggy</dc:creator>
  <cp:lastModifiedBy>Maes Ziggy</cp:lastModifiedBy>
  <cp:revision>5</cp:revision>
  <dcterms:created xsi:type="dcterms:W3CDTF">2016-05-02T05:20:27Z</dcterms:created>
  <dcterms:modified xsi:type="dcterms:W3CDTF">2016-05-02T05:52:50Z</dcterms:modified>
</cp:coreProperties>
</file>