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99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21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95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36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97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5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40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00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40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52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7A31-D498-4450-8D1B-BC9D3016FD7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9A11-13B0-4ACE-BD51-AAC3AB3CF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72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19500" y="584200"/>
            <a:ext cx="3937000" cy="57531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619500" y="3327404"/>
            <a:ext cx="488043" cy="395513"/>
          </a:xfrm>
          <a:prstGeom prst="rect">
            <a:avLst/>
          </a:prstGeom>
          <a:noFill/>
        </p:spPr>
        <p:txBody>
          <a:bodyPr wrap="square" rtlCol="0" anchor="ctr" anchorCtr="1">
            <a:normAutofit fontScale="77500" lnSpcReduction="20000"/>
          </a:bodyPr>
          <a:lstStyle/>
          <a:p>
            <a:r>
              <a:rPr lang="es-ES" sz="1600" dirty="0" smtClean="0"/>
              <a:t>L=22</a:t>
            </a:r>
          </a:p>
        </p:txBody>
      </p:sp>
      <p:cxnSp>
        <p:nvCxnSpPr>
          <p:cNvPr id="9" name="Conector recto de flecha 8"/>
          <p:cNvCxnSpPr>
            <a:stCxn id="7" idx="0"/>
          </p:cNvCxnSpPr>
          <p:nvPr/>
        </p:nvCxnSpPr>
        <p:spPr>
          <a:xfrm flipH="1" flipV="1">
            <a:off x="3863521" y="584200"/>
            <a:ext cx="1" cy="2743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7" idx="2"/>
          </p:cNvCxnSpPr>
          <p:nvPr/>
        </p:nvCxnSpPr>
        <p:spPr>
          <a:xfrm flipH="1">
            <a:off x="3863521" y="3722917"/>
            <a:ext cx="1" cy="2614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276850" y="5861054"/>
            <a:ext cx="509361" cy="395513"/>
          </a:xfrm>
          <a:prstGeom prst="rect">
            <a:avLst/>
          </a:prstGeom>
          <a:noFill/>
        </p:spPr>
        <p:txBody>
          <a:bodyPr wrap="square" rtlCol="0" anchor="ctr" anchorCtr="1">
            <a:normAutofit fontScale="77500" lnSpcReduction="20000"/>
          </a:bodyPr>
          <a:lstStyle/>
          <a:p>
            <a:r>
              <a:rPr lang="es-ES" sz="1600" dirty="0" smtClean="0"/>
              <a:t>A=16</a:t>
            </a:r>
          </a:p>
        </p:txBody>
      </p:sp>
      <p:cxnSp>
        <p:nvCxnSpPr>
          <p:cNvPr id="21" name="Conector recto de flecha 20"/>
          <p:cNvCxnSpPr>
            <a:stCxn id="20" idx="1"/>
          </p:cNvCxnSpPr>
          <p:nvPr/>
        </p:nvCxnSpPr>
        <p:spPr>
          <a:xfrm flipH="1" flipV="1">
            <a:off x="3619500" y="6048375"/>
            <a:ext cx="1657350" cy="10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5786211" y="6067425"/>
            <a:ext cx="1770289" cy="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3419475" y="838200"/>
            <a:ext cx="200025" cy="962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33"/>
          <p:cNvCxnSpPr>
            <a:endCxn id="35" idx="1"/>
          </p:cNvCxnSpPr>
          <p:nvPr/>
        </p:nvCxnSpPr>
        <p:spPr>
          <a:xfrm>
            <a:off x="3619500" y="1304925"/>
            <a:ext cx="393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7556500" y="823912"/>
            <a:ext cx="200025" cy="962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/>
          <p:cNvCxnSpPr>
            <a:endCxn id="32" idx="0"/>
          </p:cNvCxnSpPr>
          <p:nvPr/>
        </p:nvCxnSpPr>
        <p:spPr>
          <a:xfrm flipV="1">
            <a:off x="3519487" y="838200"/>
            <a:ext cx="1" cy="46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2895600" y="873805"/>
            <a:ext cx="573881" cy="395513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s-ES" sz="1600" dirty="0" smtClean="0"/>
              <a:t>R=2</a:t>
            </a:r>
          </a:p>
        </p:txBody>
      </p:sp>
      <p:sp>
        <p:nvSpPr>
          <p:cNvPr id="45" name="Elipse 44"/>
          <p:cNvSpPr/>
          <p:nvPr/>
        </p:nvSpPr>
        <p:spPr>
          <a:xfrm>
            <a:off x="5538107" y="1247775"/>
            <a:ext cx="99786" cy="1190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5064012" y="498474"/>
            <a:ext cx="171450" cy="171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5954144" y="498474"/>
            <a:ext cx="171450" cy="171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1" name="Conector recto de flecha 50"/>
          <p:cNvCxnSpPr/>
          <p:nvPr/>
        </p:nvCxnSpPr>
        <p:spPr>
          <a:xfrm flipH="1">
            <a:off x="4548189" y="584201"/>
            <a:ext cx="2606" cy="720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013425" y="758260"/>
            <a:ext cx="573881" cy="395513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s-ES" sz="1600" dirty="0" smtClean="0"/>
              <a:t>E=3</a:t>
            </a:r>
          </a:p>
        </p:txBody>
      </p:sp>
      <p:cxnSp>
        <p:nvCxnSpPr>
          <p:cNvPr id="55" name="Conector recto de flecha 54"/>
          <p:cNvCxnSpPr/>
          <p:nvPr/>
        </p:nvCxnSpPr>
        <p:spPr>
          <a:xfrm flipH="1" flipV="1">
            <a:off x="6040620" y="584201"/>
            <a:ext cx="2606" cy="720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6038621" y="712673"/>
            <a:ext cx="558575" cy="395513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s-ES" sz="1600" dirty="0" err="1" smtClean="0"/>
              <a:t>sy</a:t>
            </a:r>
            <a:r>
              <a:rPr lang="es-ES" sz="1600" dirty="0" smtClean="0"/>
              <a:t>=3</a:t>
            </a:r>
          </a:p>
        </p:txBody>
      </p:sp>
      <p:cxnSp>
        <p:nvCxnSpPr>
          <p:cNvPr id="58" name="Conector recto de flecha 57"/>
          <p:cNvCxnSpPr/>
          <p:nvPr/>
        </p:nvCxnSpPr>
        <p:spPr>
          <a:xfrm flipV="1">
            <a:off x="5588000" y="1462088"/>
            <a:ext cx="450850" cy="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5490550" y="1478983"/>
            <a:ext cx="573881" cy="395513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s-ES" sz="1600" dirty="0" err="1" smtClean="0"/>
              <a:t>sx</a:t>
            </a:r>
            <a:r>
              <a:rPr lang="es-ES" sz="1600" dirty="0" smtClean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3079020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Herrán González</dc:creator>
  <cp:lastModifiedBy>Alberto Herrán González</cp:lastModifiedBy>
  <cp:revision>3</cp:revision>
  <dcterms:created xsi:type="dcterms:W3CDTF">2017-09-28T13:22:31Z</dcterms:created>
  <dcterms:modified xsi:type="dcterms:W3CDTF">2017-09-28T13:39:12Z</dcterms:modified>
</cp:coreProperties>
</file>