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D00B-E3F5-406B-80D6-94B5D7C6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8EF348-3AF0-44C6-B621-8FD41ED0A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80264-E798-452F-B34D-DAE4EAC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0CA6C-AA34-4ED8-95D6-AF165915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9A282-212A-44B8-A412-75BC831A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08496-382D-4F70-8C21-46AEB872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46AEE-09EC-41D0-A22E-1D88BBDD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BAF43-0ABB-4E1C-B7CD-BFC9496F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A43F5-9E11-459B-AA0B-DF4EE16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F9FE-D16A-4BCE-A53E-7DFFB0C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DE0513-B7F4-4509-8968-7A2D4F3D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1AB18-2EFA-4E94-904E-FE602E86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6E0B3-6416-410A-B657-5B95E0A2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D88FC-8D2B-47D3-9BDE-47F3CB38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B12B1-F490-43B9-B6C2-CCB5E40A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2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787A1-35E7-46F5-B083-BA33C57A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7A5FB-3F07-4DC6-B191-B9952B3C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0E4AD-8EB6-415F-94B3-5F943151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AAD54-0417-4B92-BDB0-3BDA4CF3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C96FC-C980-4533-B1E9-AEAE54F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91EF-B8EF-4754-85C5-750EA5C5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863B92-CE4F-45B0-A5F5-9EDBDAD0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62E1C-0C13-4D12-9E1D-D44B06E1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AEBDD-57AA-46A8-864B-A53020D1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8AB5B-5B74-43CD-9667-EDB2846E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4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884E-9B04-4D84-BFD0-7868942F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0B0F4-C7D5-4721-990C-8FF1EB4B8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8CE349-982A-44F3-B920-74736579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F4FEE3-F3AD-45C8-8D34-3DD98638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A4D5E5-0D5B-41BB-838B-693FBC7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BF235E-0763-4FFA-959D-0651CD15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8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8973-5D9A-4AD9-874E-B752B09E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7AB88-D700-4A63-8B90-F44BF49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5C6F6C-DF8A-4942-BB98-A96D6CA4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BC226B-2BCF-4644-A2BC-DAE6D624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88C6-C326-498B-BA3F-AD9B8465D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80521B-2F73-4EC9-85A1-D24FE3E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77D70C-84EF-4846-AE5C-DE53664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30FA6C-FBEF-4CF5-BA52-458785B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EF20E-B2DF-453D-99A9-4A076952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E5BD28-EF03-430C-9568-AC8A58E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39334-63AE-413D-AC98-4AE8CD85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5C191-8696-488F-A066-8F4937E0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26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5E15D-A7B4-4125-B912-2EFF4EDF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61A305-B2CA-4A53-8D92-B3B4B3EF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5B7F71-F9FE-4F2E-87E9-CDA5DA3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F859-ABF0-4D45-96FA-5AE56F5E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2E96F-D822-4091-B6C3-318BA350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137BD-51D8-4E3B-872A-DF0C5A86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1B12B-12C1-4DD5-A895-27D83FA7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00935-4F3C-40BD-9621-8F45C326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A3F7E-3A6B-4132-A253-EB7FC83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8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D246E-1335-42A0-BFB7-C92698F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5406D-9799-43B2-B679-32E2BB84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2EAFB-0F5C-4CA6-9A48-5947F62EE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1075C-1A17-4888-86E4-E92B1928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4E388-F5E4-416F-B1F0-9F5D5AD7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78563-D2C9-47F9-ABA9-5F8B2F7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07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94EC65-4B39-436F-AA50-F0A0B822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3A0BA-13D5-4803-B02D-6FE26300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9B601-A5B2-4B6A-B143-00851D6F4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A8AB-CE98-4756-B164-95DEE133B21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C3A78-1595-45F0-8203-07D6CE5DA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25461-C71E-424B-B8DF-E41187ED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0A9A-4457-426D-98BC-68AE0BA8AF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962266-7992-4E07-B9D4-697C498BB96E}"/>
              </a:ext>
            </a:extLst>
          </p:cNvPr>
          <p:cNvSpPr/>
          <p:nvPr/>
        </p:nvSpPr>
        <p:spPr>
          <a:xfrm rot="2371464">
            <a:off x="4637374" y="1752600"/>
            <a:ext cx="2609850" cy="33528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52C098D-0789-42C6-9BAE-A63B24E64DAC}"/>
              </a:ext>
            </a:extLst>
          </p:cNvPr>
          <p:cNvCxnSpPr/>
          <p:nvPr/>
        </p:nvCxnSpPr>
        <p:spPr>
          <a:xfrm>
            <a:off x="1700463" y="264695"/>
            <a:ext cx="0" cy="60398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F8E9BBC-EA02-44E3-A7D3-0F32CC398EA0}"/>
              </a:ext>
            </a:extLst>
          </p:cNvPr>
          <p:cNvCxnSpPr>
            <a:cxnSpLocks/>
          </p:cNvCxnSpPr>
          <p:nvPr/>
        </p:nvCxnSpPr>
        <p:spPr>
          <a:xfrm>
            <a:off x="1700463" y="6304547"/>
            <a:ext cx="95827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4A0107BE-1549-4A6B-B593-64C69C67ACE3}"/>
              </a:ext>
            </a:extLst>
          </p:cNvPr>
          <p:cNvSpPr/>
          <p:nvPr/>
        </p:nvSpPr>
        <p:spPr>
          <a:xfrm>
            <a:off x="6477519" y="2653617"/>
            <a:ext cx="87587" cy="833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61BD34F-3A34-4362-B174-809F23C024D7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6552279" y="1199629"/>
            <a:ext cx="1224315" cy="146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17478D0-E4F7-45EB-82CE-4F7D72E34CD1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521313" y="2736950"/>
            <a:ext cx="0" cy="35675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47512FD-9FB2-484F-8FDF-5EB33F72BCC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00465" y="2695284"/>
            <a:ext cx="4777054" cy="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B58685D-2515-459A-94E4-EE55F5229BC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521313" y="633413"/>
            <a:ext cx="0" cy="202020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DC64F07-0798-40E3-82C3-F8879C8BD9FF}"/>
              </a:ext>
            </a:extLst>
          </p:cNvPr>
          <p:cNvSpPr/>
          <p:nvPr/>
        </p:nvSpPr>
        <p:spPr>
          <a:xfrm rot="2463949">
            <a:off x="7482981" y="3632432"/>
            <a:ext cx="209724" cy="838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6160C9D-09B6-4852-BC25-6BCDA823CCB3}"/>
              </a:ext>
            </a:extLst>
          </p:cNvPr>
          <p:cNvSpPr/>
          <p:nvPr/>
        </p:nvSpPr>
        <p:spPr>
          <a:xfrm rot="2463949">
            <a:off x="5332249" y="1790268"/>
            <a:ext cx="209724" cy="838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C3993B8A-5CD8-468C-B219-A0289B09A616}"/>
              </a:ext>
            </a:extLst>
          </p:cNvPr>
          <p:cNvSpPr/>
          <p:nvPr/>
        </p:nvSpPr>
        <p:spPr>
          <a:xfrm rot="2361305">
            <a:off x="7639227" y="3496734"/>
            <a:ext cx="226503" cy="61239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9E1E32-1DD9-44B4-9AAB-13B0F7747995}"/>
              </a:ext>
            </a:extLst>
          </p:cNvPr>
          <p:cNvSpPr/>
          <p:nvPr/>
        </p:nvSpPr>
        <p:spPr>
          <a:xfrm rot="2361305">
            <a:off x="5151037" y="1390658"/>
            <a:ext cx="226503" cy="61239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E26858D9-1A64-4D15-9806-CE9B9B7686B6}"/>
              </a:ext>
            </a:extLst>
          </p:cNvPr>
          <p:cNvSpPr/>
          <p:nvPr/>
        </p:nvSpPr>
        <p:spPr>
          <a:xfrm>
            <a:off x="6702804" y="612269"/>
            <a:ext cx="991631" cy="444744"/>
          </a:xfrm>
          <a:custGeom>
            <a:avLst/>
            <a:gdLst>
              <a:gd name="connsiteX0" fmla="*/ 1157680 w 1157680"/>
              <a:gd name="connsiteY0" fmla="*/ 411188 h 411188"/>
              <a:gd name="connsiteX1" fmla="*/ 679508 w 1157680"/>
              <a:gd name="connsiteY1" fmla="*/ 16905 h 411188"/>
              <a:gd name="connsiteX2" fmla="*/ 0 w 1157680"/>
              <a:gd name="connsiteY2" fmla="*/ 84017 h 4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680" h="411188">
                <a:moveTo>
                  <a:pt x="1157680" y="411188"/>
                </a:moveTo>
                <a:cubicBezTo>
                  <a:pt x="1015067" y="241310"/>
                  <a:pt x="872455" y="71433"/>
                  <a:pt x="679508" y="16905"/>
                </a:cubicBezTo>
                <a:cubicBezTo>
                  <a:pt x="486561" y="-37623"/>
                  <a:pt x="130029" y="54656"/>
                  <a:pt x="0" y="8401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C4211594-F6B1-493E-BFFD-3C134033DF3E}"/>
                  </a:ext>
                </a:extLst>
              </p:cNvPr>
              <p:cNvSpPr txBox="1"/>
              <p:nvPr/>
            </p:nvSpPr>
            <p:spPr>
              <a:xfrm>
                <a:off x="6632157" y="732374"/>
                <a:ext cx="574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C4211594-F6B1-493E-BFFD-3C134033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57" y="732374"/>
                <a:ext cx="574224" cy="584775"/>
              </a:xfrm>
              <a:prstGeom prst="rect">
                <a:avLst/>
              </a:prstGeom>
              <a:blipFill>
                <a:blip r:embed="rId2"/>
                <a:stretch>
                  <a:fillRect r="-478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CDCFAF00-8310-41ED-A6CB-C11D4A4D4DEB}"/>
              </a:ext>
            </a:extLst>
          </p:cNvPr>
          <p:cNvCxnSpPr>
            <a:stCxn id="56" idx="0"/>
          </p:cNvCxnSpPr>
          <p:nvPr/>
        </p:nvCxnSpPr>
        <p:spPr>
          <a:xfrm flipV="1">
            <a:off x="5458455" y="1057013"/>
            <a:ext cx="329949" cy="403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DBD2BDC-2124-4705-B0F0-9CF8E4559F0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7946645" y="3168109"/>
            <a:ext cx="291344" cy="39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40CD4CD4-FA7E-43F6-95E5-A3E698126E27}"/>
                  </a:ext>
                </a:extLst>
              </p:cNvPr>
              <p:cNvSpPr txBox="1"/>
              <p:nvPr/>
            </p:nvSpPr>
            <p:spPr>
              <a:xfrm>
                <a:off x="1759434" y="2730623"/>
                <a:ext cx="8583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0" dirty="0"/>
                  <a:t>z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3200" dirty="0"/>
              </a:p>
            </p:txBody>
          </p:sp>
        </mc:Choice>
        <mc:Fallback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40CD4CD4-FA7E-43F6-95E5-A3E69812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34" y="2730623"/>
                <a:ext cx="858312" cy="584775"/>
              </a:xfrm>
              <a:prstGeom prst="rect">
                <a:avLst/>
              </a:prstGeom>
              <a:blipFill>
                <a:blip r:embed="rId3"/>
                <a:stretch>
                  <a:fillRect l="-18571" t="-12500" b="-34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2EA64EB0-4499-41E5-AC67-A4C4AC970D81}"/>
                  </a:ext>
                </a:extLst>
              </p:cNvPr>
              <p:cNvSpPr txBox="1"/>
              <p:nvPr/>
            </p:nvSpPr>
            <p:spPr>
              <a:xfrm>
                <a:off x="6660552" y="5788153"/>
                <a:ext cx="874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/>
                  <a:t>x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3200" dirty="0"/>
              </a:p>
            </p:txBody>
          </p:sp>
        </mc:Choice>
        <mc:Fallback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2EA64EB0-4499-41E5-AC67-A4C4AC97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52" y="5788153"/>
                <a:ext cx="874342" cy="584775"/>
              </a:xfrm>
              <a:prstGeom prst="rect">
                <a:avLst/>
              </a:prstGeom>
              <a:blipFill>
                <a:blip r:embed="rId4"/>
                <a:stretch>
                  <a:fillRect l="-18182" t="-12632" b="-3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E684BD30-6154-4B6E-8C2A-1F1876AE1C5D}"/>
                  </a:ext>
                </a:extLst>
              </p:cNvPr>
              <p:cNvSpPr txBox="1"/>
              <p:nvPr/>
            </p:nvSpPr>
            <p:spPr>
              <a:xfrm>
                <a:off x="8109095" y="3296866"/>
                <a:ext cx="5996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ES" sz="3200" dirty="0"/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E684BD30-6154-4B6E-8C2A-1F1876AE1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095" y="3296866"/>
                <a:ext cx="59965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C578B82-83B5-484E-B2E4-773D4A5E738E}"/>
                  </a:ext>
                </a:extLst>
              </p:cNvPr>
              <p:cNvSpPr txBox="1"/>
              <p:nvPr/>
            </p:nvSpPr>
            <p:spPr>
              <a:xfrm>
                <a:off x="5072763" y="867885"/>
                <a:ext cx="5154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3200" dirty="0"/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C578B82-83B5-484E-B2E4-773D4A5E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63" y="867885"/>
                <a:ext cx="51546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5A4505DA-58EC-42AD-B78B-421CC754A35C}"/>
              </a:ext>
            </a:extLst>
          </p:cNvPr>
          <p:cNvSpPr/>
          <p:nvPr/>
        </p:nvSpPr>
        <p:spPr>
          <a:xfrm>
            <a:off x="6535025" y="1388278"/>
            <a:ext cx="838896" cy="289520"/>
          </a:xfrm>
          <a:custGeom>
            <a:avLst/>
            <a:gdLst>
              <a:gd name="connsiteX0" fmla="*/ 855677 w 855677"/>
              <a:gd name="connsiteY0" fmla="*/ 461956 h 461956"/>
              <a:gd name="connsiteX1" fmla="*/ 545284 w 855677"/>
              <a:gd name="connsiteY1" fmla="*/ 25729 h 461956"/>
              <a:gd name="connsiteX2" fmla="*/ 0 w 855677"/>
              <a:gd name="connsiteY2" fmla="*/ 76063 h 46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677" h="461956">
                <a:moveTo>
                  <a:pt x="855677" y="461956"/>
                </a:moveTo>
                <a:cubicBezTo>
                  <a:pt x="771787" y="276000"/>
                  <a:pt x="687897" y="90044"/>
                  <a:pt x="545284" y="25729"/>
                </a:cubicBezTo>
                <a:cubicBezTo>
                  <a:pt x="402671" y="-38586"/>
                  <a:pt x="30760" y="32720"/>
                  <a:pt x="0" y="76063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01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Jiménez Fernández-Pacheco</dc:creator>
  <cp:lastModifiedBy>Diego Jiménez Fernández-Pacheco</cp:lastModifiedBy>
  <cp:revision>3</cp:revision>
  <dcterms:created xsi:type="dcterms:W3CDTF">2020-11-03T19:56:29Z</dcterms:created>
  <dcterms:modified xsi:type="dcterms:W3CDTF">2020-11-03T20:12:47Z</dcterms:modified>
</cp:coreProperties>
</file>