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356" r:id="rId3"/>
    <p:sldId id="349" r:id="rId4"/>
    <p:sldId id="350" r:id="rId5"/>
    <p:sldId id="351" r:id="rId6"/>
    <p:sldId id="352" r:id="rId7"/>
    <p:sldId id="353" r:id="rId8"/>
    <p:sldId id="355" r:id="rId9"/>
    <p:sldId id="354" r:id="rId10"/>
    <p:sldId id="348" r:id="rId11"/>
    <p:sldId id="292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지현" initials="이" lastIdx="2" clrIdx="0">
    <p:extLst>
      <p:ext uri="{19B8F6BF-5375-455C-9EA6-DF929625EA0E}">
        <p15:presenceInfo xmlns:p15="http://schemas.microsoft.com/office/powerpoint/2012/main" userId="S::leejudy1017@cau.ac.kr::5c5f65af-ca16-40c1-89f4-7de7a724a9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11111"/>
    <a:srgbClr val="252325"/>
    <a:srgbClr val="5B9BD5"/>
    <a:srgbClr val="414041"/>
    <a:srgbClr val="30303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868" autoAdjust="0"/>
  </p:normalViewPr>
  <p:slideViewPr>
    <p:cSldViewPr snapToGrid="0">
      <p:cViewPr varScale="1">
        <p:scale>
          <a:sx n="107" d="100"/>
          <a:sy n="107" d="100"/>
        </p:scale>
        <p:origin x="123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CD8ED09-B610-4574-9031-FA67810AE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9F7443-1CC6-40C1-92D0-DC10C1EB4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5AAC4-66EB-4E91-80B6-CCED06EE277B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87143-ECC1-4B3A-8414-9D1E3752F9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80D49-1EA9-4D42-B1D8-2114F827BD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B48F4-EB4D-4721-99D1-D2B5C4688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91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CB571-72C8-6D4B-A45F-CCC2B7FB5C9E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6656-548A-F64B-B257-A9FB888A63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5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9205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952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46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6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58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17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84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280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12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15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43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46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6656-548A-F64B-B257-A9FB888A632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82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B0EA-362E-4FCE-8EE9-8EF7B29BC8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E34-1ABF-4879-AF41-70A9EDE628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BAA-E034-410B-992E-EFA38FD3412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DA13-3FE2-4F23-B3DC-73051F4D04A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919-AB90-481B-BF86-34A8560F78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F967-6214-4334-B23B-5AE4ECC82D4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ED7-BD22-4B90-AA29-8695C49A62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4061-0BEB-422F-88A2-7C8B509ECD7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240-4A8E-4874-94F6-0EBF95D255F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362-716E-4980-8C5F-ED4FE2FACA8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8759-6491-4237-88C2-5463D7C6DD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A011-67DE-4911-8E55-DF2D2B0F6D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990849" y="1231582"/>
            <a:ext cx="8334375" cy="4531043"/>
            <a:chOff x="314325" y="285751"/>
            <a:chExt cx="11563350" cy="6286499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4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10</a:t>
              </a:r>
              <a:r>
                <a:rPr lang="ko-KR" altLang="en-US" sz="4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</a:t>
              </a:r>
              <a:endPara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얼굴인식</a:t>
              </a:r>
              <a:r>
                <a:rPr lang="en-US" altLang="ko-KR" sz="4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4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출석체크 프로그램</a:t>
              </a:r>
              <a:endPara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8"/>
          <p:cNvGrpSpPr>
            <a:grpSpLocks noChangeAspect="1"/>
          </p:cNvGrpSpPr>
          <p:nvPr/>
        </p:nvGrpSpPr>
        <p:grpSpPr bwMode="auto">
          <a:xfrm>
            <a:off x="866776" y="1527043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866776" y="3048998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8"/>
          <p:cNvGrpSpPr>
            <a:grpSpLocks noChangeAspect="1"/>
          </p:cNvGrpSpPr>
          <p:nvPr/>
        </p:nvGrpSpPr>
        <p:grpSpPr bwMode="auto">
          <a:xfrm>
            <a:off x="866776" y="4542377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68128" y="3676371"/>
            <a:ext cx="1206897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신지호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1476" y="5241356"/>
            <a:ext cx="160020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이지현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8128" y="2142102"/>
            <a:ext cx="1206897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송유지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슬라이드 번호 개체 틀 11">
            <a:extLst>
              <a:ext uri="{FF2B5EF4-FFF2-40B4-BE49-F238E27FC236}">
                <a16:creationId xmlns:a16="http://schemas.microsoft.com/office/drawing/2014/main" id="{87B2949B-3BEF-49BC-B1A4-C0675781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177" y="6194425"/>
            <a:ext cx="2650476" cy="365125"/>
          </a:xfrm>
        </p:spPr>
        <p:txBody>
          <a:bodyPr/>
          <a:lstStyle/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2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주간진행계획</a:t>
              </a:r>
              <a:endParaRPr lang="en-US" altLang="ko-KR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4602092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CEF89F9-C8FA-4405-BFFC-67F87EDA1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3" t="36842" r="16548" b="37544"/>
          <a:stretch/>
        </p:blipFill>
        <p:spPr>
          <a:xfrm>
            <a:off x="919224" y="1562910"/>
            <a:ext cx="10134256" cy="4110003"/>
          </a:xfrm>
          <a:prstGeom prst="rect">
            <a:avLst/>
          </a:prstGeom>
        </p:spPr>
      </p:pic>
      <p:sp>
        <p:nvSpPr>
          <p:cNvPr id="14" name="슬라이드 번호 개체 틀 11">
            <a:extLst>
              <a:ext uri="{FF2B5EF4-FFF2-40B4-BE49-F238E27FC236}">
                <a16:creationId xmlns:a16="http://schemas.microsoft.com/office/drawing/2014/main" id="{262F1096-FD32-2E43-9520-AAAE5135C8A4}"/>
              </a:ext>
            </a:extLst>
          </p:cNvPr>
          <p:cNvSpPr txBox="1">
            <a:spLocks/>
          </p:cNvSpPr>
          <p:nvPr/>
        </p:nvSpPr>
        <p:spPr>
          <a:xfrm>
            <a:off x="8915177" y="6194425"/>
            <a:ext cx="2650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10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1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주간진행계획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4602092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슬라이드 번호 개체 틀 11">
            <a:extLst>
              <a:ext uri="{FF2B5EF4-FFF2-40B4-BE49-F238E27FC236}">
                <a16:creationId xmlns:a16="http://schemas.microsoft.com/office/drawing/2014/main" id="{FB656BB3-6BDD-4233-8059-6C98584D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177" y="6194425"/>
            <a:ext cx="2650476" cy="365125"/>
          </a:xfrm>
        </p:spPr>
        <p:txBody>
          <a:bodyPr/>
          <a:lstStyle/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11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51EC9-D832-CE4B-A52E-BB7CC88D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50" y="955458"/>
            <a:ext cx="6312296" cy="512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주간진행계획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4602092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슬라이드 번호 개체 틀 11">
            <a:extLst>
              <a:ext uri="{FF2B5EF4-FFF2-40B4-BE49-F238E27FC236}">
                <a16:creationId xmlns:a16="http://schemas.microsoft.com/office/drawing/2014/main" id="{59480919-50A2-422E-859C-44527B34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177" y="6194425"/>
            <a:ext cx="2650476" cy="365125"/>
          </a:xfrm>
        </p:spPr>
        <p:txBody>
          <a:bodyPr/>
          <a:lstStyle/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12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06D9DB-D9B5-40A3-A202-DFB8F273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745" y="1023346"/>
            <a:ext cx="6160510" cy="48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8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데모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54049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C0D4B8-4AF9-1848-92B4-81CA9BF3DD80}"/>
              </a:ext>
            </a:extLst>
          </p:cNvPr>
          <p:cNvSpPr txBox="1"/>
          <p:nvPr/>
        </p:nvSpPr>
        <p:spPr>
          <a:xfrm>
            <a:off x="4356569" y="3013501"/>
            <a:ext cx="325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b="1" dirty="0"/>
              <a:t>데모</a:t>
            </a:r>
            <a:endParaRPr kumimoji="1" lang="ko-Kore-KR" altLang="en-US" b="1" dirty="0"/>
          </a:p>
        </p:txBody>
      </p:sp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12C7DE7B-8A59-4286-AAF7-46D5E4D9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177" y="6194425"/>
            <a:ext cx="2650476" cy="365125"/>
          </a:xfrm>
        </p:spPr>
        <p:txBody>
          <a:bodyPr/>
          <a:lstStyle/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13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5C434592-9D1C-9849-B366-477CF32D935B}"/>
              </a:ext>
            </a:extLst>
          </p:cNvPr>
          <p:cNvGrpSpPr/>
          <p:nvPr/>
        </p:nvGrpSpPr>
        <p:grpSpPr>
          <a:xfrm>
            <a:off x="314325" y="30351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21E72F3-DE79-6449-86D2-1672D1D7B776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주제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C8E5AA-624E-3B45-B114-55811F2DFA5E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B677593-A198-154A-83C8-1065E049CC36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369782-2CC9-1343-805E-32D679073D50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F3181B6-7BF5-2944-B318-2D64C972B47B}"/>
                </a:ext>
              </a:extLst>
            </p:cNvPr>
            <p:cNvSpPr/>
            <p:nvPr/>
          </p:nvSpPr>
          <p:spPr>
            <a:xfrm>
              <a:off x="11658379" y="4277938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75" name="직선 연결선 20">
              <a:extLst>
                <a:ext uri="{FF2B5EF4-FFF2-40B4-BE49-F238E27FC236}">
                  <a16:creationId xmlns:a16="http://schemas.microsoft.com/office/drawing/2014/main" id="{89A040F2-D450-6F40-B0B1-A072100389C1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21">
              <a:extLst>
                <a:ext uri="{FF2B5EF4-FFF2-40B4-BE49-F238E27FC236}">
                  <a16:creationId xmlns:a16="http://schemas.microsoft.com/office/drawing/2014/main" id="{E044E54C-68B7-D545-B381-E87BDB57C53B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22">
              <a:extLst>
                <a:ext uri="{FF2B5EF4-FFF2-40B4-BE49-F238E27FC236}">
                  <a16:creationId xmlns:a16="http://schemas.microsoft.com/office/drawing/2014/main" id="{332866BD-4BAB-8B47-AA09-507B64F82A31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23">
              <a:extLst>
                <a:ext uri="{FF2B5EF4-FFF2-40B4-BE49-F238E27FC236}">
                  <a16:creationId xmlns:a16="http://schemas.microsoft.com/office/drawing/2014/main" id="{9AC171FB-AA9A-9C4C-89A0-3CCCCF432FA2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EDF450-FBAB-4002-A3CF-3A5B613143DF}"/>
              </a:ext>
            </a:extLst>
          </p:cNvPr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B13A36-5D40-4F16-8FCF-47502732F041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C7075-1B8A-417E-A101-AD56E08498A6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CEA4CD-0DB5-4CBC-9C6B-E6B39D3C2190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9B889B-EBEB-4F45-8CDB-13FD8007DF0B}"/>
                </a:ext>
              </a:extLst>
            </p:cNvPr>
            <p:cNvSpPr/>
            <p:nvPr/>
          </p:nvSpPr>
          <p:spPr>
            <a:xfrm>
              <a:off x="11658379" y="4277938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0FC498-659D-42CB-8C40-44A2884CBFEA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A073F39-A9B9-413D-B18D-02543D800C88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734FA7-180A-4391-AD84-E9C7C1B78003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40DF4C-23FC-4540-8E3C-EEDE1E203DED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슬라이드 번호 개체 틀 11">
            <a:extLst>
              <a:ext uri="{FF2B5EF4-FFF2-40B4-BE49-F238E27FC236}">
                <a16:creationId xmlns:a16="http://schemas.microsoft.com/office/drawing/2014/main" id="{1CDC1469-8EDB-401D-9F42-55FE2FADBE4C}"/>
              </a:ext>
            </a:extLst>
          </p:cNvPr>
          <p:cNvSpPr txBox="1">
            <a:spLocks/>
          </p:cNvSpPr>
          <p:nvPr/>
        </p:nvSpPr>
        <p:spPr>
          <a:xfrm>
            <a:off x="8915177" y="6194425"/>
            <a:ext cx="2650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2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B45E2572-7342-E74D-A3A5-F7B9B5898B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74729" y="2808693"/>
            <a:ext cx="1243852" cy="1240614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EA9D3A1-5EBF-2842-A8AE-4AF6EF85D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361746A-C559-1740-B911-DB375677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2656643-D15B-9A46-90A8-A1D78C9E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2128F2B0-B274-F641-9745-76FA3FDAA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Group 8">
            <a:extLst>
              <a:ext uri="{FF2B5EF4-FFF2-40B4-BE49-F238E27FC236}">
                <a16:creationId xmlns:a16="http://schemas.microsoft.com/office/drawing/2014/main" id="{6387CD97-5B24-7C42-A167-F296D8112B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28200" y="2808693"/>
            <a:ext cx="1243852" cy="1240614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BF8F1793-B870-D346-8C15-E8EBA27F7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B3224F5-E437-5F4B-BA39-5E0C8B3E4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A075042-1B27-474F-ABD0-E4A0F97FC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CE0A802-2875-DA49-BFA1-DB5EE48F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3E6526-30EA-A94E-9ADE-2B338353C90A}"/>
              </a:ext>
            </a:extLst>
          </p:cNvPr>
          <p:cNvSpPr txBox="1"/>
          <p:nvPr/>
        </p:nvSpPr>
        <p:spPr>
          <a:xfrm>
            <a:off x="2770781" y="4147131"/>
            <a:ext cx="14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1" dirty="0"/>
              <a:t>주제</a:t>
            </a:r>
            <a:endParaRPr kumimoji="1" lang="ko-Kore-KR" altLang="en-US" b="1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2EF791-FCA6-9C40-B8C1-3B571AB81F30}"/>
              </a:ext>
            </a:extLst>
          </p:cNvPr>
          <p:cNvSpPr txBox="1"/>
          <p:nvPr/>
        </p:nvSpPr>
        <p:spPr>
          <a:xfrm>
            <a:off x="5342619" y="4198658"/>
            <a:ext cx="14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1" dirty="0" err="1"/>
              <a:t>구현사항</a:t>
            </a:r>
            <a:endParaRPr kumimoji="1" lang="ko-Kore-KR" altLang="en-US" b="1" i="1" dirty="0"/>
          </a:p>
        </p:txBody>
      </p:sp>
      <p:grpSp>
        <p:nvGrpSpPr>
          <p:cNvPr id="43" name="Group 8">
            <a:extLst>
              <a:ext uri="{FF2B5EF4-FFF2-40B4-BE49-F238E27FC236}">
                <a16:creationId xmlns:a16="http://schemas.microsoft.com/office/drawing/2014/main" id="{5B2A4802-8A8D-8545-93D3-EC1B5C89B3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94958" y="2808693"/>
            <a:ext cx="1243852" cy="1240614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232559B-B7C3-FB42-9143-3FAD2B2B1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78316B8E-2C82-2041-BABE-D5C65F41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6577BA5-1413-7344-A8F4-E11FA771B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184FE935-7EF1-9642-AC90-DA37345C6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4DB0C10-9C5A-AC4B-B2E6-578513BFC136}"/>
              </a:ext>
            </a:extLst>
          </p:cNvPr>
          <p:cNvSpPr txBox="1"/>
          <p:nvPr/>
        </p:nvSpPr>
        <p:spPr>
          <a:xfrm>
            <a:off x="7583959" y="4195747"/>
            <a:ext cx="18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b="1" i="1" dirty="0"/>
              <a:t>개선사항</a:t>
            </a:r>
          </a:p>
        </p:txBody>
      </p:sp>
    </p:spTree>
    <p:extLst>
      <p:ext uri="{BB962C8B-B14F-4D97-AF65-F5344CB8AC3E}">
        <p14:creationId xmlns:p14="http://schemas.microsoft.com/office/powerpoint/2010/main" val="105932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EDF450-FBAB-4002-A3CF-3A5B613143DF}"/>
              </a:ext>
            </a:extLst>
          </p:cNvPr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B13A36-5D40-4F16-8FCF-47502732F041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주제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C7075-1B8A-417E-A101-AD56E08498A6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45E376-1117-43AF-85C9-E91B6AA27ADC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CEA4CD-0DB5-4CBC-9C6B-E6B39D3C2190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9B889B-EBEB-4F45-8CDB-13FD8007DF0B}"/>
                </a:ext>
              </a:extLst>
            </p:cNvPr>
            <p:cNvSpPr/>
            <p:nvPr/>
          </p:nvSpPr>
          <p:spPr>
            <a:xfrm>
              <a:off x="11658379" y="4277938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0FC498-659D-42CB-8C40-44A2884CBFEA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A073F39-A9B9-413D-B18D-02543D800C88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734FA7-180A-4391-AD84-E9C7C1B78003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40DF4C-23FC-4540-8E3C-EEDE1E203DED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슬라이드 번호 개체 틀 11">
            <a:extLst>
              <a:ext uri="{FF2B5EF4-FFF2-40B4-BE49-F238E27FC236}">
                <a16:creationId xmlns:a16="http://schemas.microsoft.com/office/drawing/2014/main" id="{1CDC1469-8EDB-401D-9F42-55FE2FADBE4C}"/>
              </a:ext>
            </a:extLst>
          </p:cNvPr>
          <p:cNvSpPr txBox="1">
            <a:spLocks/>
          </p:cNvSpPr>
          <p:nvPr/>
        </p:nvSpPr>
        <p:spPr>
          <a:xfrm>
            <a:off x="8915177" y="6194425"/>
            <a:ext cx="2650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3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34D4B4-A546-1F4E-B62B-C6B4EB019A7E}"/>
              </a:ext>
            </a:extLst>
          </p:cNvPr>
          <p:cNvSpPr txBox="1"/>
          <p:nvPr/>
        </p:nvSpPr>
        <p:spPr>
          <a:xfrm>
            <a:off x="2757513" y="1428222"/>
            <a:ext cx="66769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200" b="1" i="1" dirty="0"/>
              <a:t>화상강의</a:t>
            </a:r>
            <a:r>
              <a:rPr kumimoji="1" lang="ko-KR" altLang="en-US" sz="3200" b="1" i="1" dirty="0"/>
              <a:t> 얼굴인식 출석 체크</a:t>
            </a:r>
            <a:endParaRPr kumimoji="1" lang="en-US" altLang="ko-KR" sz="3200" b="1" i="1" dirty="0"/>
          </a:p>
          <a:p>
            <a:pPr algn="ctr"/>
            <a:endParaRPr kumimoji="1" lang="en-US" altLang="ko-Kore-KR" b="1" i="1" dirty="0"/>
          </a:p>
          <a:p>
            <a:pPr algn="ctr"/>
            <a:endParaRPr kumimoji="1" lang="en-US" altLang="ko-Kore-KR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9F783F-2335-1049-A9F5-D42B82E4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03" y="2537088"/>
            <a:ext cx="2874325" cy="28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8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EDF450-FBAB-4002-A3CF-3A5B613143DF}"/>
              </a:ext>
            </a:extLst>
          </p:cNvPr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B13A36-5D40-4F16-8FCF-47502732F041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WEB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C7075-1B8A-417E-A101-AD56E08498A6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45E376-1117-43AF-85C9-E91B6AA27ADC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CEA4CD-0DB5-4CBC-9C6B-E6B39D3C2190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9B889B-EBEB-4F45-8CDB-13FD8007DF0B}"/>
                </a:ext>
              </a:extLst>
            </p:cNvPr>
            <p:cNvSpPr/>
            <p:nvPr/>
          </p:nvSpPr>
          <p:spPr>
            <a:xfrm>
              <a:off x="11658379" y="4277938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0FC498-659D-42CB-8C40-44A2884CBFEA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A073F39-A9B9-413D-B18D-02543D800C88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734FA7-180A-4391-AD84-E9C7C1B78003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40DF4C-23FC-4540-8E3C-EEDE1E203DED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슬라이드 번호 개체 틀 11">
            <a:extLst>
              <a:ext uri="{FF2B5EF4-FFF2-40B4-BE49-F238E27FC236}">
                <a16:creationId xmlns:a16="http://schemas.microsoft.com/office/drawing/2014/main" id="{1CDC1469-8EDB-401D-9F42-55FE2FADBE4C}"/>
              </a:ext>
            </a:extLst>
          </p:cNvPr>
          <p:cNvSpPr txBox="1">
            <a:spLocks/>
          </p:cNvSpPr>
          <p:nvPr/>
        </p:nvSpPr>
        <p:spPr>
          <a:xfrm>
            <a:off x="8915177" y="6194425"/>
            <a:ext cx="2650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4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34D4B4-A546-1F4E-B62B-C6B4EB019A7E}"/>
              </a:ext>
            </a:extLst>
          </p:cNvPr>
          <p:cNvSpPr txBox="1"/>
          <p:nvPr/>
        </p:nvSpPr>
        <p:spPr>
          <a:xfrm>
            <a:off x="2757517" y="2252878"/>
            <a:ext cx="66769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R" sz="3200" b="1" i="1" dirty="0"/>
          </a:p>
          <a:p>
            <a:pPr algn="ctr"/>
            <a:endParaRPr kumimoji="1" lang="en-US" altLang="ko-Kore-KR" b="1" i="1" dirty="0"/>
          </a:p>
          <a:p>
            <a:pPr algn="ctr"/>
            <a:endParaRPr kumimoji="1" lang="en-US" altLang="ko-Kore-KR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A9FE2C-8339-7249-BCEC-809A37A27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54" y="1969620"/>
            <a:ext cx="2209800" cy="227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319A7B-3FEF-A947-B9D7-4DB505295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89" y="1772693"/>
            <a:ext cx="4079608" cy="26735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B50E9-916C-CE4F-819E-FAD08AB49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75" y="1678188"/>
            <a:ext cx="1555431" cy="2862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6FBBC4-2BD6-3C4E-A194-7CDED3B9E02D}"/>
              </a:ext>
            </a:extLst>
          </p:cNvPr>
          <p:cNvSpPr txBox="1"/>
          <p:nvPr/>
        </p:nvSpPr>
        <p:spPr>
          <a:xfrm>
            <a:off x="2093142" y="5369436"/>
            <a:ext cx="901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학생</a:t>
            </a:r>
            <a:r>
              <a:rPr kumimoji="1" lang="ko-KR" altLang="en-US" b="1" dirty="0"/>
              <a:t>용 기능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얼굴 등록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자동 </a:t>
            </a:r>
            <a:r>
              <a:rPr kumimoji="1" lang="ko-KR" altLang="en-US" b="1" dirty="0" err="1"/>
              <a:t>임베딩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수업 등록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자동 </a:t>
            </a:r>
            <a:r>
              <a:rPr kumimoji="1" lang="ko-KR" altLang="en-US" b="1" dirty="0" err="1"/>
              <a:t>임베딩</a:t>
            </a:r>
            <a:r>
              <a:rPr kumimoji="1" lang="en-US" altLang="ko-KR" b="1" dirty="0"/>
              <a:t>),</a:t>
            </a:r>
            <a:r>
              <a:rPr kumimoji="1" lang="ko-KR" altLang="en-US" b="1" dirty="0"/>
              <a:t> 출석 확인 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415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EDF450-FBAB-4002-A3CF-3A5B613143DF}"/>
              </a:ext>
            </a:extLst>
          </p:cNvPr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B13A36-5D40-4F16-8FCF-47502732F041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WEB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C7075-1B8A-417E-A101-AD56E08498A6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45E376-1117-43AF-85C9-E91B6AA27ADC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CEA4CD-0DB5-4CBC-9C6B-E6B39D3C2190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9B889B-EBEB-4F45-8CDB-13FD8007DF0B}"/>
                </a:ext>
              </a:extLst>
            </p:cNvPr>
            <p:cNvSpPr/>
            <p:nvPr/>
          </p:nvSpPr>
          <p:spPr>
            <a:xfrm>
              <a:off x="11658379" y="4277938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0FC498-659D-42CB-8C40-44A2884CBFEA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A073F39-A9B9-413D-B18D-02543D800C88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734FA7-180A-4391-AD84-E9C7C1B78003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40DF4C-23FC-4540-8E3C-EEDE1E203DED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슬라이드 번호 개체 틀 11">
            <a:extLst>
              <a:ext uri="{FF2B5EF4-FFF2-40B4-BE49-F238E27FC236}">
                <a16:creationId xmlns:a16="http://schemas.microsoft.com/office/drawing/2014/main" id="{1CDC1469-8EDB-401D-9F42-55FE2FADBE4C}"/>
              </a:ext>
            </a:extLst>
          </p:cNvPr>
          <p:cNvSpPr txBox="1">
            <a:spLocks/>
          </p:cNvSpPr>
          <p:nvPr/>
        </p:nvSpPr>
        <p:spPr>
          <a:xfrm>
            <a:off x="8915177" y="6194425"/>
            <a:ext cx="2650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5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934E1C-BFDE-B842-86B6-581C5D54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21" y="1420104"/>
            <a:ext cx="4177558" cy="4020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391B2D-38F8-CC46-9D0D-8760CE09C3EA}"/>
              </a:ext>
            </a:extLst>
          </p:cNvPr>
          <p:cNvSpPr txBox="1"/>
          <p:nvPr/>
        </p:nvSpPr>
        <p:spPr>
          <a:xfrm>
            <a:off x="4880758" y="5633956"/>
            <a:ext cx="49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교수님</a:t>
            </a:r>
            <a:r>
              <a:rPr kumimoji="1" lang="ko-KR" altLang="en-US" b="1" dirty="0"/>
              <a:t> 기능 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 출석부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5514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EDF450-FBAB-4002-A3CF-3A5B613143DF}"/>
              </a:ext>
            </a:extLst>
          </p:cNvPr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B13A36-5D40-4F16-8FCF-47502732F041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GUI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C7075-1B8A-417E-A101-AD56E08498A6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45E376-1117-43AF-85C9-E91B6AA27ADC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CEA4CD-0DB5-4CBC-9C6B-E6B39D3C2190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9B889B-EBEB-4F45-8CDB-13FD8007DF0B}"/>
                </a:ext>
              </a:extLst>
            </p:cNvPr>
            <p:cNvSpPr/>
            <p:nvPr/>
          </p:nvSpPr>
          <p:spPr>
            <a:xfrm>
              <a:off x="11658379" y="4277938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0FC498-659D-42CB-8C40-44A2884CBFEA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A073F39-A9B9-413D-B18D-02543D800C88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734FA7-180A-4391-AD84-E9C7C1B78003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40DF4C-23FC-4540-8E3C-EEDE1E203DED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슬라이드 번호 개체 틀 11">
            <a:extLst>
              <a:ext uri="{FF2B5EF4-FFF2-40B4-BE49-F238E27FC236}">
                <a16:creationId xmlns:a16="http://schemas.microsoft.com/office/drawing/2014/main" id="{1CDC1469-8EDB-401D-9F42-55FE2FADBE4C}"/>
              </a:ext>
            </a:extLst>
          </p:cNvPr>
          <p:cNvSpPr txBox="1">
            <a:spLocks/>
          </p:cNvSpPr>
          <p:nvPr/>
        </p:nvSpPr>
        <p:spPr>
          <a:xfrm>
            <a:off x="8915177" y="6194425"/>
            <a:ext cx="2650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6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77868-2C96-3B42-8285-7A69BE3C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2" y="2554389"/>
            <a:ext cx="2878682" cy="21351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13F2E-B9E3-334C-BB12-AEB6B50AB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362" y="2341562"/>
            <a:ext cx="3441700" cy="2552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8B968F-8ED7-E04F-9508-86C6DBC10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93" y="2341562"/>
            <a:ext cx="3441700" cy="2552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2D861F-30D0-8C48-9896-D18041FF9060}"/>
              </a:ext>
            </a:extLst>
          </p:cNvPr>
          <p:cNvSpPr txBox="1"/>
          <p:nvPr/>
        </p:nvSpPr>
        <p:spPr>
          <a:xfrm>
            <a:off x="4061518" y="5411413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로그인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수업선택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제스쳐</a:t>
            </a:r>
            <a:r>
              <a:rPr kumimoji="1" lang="ko-KR" altLang="en-US" b="1" dirty="0"/>
              <a:t> 선택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202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EDF450-FBAB-4002-A3CF-3A5B613143DF}"/>
              </a:ext>
            </a:extLst>
          </p:cNvPr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B13A36-5D40-4F16-8FCF-47502732F041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GUI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C7075-1B8A-417E-A101-AD56E08498A6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45E376-1117-43AF-85C9-E91B6AA27ADC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CEA4CD-0DB5-4CBC-9C6B-E6B39D3C2190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9B889B-EBEB-4F45-8CDB-13FD8007DF0B}"/>
                </a:ext>
              </a:extLst>
            </p:cNvPr>
            <p:cNvSpPr/>
            <p:nvPr/>
          </p:nvSpPr>
          <p:spPr>
            <a:xfrm>
              <a:off x="11658379" y="4277938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0FC498-659D-42CB-8C40-44A2884CBFEA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A073F39-A9B9-413D-B18D-02543D800C88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734FA7-180A-4391-AD84-E9C7C1B78003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40DF4C-23FC-4540-8E3C-EEDE1E203DED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슬라이드 번호 개체 틀 11">
            <a:extLst>
              <a:ext uri="{FF2B5EF4-FFF2-40B4-BE49-F238E27FC236}">
                <a16:creationId xmlns:a16="http://schemas.microsoft.com/office/drawing/2014/main" id="{1CDC1469-8EDB-401D-9F42-55FE2FADBE4C}"/>
              </a:ext>
            </a:extLst>
          </p:cNvPr>
          <p:cNvSpPr txBox="1">
            <a:spLocks/>
          </p:cNvSpPr>
          <p:nvPr/>
        </p:nvSpPr>
        <p:spPr>
          <a:xfrm>
            <a:off x="8915177" y="6194425"/>
            <a:ext cx="2650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7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7BF130-51E5-6F49-96AF-DE1D7154D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50" y="2601728"/>
            <a:ext cx="2747800" cy="2342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FBAB02-43DC-0245-AC01-F17606CAE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50" y="2728815"/>
            <a:ext cx="2815225" cy="20880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EE569A-7D80-FC40-8FB3-E91E9D4C5C5D}"/>
              </a:ext>
            </a:extLst>
          </p:cNvPr>
          <p:cNvSpPr txBox="1"/>
          <p:nvPr/>
        </p:nvSpPr>
        <p:spPr>
          <a:xfrm>
            <a:off x="4684803" y="5452311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자동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수동 출석체크 선택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206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EDF450-FBAB-4002-A3CF-3A5B613143DF}"/>
              </a:ext>
            </a:extLst>
          </p:cNvPr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B13A36-5D40-4F16-8FCF-47502732F041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GUI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C7075-1B8A-417E-A101-AD56E08498A6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45E376-1117-43AF-85C9-E91B6AA27ADC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CEA4CD-0DB5-4CBC-9C6B-E6B39D3C2190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9B889B-EBEB-4F45-8CDB-13FD8007DF0B}"/>
                </a:ext>
              </a:extLst>
            </p:cNvPr>
            <p:cNvSpPr/>
            <p:nvPr/>
          </p:nvSpPr>
          <p:spPr>
            <a:xfrm>
              <a:off x="11658379" y="4277938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0FC498-659D-42CB-8C40-44A2884CBFEA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A073F39-A9B9-413D-B18D-02543D800C88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734FA7-180A-4391-AD84-E9C7C1B78003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40DF4C-23FC-4540-8E3C-EEDE1E203DED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슬라이드 번호 개체 틀 11">
            <a:extLst>
              <a:ext uri="{FF2B5EF4-FFF2-40B4-BE49-F238E27FC236}">
                <a16:creationId xmlns:a16="http://schemas.microsoft.com/office/drawing/2014/main" id="{1CDC1469-8EDB-401D-9F42-55FE2FADBE4C}"/>
              </a:ext>
            </a:extLst>
          </p:cNvPr>
          <p:cNvSpPr txBox="1">
            <a:spLocks/>
          </p:cNvSpPr>
          <p:nvPr/>
        </p:nvSpPr>
        <p:spPr>
          <a:xfrm>
            <a:off x="8915177" y="6194425"/>
            <a:ext cx="2650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8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6EC9BB-A47A-8D4C-9535-7169FC3E9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66" y="1769971"/>
            <a:ext cx="4368602" cy="3318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230A5C-E49D-1940-8159-14F5A1C49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62" y="1703008"/>
            <a:ext cx="2885559" cy="3451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CC6FF-5BD7-C244-9B71-82D6C42B8EFB}"/>
              </a:ext>
            </a:extLst>
          </p:cNvPr>
          <p:cNvSpPr txBox="1"/>
          <p:nvPr/>
        </p:nvSpPr>
        <p:spPr>
          <a:xfrm>
            <a:off x="2719450" y="5348151"/>
            <a:ext cx="9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자동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E1540-AA8F-4B42-9B21-40A5EC15B149}"/>
              </a:ext>
            </a:extLst>
          </p:cNvPr>
          <p:cNvSpPr txBox="1"/>
          <p:nvPr/>
        </p:nvSpPr>
        <p:spPr>
          <a:xfrm>
            <a:off x="8422351" y="5348151"/>
            <a:ext cx="9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수동</a:t>
            </a:r>
          </a:p>
        </p:txBody>
      </p:sp>
    </p:spTree>
    <p:extLst>
      <p:ext uri="{BB962C8B-B14F-4D97-AF65-F5344CB8AC3E}">
        <p14:creationId xmlns:p14="http://schemas.microsoft.com/office/powerpoint/2010/main" val="39410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EDF450-FBAB-4002-A3CF-3A5B613143DF}"/>
              </a:ext>
            </a:extLst>
          </p:cNvPr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B13A36-5D40-4F16-8FCF-47502732F041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아쉬운 점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C7075-1B8A-417E-A101-AD56E08498A6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45E376-1117-43AF-85C9-E91B6AA27ADC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CEA4CD-0DB5-4CBC-9C6B-E6B39D3C2190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9B889B-EBEB-4F45-8CDB-13FD8007DF0B}"/>
                </a:ext>
              </a:extLst>
            </p:cNvPr>
            <p:cNvSpPr/>
            <p:nvPr/>
          </p:nvSpPr>
          <p:spPr>
            <a:xfrm>
              <a:off x="11658379" y="4277938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0FC498-659D-42CB-8C40-44A2884CBFEA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A073F39-A9B9-413D-B18D-02543D800C88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734FA7-180A-4391-AD84-E9C7C1B78003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40DF4C-23FC-4540-8E3C-EEDE1E203DED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슬라이드 번호 개체 틀 11">
            <a:extLst>
              <a:ext uri="{FF2B5EF4-FFF2-40B4-BE49-F238E27FC236}">
                <a16:creationId xmlns:a16="http://schemas.microsoft.com/office/drawing/2014/main" id="{1CDC1469-8EDB-401D-9F42-55FE2FADBE4C}"/>
              </a:ext>
            </a:extLst>
          </p:cNvPr>
          <p:cNvSpPr txBox="1">
            <a:spLocks/>
          </p:cNvSpPr>
          <p:nvPr/>
        </p:nvSpPr>
        <p:spPr>
          <a:xfrm>
            <a:off x="8915177" y="6194425"/>
            <a:ext cx="2650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400" smtClean="0">
                <a:solidFill>
                  <a:schemeClr val="tx1"/>
                </a:solidFill>
              </a:rPr>
              <a:pPr/>
              <a:t>9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EA897-B3DD-5F45-BCBE-1094708C71EE}"/>
              </a:ext>
            </a:extLst>
          </p:cNvPr>
          <p:cNvSpPr txBox="1"/>
          <p:nvPr/>
        </p:nvSpPr>
        <p:spPr>
          <a:xfrm>
            <a:off x="3098930" y="2054059"/>
            <a:ext cx="599413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000" dirty="0"/>
          </a:p>
          <a:p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</a:t>
            </a:r>
            <a:r>
              <a:rPr kumimoji="1" lang="en-US" altLang="ko-Kore-KR" sz="2000" b="1" dirty="0"/>
              <a:t>GUI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.exe</a:t>
            </a:r>
            <a:r>
              <a:rPr kumimoji="1" lang="ko-KR" altLang="en-US" sz="2000" b="1" dirty="0"/>
              <a:t> 파일에서는 영상 저장 기능이 오작동 </a:t>
            </a:r>
            <a:r>
              <a:rPr kumimoji="1" lang="en-US" altLang="ko-KR" sz="2000" b="1" dirty="0"/>
              <a:t> 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2.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GUI </a:t>
            </a:r>
            <a:r>
              <a:rPr kumimoji="1" lang="ko-KR" altLang="en-US" sz="2000" b="1" dirty="0"/>
              <a:t>자동 넘기기 기능 </a:t>
            </a:r>
            <a:r>
              <a:rPr kumimoji="1" lang="ko-KR" altLang="en-US" sz="2000" b="1" dirty="0" err="1"/>
              <a:t>미구현</a:t>
            </a:r>
            <a:endParaRPr kumimoji="1" lang="en-US" altLang="ko-Kore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3.</a:t>
            </a:r>
            <a:r>
              <a:rPr kumimoji="1" lang="ko-KR" altLang="en-US" sz="2000" b="1" dirty="0"/>
              <a:t> 테스트 케이스 부족 </a:t>
            </a:r>
            <a:endParaRPr kumimoji="1" lang="en-US" altLang="ko-KR" sz="2000" b="1" dirty="0"/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4. </a:t>
            </a:r>
            <a:r>
              <a:rPr kumimoji="1" lang="en-US" altLang="ko-KR" sz="2000" b="1" dirty="0"/>
              <a:t>504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ERROR </a:t>
            </a:r>
            <a:r>
              <a:rPr kumimoji="1" lang="ko-KR" altLang="en-US" sz="2000" b="1" dirty="0"/>
              <a:t>처리</a:t>
            </a:r>
            <a:endParaRPr kumimoji="1" lang="en-US" altLang="ko-Kore-KR" b="1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66147054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Words>119</Words>
  <Application>Microsoft Macintosh PowerPoint</Application>
  <PresentationFormat>와이드스크린</PresentationFormat>
  <Paragraphs>64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신지호</cp:lastModifiedBy>
  <cp:revision>151</cp:revision>
  <dcterms:created xsi:type="dcterms:W3CDTF">2020-08-27T02:26:29Z</dcterms:created>
  <dcterms:modified xsi:type="dcterms:W3CDTF">2020-12-07T03:53:09Z</dcterms:modified>
</cp:coreProperties>
</file>