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1C711-A1A1-4A42-82D9-310C44BE449B}" v="116" dt="2022-05-12T02:33:24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han Ren" userId="abedf3ef7689f4fa" providerId="LiveId" clId="{71D1C711-A1A1-4A42-82D9-310C44BE449B}"/>
    <pc:docChg chg="undo custSel addSld delSld modSld">
      <pc:chgData name="Zihan Ren" userId="abedf3ef7689f4fa" providerId="LiveId" clId="{71D1C711-A1A1-4A42-82D9-310C44BE449B}" dt="2022-05-12T02:33:24.898" v="467" actId="20577"/>
      <pc:docMkLst>
        <pc:docMk/>
      </pc:docMkLst>
      <pc:sldChg chg="new del">
        <pc:chgData name="Zihan Ren" userId="abedf3ef7689f4fa" providerId="LiveId" clId="{71D1C711-A1A1-4A42-82D9-310C44BE449B}" dt="2022-05-12T02:00:41.536" v="2" actId="47"/>
        <pc:sldMkLst>
          <pc:docMk/>
          <pc:sldMk cId="3710218589" sldId="256"/>
        </pc:sldMkLst>
      </pc:sldChg>
      <pc:sldChg chg="addSp delSp modSp new mod setBg">
        <pc:chgData name="Zihan Ren" userId="abedf3ef7689f4fa" providerId="LiveId" clId="{71D1C711-A1A1-4A42-82D9-310C44BE449B}" dt="2022-05-12T02:33:24.898" v="467" actId="20577"/>
        <pc:sldMkLst>
          <pc:docMk/>
          <pc:sldMk cId="2197382535" sldId="257"/>
        </pc:sldMkLst>
        <pc:spChg chg="del">
          <ac:chgData name="Zihan Ren" userId="abedf3ef7689f4fa" providerId="LiveId" clId="{71D1C711-A1A1-4A42-82D9-310C44BE449B}" dt="2022-05-12T02:00:58.189" v="3" actId="478"/>
          <ac:spMkLst>
            <pc:docMk/>
            <pc:sldMk cId="2197382535" sldId="257"/>
            <ac:spMk id="2" creationId="{8856337E-A674-9C5C-0D54-9104E4AD4711}"/>
          </ac:spMkLst>
        </pc:spChg>
        <pc:spChg chg="del">
          <ac:chgData name="Zihan Ren" userId="abedf3ef7689f4fa" providerId="LiveId" clId="{71D1C711-A1A1-4A42-82D9-310C44BE449B}" dt="2022-05-12T02:01:00.190" v="4" actId="478"/>
          <ac:spMkLst>
            <pc:docMk/>
            <pc:sldMk cId="2197382535" sldId="257"/>
            <ac:spMk id="3" creationId="{E865C763-7E16-6982-250E-64E35C1CC4D6}"/>
          </ac:spMkLst>
        </pc:spChg>
        <pc:spChg chg="add mod">
          <ac:chgData name="Zihan Ren" userId="abedf3ef7689f4fa" providerId="LiveId" clId="{71D1C711-A1A1-4A42-82D9-310C44BE449B}" dt="2022-05-12T02:32:55.211" v="442" actId="1076"/>
          <ac:spMkLst>
            <pc:docMk/>
            <pc:sldMk cId="2197382535" sldId="257"/>
            <ac:spMk id="14" creationId="{2E92834C-F10F-4354-C876-9C0A48EE9104}"/>
          </ac:spMkLst>
        </pc:spChg>
        <pc:spChg chg="add mod">
          <ac:chgData name="Zihan Ren" userId="abedf3ef7689f4fa" providerId="LiveId" clId="{71D1C711-A1A1-4A42-82D9-310C44BE449B}" dt="2022-05-12T02:33:05.302" v="449" actId="20577"/>
          <ac:spMkLst>
            <pc:docMk/>
            <pc:sldMk cId="2197382535" sldId="257"/>
            <ac:spMk id="15" creationId="{83D4DE3E-B5C5-EF80-842F-AC8EF2827376}"/>
          </ac:spMkLst>
        </pc:spChg>
        <pc:spChg chg="add mod">
          <ac:chgData name="Zihan Ren" userId="abedf3ef7689f4fa" providerId="LiveId" clId="{71D1C711-A1A1-4A42-82D9-310C44BE449B}" dt="2022-05-12T02:33:16.011" v="457" actId="20577"/>
          <ac:spMkLst>
            <pc:docMk/>
            <pc:sldMk cId="2197382535" sldId="257"/>
            <ac:spMk id="16" creationId="{95FFF134-DB53-27B6-C8B2-2560FD277C6B}"/>
          </ac:spMkLst>
        </pc:spChg>
        <pc:spChg chg="add mod">
          <ac:chgData name="Zihan Ren" userId="abedf3ef7689f4fa" providerId="LiveId" clId="{71D1C711-A1A1-4A42-82D9-310C44BE449B}" dt="2022-05-12T02:33:24.898" v="467" actId="20577"/>
          <ac:spMkLst>
            <pc:docMk/>
            <pc:sldMk cId="2197382535" sldId="257"/>
            <ac:spMk id="17" creationId="{44A5C487-554B-89AA-AA3C-A5BD84C87F41}"/>
          </ac:spMkLst>
        </pc:spChg>
        <pc:picChg chg="add mod ord">
          <ac:chgData name="Zihan Ren" userId="abedf3ef7689f4fa" providerId="LiveId" clId="{71D1C711-A1A1-4A42-82D9-310C44BE449B}" dt="2022-05-12T02:02:36.577" v="22" actId="1076"/>
          <ac:picMkLst>
            <pc:docMk/>
            <pc:sldMk cId="2197382535" sldId="257"/>
            <ac:picMk id="5" creationId="{E5F873B3-B66B-CC0B-9F22-4D6EE78A42F1}"/>
          </ac:picMkLst>
        </pc:picChg>
        <pc:picChg chg="add mod">
          <ac:chgData name="Zihan Ren" userId="abedf3ef7689f4fa" providerId="LiveId" clId="{71D1C711-A1A1-4A42-82D9-310C44BE449B}" dt="2022-05-12T02:01:20.370" v="16" actId="26606"/>
          <ac:picMkLst>
            <pc:docMk/>
            <pc:sldMk cId="2197382535" sldId="257"/>
            <ac:picMk id="7" creationId="{99F16417-D151-095A-A462-8B1486101D29}"/>
          </ac:picMkLst>
        </pc:picChg>
        <pc:picChg chg="add mod">
          <ac:chgData name="Zihan Ren" userId="abedf3ef7689f4fa" providerId="LiveId" clId="{71D1C711-A1A1-4A42-82D9-310C44BE449B}" dt="2022-05-12T02:02:12.129" v="18" actId="1076"/>
          <ac:picMkLst>
            <pc:docMk/>
            <pc:sldMk cId="2197382535" sldId="257"/>
            <ac:picMk id="9" creationId="{94325F04-B513-E0FB-DB5E-97EBAB6B435A}"/>
          </ac:picMkLst>
        </pc:picChg>
        <pc:picChg chg="add mod">
          <ac:chgData name="Zihan Ren" userId="abedf3ef7689f4fa" providerId="LiveId" clId="{71D1C711-A1A1-4A42-82D9-310C44BE449B}" dt="2022-05-12T02:02:22.385" v="20" actId="1076"/>
          <ac:picMkLst>
            <pc:docMk/>
            <pc:sldMk cId="2197382535" sldId="257"/>
            <ac:picMk id="11" creationId="{3F28DCED-950C-D415-988A-65A2C99A2AEC}"/>
          </ac:picMkLst>
        </pc:picChg>
        <pc:picChg chg="add mod ord">
          <ac:chgData name="Zihan Ren" userId="abedf3ef7689f4fa" providerId="LiveId" clId="{71D1C711-A1A1-4A42-82D9-310C44BE449B}" dt="2022-05-12T02:02:27.264" v="21" actId="1076"/>
          <ac:picMkLst>
            <pc:docMk/>
            <pc:sldMk cId="2197382535" sldId="257"/>
            <ac:picMk id="13" creationId="{8C377099-DFC1-604F-4E67-5A7E6920BF2C}"/>
          </ac:picMkLst>
        </pc:picChg>
      </pc:sldChg>
      <pc:sldChg chg="addSp modSp new mod setBg">
        <pc:chgData name="Zihan Ren" userId="abedf3ef7689f4fa" providerId="LiveId" clId="{71D1C711-A1A1-4A42-82D9-310C44BE449B}" dt="2022-05-12T02:32:47.227" v="440" actId="20577"/>
        <pc:sldMkLst>
          <pc:docMk/>
          <pc:sldMk cId="799016980" sldId="258"/>
        </pc:sldMkLst>
        <pc:spChg chg="add mod">
          <ac:chgData name="Zihan Ren" userId="abedf3ef7689f4fa" providerId="LiveId" clId="{71D1C711-A1A1-4A42-82D9-310C44BE449B}" dt="2022-05-12T02:32:15.377" v="418" actId="1076"/>
          <ac:spMkLst>
            <pc:docMk/>
            <pc:sldMk cId="799016980" sldId="258"/>
            <ac:spMk id="12" creationId="{09B02273-C538-59CC-0170-904B636B70E9}"/>
          </ac:spMkLst>
        </pc:spChg>
        <pc:spChg chg="add mod">
          <ac:chgData name="Zihan Ren" userId="abedf3ef7689f4fa" providerId="LiveId" clId="{71D1C711-A1A1-4A42-82D9-310C44BE449B}" dt="2022-05-12T02:32:28.031" v="426" actId="20577"/>
          <ac:spMkLst>
            <pc:docMk/>
            <pc:sldMk cId="799016980" sldId="258"/>
            <ac:spMk id="13" creationId="{A2060997-9FAE-CBDB-0492-C862A0AC652B}"/>
          </ac:spMkLst>
        </pc:spChg>
        <pc:spChg chg="add mod">
          <ac:chgData name="Zihan Ren" userId="abedf3ef7689f4fa" providerId="LiveId" clId="{71D1C711-A1A1-4A42-82D9-310C44BE449B}" dt="2022-05-12T02:32:37.835" v="434" actId="20577"/>
          <ac:spMkLst>
            <pc:docMk/>
            <pc:sldMk cId="799016980" sldId="258"/>
            <ac:spMk id="14" creationId="{95B5A7F3-3ED7-F338-307B-0CF6AF9CA505}"/>
          </ac:spMkLst>
        </pc:spChg>
        <pc:spChg chg="add mod">
          <ac:chgData name="Zihan Ren" userId="abedf3ef7689f4fa" providerId="LiveId" clId="{71D1C711-A1A1-4A42-82D9-310C44BE449B}" dt="2022-05-12T02:32:47.227" v="440" actId="20577"/>
          <ac:spMkLst>
            <pc:docMk/>
            <pc:sldMk cId="799016980" sldId="258"/>
            <ac:spMk id="15" creationId="{859DCAAD-1618-0E25-8C54-2015FF9994CE}"/>
          </ac:spMkLst>
        </pc:spChg>
        <pc:picChg chg="add mod ord">
          <ac:chgData name="Zihan Ren" userId="abedf3ef7689f4fa" providerId="LiveId" clId="{71D1C711-A1A1-4A42-82D9-310C44BE449B}" dt="2022-05-12T02:03:57.868" v="55" actId="1076"/>
          <ac:picMkLst>
            <pc:docMk/>
            <pc:sldMk cId="799016980" sldId="258"/>
            <ac:picMk id="3" creationId="{AD75627E-5550-905C-5CA7-D56D55113561}"/>
          </ac:picMkLst>
        </pc:picChg>
        <pc:picChg chg="add mod ord">
          <ac:chgData name="Zihan Ren" userId="abedf3ef7689f4fa" providerId="LiveId" clId="{71D1C711-A1A1-4A42-82D9-310C44BE449B}" dt="2022-05-12T02:03:36.907" v="51" actId="26606"/>
          <ac:picMkLst>
            <pc:docMk/>
            <pc:sldMk cId="799016980" sldId="258"/>
            <ac:picMk id="5" creationId="{D12A9CA5-7CD3-D624-3CF0-8F2A92F3E52F}"/>
          </ac:picMkLst>
        </pc:picChg>
        <pc:picChg chg="add mod ord">
          <ac:chgData name="Zihan Ren" userId="abedf3ef7689f4fa" providerId="LiveId" clId="{71D1C711-A1A1-4A42-82D9-310C44BE449B}" dt="2022-05-12T02:04:13.145" v="57" actId="1076"/>
          <ac:picMkLst>
            <pc:docMk/>
            <pc:sldMk cId="799016980" sldId="258"/>
            <ac:picMk id="7" creationId="{A427631D-E2A5-793A-652F-BABB0011F1DD}"/>
          </ac:picMkLst>
        </pc:picChg>
        <pc:picChg chg="add mod">
          <ac:chgData name="Zihan Ren" userId="abedf3ef7689f4fa" providerId="LiveId" clId="{71D1C711-A1A1-4A42-82D9-310C44BE449B}" dt="2022-05-12T02:04:31.423" v="58" actId="1076"/>
          <ac:picMkLst>
            <pc:docMk/>
            <pc:sldMk cId="799016980" sldId="258"/>
            <ac:picMk id="9" creationId="{EA00D694-C27A-1B5A-FC7F-5F505077EA6F}"/>
          </ac:picMkLst>
        </pc:picChg>
        <pc:picChg chg="add mod">
          <ac:chgData name="Zihan Ren" userId="abedf3ef7689f4fa" providerId="LiveId" clId="{71D1C711-A1A1-4A42-82D9-310C44BE449B}" dt="2022-05-12T02:03:36.907" v="51" actId="26606"/>
          <ac:picMkLst>
            <pc:docMk/>
            <pc:sldMk cId="799016980" sldId="258"/>
            <ac:picMk id="11" creationId="{5749134C-6624-F14B-3093-2E4ED63C5D24}"/>
          </ac:picMkLst>
        </pc:picChg>
      </pc:sldChg>
      <pc:sldChg chg="addSp delSp modSp new del mod setBg">
        <pc:chgData name="Zihan Ren" userId="abedf3ef7689f4fa" providerId="LiveId" clId="{71D1C711-A1A1-4A42-82D9-310C44BE449B}" dt="2022-05-12T02:03:20.753" v="38" actId="47"/>
        <pc:sldMkLst>
          <pc:docMk/>
          <pc:sldMk cId="1203947151" sldId="258"/>
        </pc:sldMkLst>
        <pc:spChg chg="del">
          <ac:chgData name="Zihan Ren" userId="abedf3ef7689f4fa" providerId="LiveId" clId="{71D1C711-A1A1-4A42-82D9-310C44BE449B}" dt="2022-05-12T02:02:48.677" v="24" actId="478"/>
          <ac:spMkLst>
            <pc:docMk/>
            <pc:sldMk cId="1203947151" sldId="258"/>
            <ac:spMk id="2" creationId="{C648BD85-C45C-7EF6-8659-73C32F3A6EF5}"/>
          </ac:spMkLst>
        </pc:spChg>
        <pc:spChg chg="del mod">
          <ac:chgData name="Zihan Ren" userId="abedf3ef7689f4fa" providerId="LiveId" clId="{71D1C711-A1A1-4A42-82D9-310C44BE449B}" dt="2022-05-12T02:03:05.506" v="27"/>
          <ac:spMkLst>
            <pc:docMk/>
            <pc:sldMk cId="1203947151" sldId="258"/>
            <ac:spMk id="3" creationId="{C08120C4-FD44-7FC5-4F52-2E1B65FCDC73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18" creationId="{E1750109-3B91-4506-B997-0CD8E35A1488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20" creationId="{E72D8D1B-59F6-4FF3-8547-9BBB6129F2FA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22" creationId="{14044C96-7CFD-44DB-A579-D77B0D37C681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24" creationId="{8FC8C21F-9484-4A71-ABFA-6C10682FAC3E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26" creationId="{2C444748-5A8D-4B53-89FE-42B455DFA2D1}"/>
          </ac:spMkLst>
        </pc:spChg>
        <pc:spChg chg="add del">
          <ac:chgData name="Zihan Ren" userId="abedf3ef7689f4fa" providerId="LiveId" clId="{71D1C711-A1A1-4A42-82D9-310C44BE449B}" dt="2022-05-12T02:03:09.838" v="34" actId="26606"/>
          <ac:spMkLst>
            <pc:docMk/>
            <pc:sldMk cId="1203947151" sldId="258"/>
            <ac:spMk id="28" creationId="{F4FFA271-A10A-4AC3-8F06-E3313A197A80}"/>
          </ac:spMkLst>
        </pc:spChg>
        <pc:spChg chg="add del">
          <ac:chgData name="Zihan Ren" userId="abedf3ef7689f4fa" providerId="LiveId" clId="{71D1C711-A1A1-4A42-82D9-310C44BE449B}" dt="2022-05-12T02:03:10.344" v="36" actId="26606"/>
          <ac:spMkLst>
            <pc:docMk/>
            <pc:sldMk cId="1203947151" sldId="258"/>
            <ac:spMk id="30" creationId="{112839B5-6527-4FE1-B5CA-71D5FFC47C0E}"/>
          </ac:spMkLst>
        </pc:spChg>
        <pc:spChg chg="add del">
          <ac:chgData name="Zihan Ren" userId="abedf3ef7689f4fa" providerId="LiveId" clId="{71D1C711-A1A1-4A42-82D9-310C44BE449B}" dt="2022-05-12T02:03:10.344" v="36" actId="26606"/>
          <ac:spMkLst>
            <pc:docMk/>
            <pc:sldMk cId="1203947151" sldId="258"/>
            <ac:spMk id="31" creationId="{089B37F3-721E-4809-A50E-9EE306404ED8}"/>
          </ac:spMkLst>
        </pc:spChg>
        <pc:spChg chg="add del">
          <ac:chgData name="Zihan Ren" userId="abedf3ef7689f4fa" providerId="LiveId" clId="{71D1C711-A1A1-4A42-82D9-310C44BE449B}" dt="2022-05-12T02:03:10.344" v="36" actId="26606"/>
          <ac:spMkLst>
            <pc:docMk/>
            <pc:sldMk cId="1203947151" sldId="258"/>
            <ac:spMk id="32" creationId="{BE12D8E2-6088-4997-A8C6-1794DA9E1D48}"/>
          </ac:spMkLst>
        </pc:spChg>
        <pc:spChg chg="add del">
          <ac:chgData name="Zihan Ren" userId="abedf3ef7689f4fa" providerId="LiveId" clId="{71D1C711-A1A1-4A42-82D9-310C44BE449B}" dt="2022-05-12T02:03:10.344" v="36" actId="26606"/>
          <ac:spMkLst>
            <pc:docMk/>
            <pc:sldMk cId="1203947151" sldId="258"/>
            <ac:spMk id="33" creationId="{FAF10F47-1605-47C5-AE58-9062909ADA42}"/>
          </ac:spMkLst>
        </pc:spChg>
        <pc:picChg chg="add mod ord">
          <ac:chgData name="Zihan Ren" userId="abedf3ef7689f4fa" providerId="LiveId" clId="{71D1C711-A1A1-4A42-82D9-310C44BE449B}" dt="2022-05-12T02:03:10.345" v="37" actId="26606"/>
          <ac:picMkLst>
            <pc:docMk/>
            <pc:sldMk cId="1203947151" sldId="258"/>
            <ac:picMk id="5" creationId="{B1576690-A84B-4960-4342-101D3803E37B}"/>
          </ac:picMkLst>
        </pc:picChg>
        <pc:picChg chg="add mod">
          <ac:chgData name="Zihan Ren" userId="abedf3ef7689f4fa" providerId="LiveId" clId="{71D1C711-A1A1-4A42-82D9-310C44BE449B}" dt="2022-05-12T02:03:10.345" v="37" actId="26606"/>
          <ac:picMkLst>
            <pc:docMk/>
            <pc:sldMk cId="1203947151" sldId="258"/>
            <ac:picMk id="7" creationId="{E486A1AA-A7F3-CD92-2A99-707512721116}"/>
          </ac:picMkLst>
        </pc:picChg>
        <pc:picChg chg="add mod ord">
          <ac:chgData name="Zihan Ren" userId="abedf3ef7689f4fa" providerId="LiveId" clId="{71D1C711-A1A1-4A42-82D9-310C44BE449B}" dt="2022-05-12T02:03:10.345" v="37" actId="26606"/>
          <ac:picMkLst>
            <pc:docMk/>
            <pc:sldMk cId="1203947151" sldId="258"/>
            <ac:picMk id="9" creationId="{C34D7BBC-C717-D1B7-C4AD-8AFDCFC3D523}"/>
          </ac:picMkLst>
        </pc:picChg>
        <pc:picChg chg="add mod">
          <ac:chgData name="Zihan Ren" userId="abedf3ef7689f4fa" providerId="LiveId" clId="{71D1C711-A1A1-4A42-82D9-310C44BE449B}" dt="2022-05-12T02:03:10.345" v="37" actId="26606"/>
          <ac:picMkLst>
            <pc:docMk/>
            <pc:sldMk cId="1203947151" sldId="258"/>
            <ac:picMk id="11" creationId="{8EE06DDA-2779-EC27-C1AE-D6977140BD9E}"/>
          </ac:picMkLst>
        </pc:picChg>
        <pc:picChg chg="add mod ord">
          <ac:chgData name="Zihan Ren" userId="abedf3ef7689f4fa" providerId="LiveId" clId="{71D1C711-A1A1-4A42-82D9-310C44BE449B}" dt="2022-05-12T02:03:10.345" v="37" actId="26606"/>
          <ac:picMkLst>
            <pc:docMk/>
            <pc:sldMk cId="1203947151" sldId="258"/>
            <ac:picMk id="13" creationId="{E55BED21-B43F-5E8A-BA87-C207EFD94783}"/>
          </ac:picMkLst>
        </pc:picChg>
      </pc:sldChg>
      <pc:sldChg chg="addSp modSp new mod setBg">
        <pc:chgData name="Zihan Ren" userId="abedf3ef7689f4fa" providerId="LiveId" clId="{71D1C711-A1A1-4A42-82D9-310C44BE449B}" dt="2022-05-12T02:29:51.981" v="115" actId="20577"/>
        <pc:sldMkLst>
          <pc:docMk/>
          <pc:sldMk cId="2049465016" sldId="259"/>
        </pc:sldMkLst>
        <pc:spChg chg="add mod">
          <ac:chgData name="Zihan Ren" userId="abedf3ef7689f4fa" providerId="LiveId" clId="{71D1C711-A1A1-4A42-82D9-310C44BE449B}" dt="2022-05-12T02:15:12.372" v="97" actId="255"/>
          <ac:spMkLst>
            <pc:docMk/>
            <pc:sldMk cId="2049465016" sldId="259"/>
            <ac:spMk id="12" creationId="{0A4418E2-C799-53C2-1627-6C611D95E122}"/>
          </ac:spMkLst>
        </pc:spChg>
        <pc:spChg chg="add mod">
          <ac:chgData name="Zihan Ren" userId="abedf3ef7689f4fa" providerId="LiveId" clId="{71D1C711-A1A1-4A42-82D9-310C44BE449B}" dt="2022-05-12T02:15:31.576" v="103" actId="20577"/>
          <ac:spMkLst>
            <pc:docMk/>
            <pc:sldMk cId="2049465016" sldId="259"/>
            <ac:spMk id="13" creationId="{0F7FFF88-AD07-7D52-795A-11CE6EEDB8BA}"/>
          </ac:spMkLst>
        </pc:spChg>
        <pc:spChg chg="add mod">
          <ac:chgData name="Zihan Ren" userId="abedf3ef7689f4fa" providerId="LiveId" clId="{71D1C711-A1A1-4A42-82D9-310C44BE449B}" dt="2022-05-12T02:15:41.665" v="109" actId="20577"/>
          <ac:spMkLst>
            <pc:docMk/>
            <pc:sldMk cId="2049465016" sldId="259"/>
            <ac:spMk id="14" creationId="{DCE98564-2ED1-C7D6-FEB0-C601D9399A7C}"/>
          </ac:spMkLst>
        </pc:spChg>
        <pc:spChg chg="add mod">
          <ac:chgData name="Zihan Ren" userId="abedf3ef7689f4fa" providerId="LiveId" clId="{71D1C711-A1A1-4A42-82D9-310C44BE449B}" dt="2022-05-12T02:29:51.981" v="115" actId="20577"/>
          <ac:spMkLst>
            <pc:docMk/>
            <pc:sldMk cId="2049465016" sldId="259"/>
            <ac:spMk id="15" creationId="{1589106A-DCB3-C45B-DDD3-EE805F4FD9A8}"/>
          </ac:spMkLst>
        </pc:spChg>
        <pc:picChg chg="add mod">
          <ac:chgData name="Zihan Ren" userId="abedf3ef7689f4fa" providerId="LiveId" clId="{71D1C711-A1A1-4A42-82D9-310C44BE449B}" dt="2022-05-12T02:07:00.433" v="71" actId="26606"/>
          <ac:picMkLst>
            <pc:docMk/>
            <pc:sldMk cId="2049465016" sldId="259"/>
            <ac:picMk id="3" creationId="{E6CBC0AE-A6C7-2D87-DFBA-4B9B52F5F0D3}"/>
          </ac:picMkLst>
        </pc:picChg>
        <pc:picChg chg="add mod">
          <ac:chgData name="Zihan Ren" userId="abedf3ef7689f4fa" providerId="LiveId" clId="{71D1C711-A1A1-4A42-82D9-310C44BE449B}" dt="2022-05-12T02:13:45.669" v="78" actId="1076"/>
          <ac:picMkLst>
            <pc:docMk/>
            <pc:sldMk cId="2049465016" sldId="259"/>
            <ac:picMk id="5" creationId="{A346FA19-8DD5-D7A1-A3F5-129FE553CAD9}"/>
          </ac:picMkLst>
        </pc:picChg>
        <pc:picChg chg="add mod ord">
          <ac:chgData name="Zihan Ren" userId="abedf3ef7689f4fa" providerId="LiveId" clId="{71D1C711-A1A1-4A42-82D9-310C44BE449B}" dt="2022-05-12T02:13:44.280" v="77" actId="1076"/>
          <ac:picMkLst>
            <pc:docMk/>
            <pc:sldMk cId="2049465016" sldId="259"/>
            <ac:picMk id="7" creationId="{5063DA46-0040-FDB4-FAC0-FBD3DE1F6CE3}"/>
          </ac:picMkLst>
        </pc:picChg>
        <pc:picChg chg="add mod">
          <ac:chgData name="Zihan Ren" userId="abedf3ef7689f4fa" providerId="LiveId" clId="{71D1C711-A1A1-4A42-82D9-310C44BE449B}" dt="2022-05-12T02:07:00.433" v="71" actId="26606"/>
          <ac:picMkLst>
            <pc:docMk/>
            <pc:sldMk cId="2049465016" sldId="259"/>
            <ac:picMk id="9" creationId="{3051068D-7959-047D-BBCB-8964649241C6}"/>
          </ac:picMkLst>
        </pc:picChg>
        <pc:picChg chg="add mod">
          <ac:chgData name="Zihan Ren" userId="abedf3ef7689f4fa" providerId="LiveId" clId="{71D1C711-A1A1-4A42-82D9-310C44BE449B}" dt="2022-05-12T02:07:00.433" v="71" actId="26606"/>
          <ac:picMkLst>
            <pc:docMk/>
            <pc:sldMk cId="2049465016" sldId="259"/>
            <ac:picMk id="11" creationId="{A8B98B6E-F08F-B11F-C706-A7BFDBA73A60}"/>
          </ac:picMkLst>
        </pc:picChg>
      </pc:sldChg>
      <pc:sldChg chg="addSp delSp modSp add mod setBg">
        <pc:chgData name="Zihan Ren" userId="abedf3ef7689f4fa" providerId="LiveId" clId="{71D1C711-A1A1-4A42-82D9-310C44BE449B}" dt="2022-05-12T02:32:07.475" v="416" actId="20577"/>
        <pc:sldMkLst>
          <pc:docMk/>
          <pc:sldMk cId="2492844108" sldId="260"/>
        </pc:sldMkLst>
        <pc:spChg chg="del">
          <ac:chgData name="Zihan Ren" userId="abedf3ef7689f4fa" providerId="LiveId" clId="{71D1C711-A1A1-4A42-82D9-310C44BE449B}" dt="2022-05-12T02:30:08.079" v="118" actId="478"/>
          <ac:spMkLst>
            <pc:docMk/>
            <pc:sldMk cId="2492844108" sldId="260"/>
            <ac:spMk id="12" creationId="{0A4418E2-C799-53C2-1627-6C611D95E122}"/>
          </ac:spMkLst>
        </pc:spChg>
        <pc:spChg chg="del">
          <ac:chgData name="Zihan Ren" userId="abedf3ef7689f4fa" providerId="LiveId" clId="{71D1C711-A1A1-4A42-82D9-310C44BE449B}" dt="2022-05-12T02:30:09.598" v="119" actId="478"/>
          <ac:spMkLst>
            <pc:docMk/>
            <pc:sldMk cId="2492844108" sldId="260"/>
            <ac:spMk id="13" creationId="{0F7FFF88-AD07-7D52-795A-11CE6EEDB8BA}"/>
          </ac:spMkLst>
        </pc:spChg>
        <pc:spChg chg="del">
          <ac:chgData name="Zihan Ren" userId="abedf3ef7689f4fa" providerId="LiveId" clId="{71D1C711-A1A1-4A42-82D9-310C44BE449B}" dt="2022-05-12T02:30:11.883" v="121" actId="478"/>
          <ac:spMkLst>
            <pc:docMk/>
            <pc:sldMk cId="2492844108" sldId="260"/>
            <ac:spMk id="14" creationId="{DCE98564-2ED1-C7D6-FEB0-C601D9399A7C}"/>
          </ac:spMkLst>
        </pc:spChg>
        <pc:spChg chg="del">
          <ac:chgData name="Zihan Ren" userId="abedf3ef7689f4fa" providerId="LiveId" clId="{71D1C711-A1A1-4A42-82D9-310C44BE449B}" dt="2022-05-12T02:30:10.614" v="120" actId="478"/>
          <ac:spMkLst>
            <pc:docMk/>
            <pc:sldMk cId="2492844108" sldId="260"/>
            <ac:spMk id="15" creationId="{1589106A-DCB3-C45B-DDD3-EE805F4FD9A8}"/>
          </ac:spMkLst>
        </pc:spChg>
        <pc:spChg chg="add mod">
          <ac:chgData name="Zihan Ren" userId="abedf3ef7689f4fa" providerId="LiveId" clId="{71D1C711-A1A1-4A42-82D9-310C44BE449B}" dt="2022-05-12T02:32:07.475" v="416" actId="20577"/>
          <ac:spMkLst>
            <pc:docMk/>
            <pc:sldMk cId="2492844108" sldId="260"/>
            <ac:spMk id="21" creationId="{80B33390-1B44-7389-5002-D4CFD6DB79F0}"/>
          </ac:spMkLst>
        </pc:spChg>
        <pc:picChg chg="del">
          <ac:chgData name="Zihan Ren" userId="abedf3ef7689f4fa" providerId="LiveId" clId="{71D1C711-A1A1-4A42-82D9-310C44BE449B}" dt="2022-05-12T02:30:05.130" v="117" actId="478"/>
          <ac:picMkLst>
            <pc:docMk/>
            <pc:sldMk cId="2492844108" sldId="260"/>
            <ac:picMk id="3" creationId="{E6CBC0AE-A6C7-2D87-DFBA-4B9B52F5F0D3}"/>
          </ac:picMkLst>
        </pc:picChg>
        <pc:picChg chg="add mod">
          <ac:chgData name="Zihan Ren" userId="abedf3ef7689f4fa" providerId="LiveId" clId="{71D1C711-A1A1-4A42-82D9-310C44BE449B}" dt="2022-05-12T02:30:18.634" v="128" actId="26606"/>
          <ac:picMkLst>
            <pc:docMk/>
            <pc:sldMk cId="2492844108" sldId="260"/>
            <ac:picMk id="4" creationId="{F2345319-A840-F59E-EEF1-FC2D026839E6}"/>
          </ac:picMkLst>
        </pc:picChg>
        <pc:picChg chg="del">
          <ac:chgData name="Zihan Ren" userId="abedf3ef7689f4fa" providerId="LiveId" clId="{71D1C711-A1A1-4A42-82D9-310C44BE449B}" dt="2022-05-12T02:30:05.130" v="117" actId="478"/>
          <ac:picMkLst>
            <pc:docMk/>
            <pc:sldMk cId="2492844108" sldId="260"/>
            <ac:picMk id="5" creationId="{A346FA19-8DD5-D7A1-A3F5-129FE553CAD9}"/>
          </ac:picMkLst>
        </pc:picChg>
        <pc:picChg chg="del">
          <ac:chgData name="Zihan Ren" userId="abedf3ef7689f4fa" providerId="LiveId" clId="{71D1C711-A1A1-4A42-82D9-310C44BE449B}" dt="2022-05-12T02:30:05.130" v="117" actId="478"/>
          <ac:picMkLst>
            <pc:docMk/>
            <pc:sldMk cId="2492844108" sldId="260"/>
            <ac:picMk id="7" creationId="{5063DA46-0040-FDB4-FAC0-FBD3DE1F6CE3}"/>
          </ac:picMkLst>
        </pc:picChg>
        <pc:picChg chg="add mod ord">
          <ac:chgData name="Zihan Ren" userId="abedf3ef7689f4fa" providerId="LiveId" clId="{71D1C711-A1A1-4A42-82D9-310C44BE449B}" dt="2022-05-12T02:30:18.634" v="128" actId="26606"/>
          <ac:picMkLst>
            <pc:docMk/>
            <pc:sldMk cId="2492844108" sldId="260"/>
            <ac:picMk id="8" creationId="{116E55FD-537D-2A33-2938-E98FB420DC76}"/>
          </ac:picMkLst>
        </pc:picChg>
        <pc:picChg chg="del">
          <ac:chgData name="Zihan Ren" userId="abedf3ef7689f4fa" providerId="LiveId" clId="{71D1C711-A1A1-4A42-82D9-310C44BE449B}" dt="2022-05-12T02:30:05.130" v="117" actId="478"/>
          <ac:picMkLst>
            <pc:docMk/>
            <pc:sldMk cId="2492844108" sldId="260"/>
            <ac:picMk id="9" creationId="{3051068D-7959-047D-BBCB-8964649241C6}"/>
          </ac:picMkLst>
        </pc:picChg>
        <pc:picChg chg="del">
          <ac:chgData name="Zihan Ren" userId="abedf3ef7689f4fa" providerId="LiveId" clId="{71D1C711-A1A1-4A42-82D9-310C44BE449B}" dt="2022-05-12T02:30:05.130" v="117" actId="478"/>
          <ac:picMkLst>
            <pc:docMk/>
            <pc:sldMk cId="2492844108" sldId="260"/>
            <ac:picMk id="11" creationId="{A8B98B6E-F08F-B11F-C706-A7BFDBA73A60}"/>
          </ac:picMkLst>
        </pc:picChg>
        <pc:picChg chg="add mod ord">
          <ac:chgData name="Zihan Ren" userId="abedf3ef7689f4fa" providerId="LiveId" clId="{71D1C711-A1A1-4A42-82D9-310C44BE449B}" dt="2022-05-12T02:30:18.634" v="128" actId="26606"/>
          <ac:picMkLst>
            <pc:docMk/>
            <pc:sldMk cId="2492844108" sldId="260"/>
            <ac:picMk id="16" creationId="{D389412B-5961-6122-CC11-FE1AC5FCC603}"/>
          </ac:picMkLst>
        </pc:picChg>
        <pc:picChg chg="add mod">
          <ac:chgData name="Zihan Ren" userId="abedf3ef7689f4fa" providerId="LiveId" clId="{71D1C711-A1A1-4A42-82D9-310C44BE449B}" dt="2022-05-12T02:30:18.634" v="128" actId="26606"/>
          <ac:picMkLst>
            <pc:docMk/>
            <pc:sldMk cId="2492844108" sldId="260"/>
            <ac:picMk id="18" creationId="{6E983845-82FD-6885-19EF-6FDABED74368}"/>
          </ac:picMkLst>
        </pc:picChg>
        <pc:picChg chg="add mod">
          <ac:chgData name="Zihan Ren" userId="abedf3ef7689f4fa" providerId="LiveId" clId="{71D1C711-A1A1-4A42-82D9-310C44BE449B}" dt="2022-05-12T02:30:18.634" v="128" actId="26606"/>
          <ac:picMkLst>
            <pc:docMk/>
            <pc:sldMk cId="2492844108" sldId="260"/>
            <ac:picMk id="20" creationId="{F370CA86-E28B-BEC7-BA50-3C60EC101A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E2C5-C9A0-C806-6BD2-D3E293FD8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EA5D-05E9-94F7-5651-6AC3BC50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86B2-6D33-5E3C-9056-FD6345B2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269B-1691-AAFE-5419-7744FA5B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7D24-FC6A-677F-F025-BB0415AA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9663-D75F-50B8-493C-1803DBD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392F0-29B1-E171-45E8-01A1971FB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EF3C-08CD-91D7-5ACF-2ED9BDF1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84FE-3587-25AF-8043-1DD18CD0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E23E-7454-43A3-B1F4-FBABBEB7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45628-F68E-E003-1E42-EF10F1F9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83C3-62C0-0F6E-7113-414D28E4A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C7CB-2F8A-D0B1-BEF6-7270F619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6CCA-A8CE-F51F-058D-ED9213EC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4E35-1048-48AF-A171-07174C8E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0C34-17E6-3DD5-2C75-07AF4AA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7F5-5F24-8D23-6366-F8238CDA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4B64-B09D-52FF-8A4C-7CD6CDEC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1E85-3FF2-8E81-FE55-E8B3AB56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ACEE-035A-C161-47D3-8E5A7BCA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8FD5-89AB-B1DD-DE6E-C87D9C86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0242-7F6A-3E1E-7035-D39F2722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4CC3-900C-4F53-1EF2-6BB4711C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CEC2-6362-A1B1-BDD6-9A7EED55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E6B6-EA79-DA33-101A-F2AC9553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243B-F254-46BB-4648-77C6E20D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4409-2D45-2C15-24E5-4E1C0409A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5991-6B5A-149B-9745-A0E59B6F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3C9B-5362-811A-16C8-E717727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39A3-4124-7C79-2CB8-F8EBA783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6ADE-F866-2E06-A2E3-26EEF474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574F-4A84-22EC-D192-0F0853E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7C35-4AAE-0D62-4452-3587F980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12A84-DB20-23A1-9D26-39C0A56A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04C2A-8CC5-70D5-957C-F9047523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5347-54EE-A971-AE86-29830E05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C50F6-9B77-D9CD-8875-F6F1EE63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51A61-4798-E2E9-2B53-9613A659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C3A43-9927-B26A-D94E-2D087C39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93B6-92DF-4A0F-5FBD-3B24FC2F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48AE3-5026-9E77-7A6D-BAA50BC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F2DDD-0D87-2E27-ECAE-4F619A83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DC943-3128-491A-6C16-08BB7475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D7ED5-D131-7890-A615-1B48AC90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A48A-5FC0-BF36-FF43-0F97E2EF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74A-6C49-FD7F-7E74-B911F97E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6596-3A43-9F0C-82DA-0A2DBF60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56E-E65C-824B-A012-C445F1DD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A9924-66E1-97F9-37CF-7DF9C13C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AEAA-7013-E6A7-CE97-83F66C69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0B10-DBE6-D87D-3B9E-A67B8F4C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E12C-0688-0071-8674-17BBC5A2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A110-F50D-A396-B642-E81768B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3A1-A19C-938E-FC4E-A97A7E27D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3D5CD-403F-9353-F40C-71590D28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AFDC-E3D8-F471-C935-DD8AF3B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5D0D6-87C8-18B3-F225-BF3AE3BD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2E2E-429D-8FD0-DDB0-9065D439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6DB0E-136A-326D-EF45-65162FF8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873F-DAAC-4CB9-F345-836F2990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09AB-94F8-8AF7-B851-839BD1044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32DB-EC87-493C-9CBA-866935F076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4FB7-7CA0-6819-4234-BAFE9871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61ED-B074-CC46-12E3-6E5EAB360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2059-3F01-4D3E-9B4C-784767F3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gif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8C377099-DFC1-604F-4E67-5A7E6920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965"/>
            <a:ext cx="3278292" cy="218552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F16417-D151-095A-A462-8B148610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81151"/>
            <a:ext cx="3743538" cy="249569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4325F04-B513-E0FB-DB5E-97EBAB6B4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56" y="1439221"/>
            <a:ext cx="3239769" cy="215984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F28DCED-950C-D415-988A-65A2C99A2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26" y="1439221"/>
            <a:ext cx="3278292" cy="218552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5F873B3-B66B-CC0B-9F22-4D6EE78A4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57" y="4256965"/>
            <a:ext cx="3239769" cy="2159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2834C-F10F-4354-C876-9C0A48EE9104}"/>
                  </a:ext>
                </a:extLst>
              </p:cNvPr>
              <p:cNvSpPr txBox="1"/>
              <p:nvPr/>
            </p:nvSpPr>
            <p:spPr>
              <a:xfrm>
                <a:off x="696007" y="3637705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=0.15−0.2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2834C-F10F-4354-C876-9C0A48EE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7" y="3637705"/>
                <a:ext cx="168884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D4DE3E-B5C5-EF80-842F-AC8EF2827376}"/>
                  </a:ext>
                </a:extLst>
              </p:cNvPr>
              <p:cNvSpPr txBox="1"/>
              <p:nvPr/>
            </p:nvSpPr>
            <p:spPr>
              <a:xfrm>
                <a:off x="9284383" y="3526916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=0.2−0.25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D4DE3E-B5C5-EF80-842F-AC8EF28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83" y="3526916"/>
                <a:ext cx="1688841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FFF134-DB53-27B6-C8B2-2560FD277C6B}"/>
                  </a:ext>
                </a:extLst>
              </p:cNvPr>
              <p:cNvSpPr txBox="1"/>
              <p:nvPr/>
            </p:nvSpPr>
            <p:spPr>
              <a:xfrm>
                <a:off x="696007" y="6402614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=0.25−0.3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FFF134-DB53-27B6-C8B2-2560FD27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7" y="6402614"/>
                <a:ext cx="1688841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A5C487-554B-89AA-AA3C-A5BD84C87F41}"/>
                  </a:ext>
                </a:extLst>
              </p:cNvPr>
              <p:cNvSpPr txBox="1"/>
              <p:nvPr/>
            </p:nvSpPr>
            <p:spPr>
              <a:xfrm>
                <a:off x="9535207" y="6443074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=0.3−0.35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A5C487-554B-89AA-AA3C-A5BD84C87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07" y="6443074"/>
                <a:ext cx="168884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A00D694-C27A-1B5A-FC7F-5F505077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72" y="490120"/>
            <a:ext cx="3278292" cy="218552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12A9CA5-7CD3-D624-3CF0-8F2A92F3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81151"/>
            <a:ext cx="3743538" cy="2495692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D75627E-5550-905C-5CA7-D56D55113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39" y="4300208"/>
            <a:ext cx="3239769" cy="215984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749134C-6624-F14B-3093-2E4ED63C5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809431"/>
            <a:ext cx="3278292" cy="218552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27631D-E2A5-793A-652F-BABB0011F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341999"/>
            <a:ext cx="3239769" cy="2159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B02273-C538-59CC-0170-904B636B70E9}"/>
                  </a:ext>
                </a:extLst>
              </p:cNvPr>
              <p:cNvSpPr txBox="1"/>
              <p:nvPr/>
            </p:nvSpPr>
            <p:spPr>
              <a:xfrm>
                <a:off x="1549365" y="2586912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=0.15−0.2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B02273-C538-59CC-0170-904B636B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5" y="2586912"/>
                <a:ext cx="1688841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0997-9FAE-CBDB-0492-C862A0AC652B}"/>
                  </a:ext>
                </a:extLst>
              </p:cNvPr>
              <p:cNvSpPr txBox="1"/>
              <p:nvPr/>
            </p:nvSpPr>
            <p:spPr>
              <a:xfrm>
                <a:off x="9661943" y="2689577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=0.2−0.25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0997-9FAE-CBDB-0492-C862A0AC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943" y="2689577"/>
                <a:ext cx="1688841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5A7F3-3ED7-F338-307B-0CF6AF9CA505}"/>
                  </a:ext>
                </a:extLst>
              </p:cNvPr>
              <p:cNvSpPr txBox="1"/>
              <p:nvPr/>
            </p:nvSpPr>
            <p:spPr>
              <a:xfrm>
                <a:off x="1438192" y="5994959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=0.25−0.3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5A7F3-3ED7-F338-307B-0CF6AF9C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92" y="5994959"/>
                <a:ext cx="1688841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9DCAAD-1618-0E25-8C54-2015FF9994CE}"/>
                  </a:ext>
                </a:extLst>
              </p:cNvPr>
              <p:cNvSpPr txBox="1"/>
              <p:nvPr/>
            </p:nvSpPr>
            <p:spPr>
              <a:xfrm>
                <a:off x="10082602" y="6428537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=0.3−0.35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9DCAAD-1618-0E25-8C54-2015FF999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602" y="6428537"/>
                <a:ext cx="168884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063DA46-0040-FDB4-FAC0-FBD3DE1F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78" y="584296"/>
            <a:ext cx="3278292" cy="2185528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6CBC0AE-A6C7-2D87-DFBA-4B9B52F5F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81151"/>
            <a:ext cx="3743538" cy="2495692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346FA19-8DD5-D7A1-A3F5-129FE553C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09978"/>
            <a:ext cx="3239769" cy="215984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051068D-7959-047D-BBCB-896464924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809431"/>
            <a:ext cx="3278292" cy="218552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8B98B6E-F08F-B11F-C706-A7BFDBA73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31936"/>
            <a:ext cx="3239769" cy="2159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418E2-C799-53C2-1627-6C611D95E122}"/>
                  </a:ext>
                </a:extLst>
              </p:cNvPr>
              <p:cNvSpPr txBox="1"/>
              <p:nvPr/>
            </p:nvSpPr>
            <p:spPr>
              <a:xfrm>
                <a:off x="1492898" y="2864498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=0.15−0.2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418E2-C799-53C2-1627-6C611D95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98" y="2864498"/>
                <a:ext cx="168884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7FFF88-AD07-7D52-795A-11CE6EEDB8BA}"/>
                  </a:ext>
                </a:extLst>
              </p:cNvPr>
              <p:cNvSpPr txBox="1"/>
              <p:nvPr/>
            </p:nvSpPr>
            <p:spPr>
              <a:xfrm>
                <a:off x="9442191" y="3013010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=0.2−0.25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7FFF88-AD07-7D52-795A-11CE6EED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91" y="3013010"/>
                <a:ext cx="1688841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98564-2ED1-C7D6-FEB0-C601D9399A7C}"/>
                  </a:ext>
                </a:extLst>
              </p:cNvPr>
              <p:cNvSpPr txBox="1"/>
              <p:nvPr/>
            </p:nvSpPr>
            <p:spPr>
              <a:xfrm>
                <a:off x="1258856" y="6094133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=0.25−0.3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98564-2ED1-C7D6-FEB0-C601D939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6" y="6094133"/>
                <a:ext cx="168884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89106A-DCB3-C45B-DDD3-EE805F4FD9A8}"/>
                  </a:ext>
                </a:extLst>
              </p:cNvPr>
              <p:cNvSpPr txBox="1"/>
              <p:nvPr/>
            </p:nvSpPr>
            <p:spPr>
              <a:xfrm>
                <a:off x="9244303" y="6094132"/>
                <a:ext cx="1688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=0.3−0.35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89106A-DCB3-C45B-DDD3-EE805F4F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303" y="6094132"/>
                <a:ext cx="168884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2345319-A840-F59E-EEF1-FC2D0268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3033"/>
            <a:ext cx="3278292" cy="2185528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6E983845-82FD-6885-19EF-6FDABED74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81151"/>
            <a:ext cx="3743538" cy="2495692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F370CA86-E28B-BEC7-BA50-3C60EC101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875874"/>
            <a:ext cx="3239769" cy="215984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389412B-5961-6122-CC11-FE1AC5FCC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809431"/>
            <a:ext cx="3278292" cy="218552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16E55FD-537D-2A33-2938-E98FB420D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31936"/>
            <a:ext cx="3239769" cy="2159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33390-1B44-7389-5002-D4CFD6DB79F0}"/>
                  </a:ext>
                </a:extLst>
              </p:cNvPr>
              <p:cNvSpPr txBox="1"/>
              <p:nvPr/>
            </p:nvSpPr>
            <p:spPr>
              <a:xfrm>
                <a:off x="4685134" y="782605"/>
                <a:ext cx="3495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Different realizations of fake relative permeability 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(0.15−0.2)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Blue: training image relative permeability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33390-1B44-7389-5002-D4CFD6DB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34" y="782605"/>
                <a:ext cx="3495480" cy="954107"/>
              </a:xfrm>
              <a:prstGeom prst="rect">
                <a:avLst/>
              </a:prstGeom>
              <a:blipFill>
                <a:blip r:embed="rId7"/>
                <a:stretch>
                  <a:fillRect l="-524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84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Zihan Ren</dc:creator>
  <cp:lastModifiedBy>Zihan Ren</cp:lastModifiedBy>
  <cp:revision>1</cp:revision>
  <dcterms:created xsi:type="dcterms:W3CDTF">2022-05-12T02:00:26Z</dcterms:created>
  <dcterms:modified xsi:type="dcterms:W3CDTF">2022-05-12T02:33:26Z</dcterms:modified>
</cp:coreProperties>
</file>