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B3AB2-935E-AD48-9C49-8A8795DC13EC}" v="3" dt="2022-04-25T15:49:17.81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907A-780D-F04C-AFC9-5565858ED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A8F23-224A-4C43-A6AF-6EBBC1D4D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6DE7-D7CE-8C4A-8053-89217320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BC8EE-5D59-4543-8F28-A170A426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F2E4C-F4CF-CB4B-811D-DC2FB279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8A1-F9A1-A54E-8AA8-4CA17B6D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EEAB-275D-D74D-B6B7-36075FA67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3AD1-A087-6A46-84F9-4110D6B4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65CB-7661-7145-B182-85369F72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B405-776D-F444-B039-B3E7E943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1693B-1965-A141-B3F6-FF1FE93D3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FC577-635C-714C-8054-55310ADFC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B1C6-36D0-1443-80DB-9586923E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DD36-A209-F94D-80D1-C4F42FE0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DD659-5DDD-684E-8CE5-7D4E845C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596E-0FA9-4246-B021-FE96A43D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11CB-1512-6241-804B-66E7269D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930A-B4A6-BE40-8CA2-DA4368B4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AB46-F2B9-BB48-9C98-6ACB7A52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D236-5590-594B-8550-34188B9F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9170-2456-3E41-922D-2550E7C3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43BE6-E899-DC4C-BEE4-162EA30A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8DC6-7A78-954A-85E5-90DAA9E1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A7EDE-468E-7D4F-99A0-DF83327E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4578-C5B7-9B4D-BA65-03FBA25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BA04-15E9-C84B-BC4A-7D515EEA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71E6-E3DB-4348-8B16-98EBEB0F4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6B9EE-FFC1-D742-A06D-26D511237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6B40D-27FE-7844-9AEB-F9FA06F2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57F4B-1A57-B94C-816B-23B6584C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DF79A-49C0-154E-83A3-41F3F817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BD33-7C81-824F-8AC8-25631A81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0D4F4-5FB6-3241-87B2-796416EDF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3756C-D64B-5D43-AE18-04231EAC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1D9A8-4675-B64B-A174-211084187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7EFDF-18DB-2B49-8ACF-C0A94519F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C9228-9C0F-E744-AE30-081289DE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85B3F-2172-B444-AC33-6C248892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A3006-B9E1-784F-9CAC-6C0C8F3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D75A-C4C8-4941-9F73-407A0309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C7BCD-E979-E84A-A512-034BFC7D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61084-CDBA-344A-AAA0-647C6EB3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AAE71-871A-BD41-AB69-12125D0B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3AFC5-20C7-F548-8729-1E8531B5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0B2A7-2C3F-4A47-82AE-9566B39E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A51-DC33-9B4C-8D81-AE248444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5F18-AD1D-F147-9F64-73B50E98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0124-B670-6D43-807B-F6655CAA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90E10-27FE-EA47-A613-CA98A4BA6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6695E-E427-8A47-A953-99BDCA05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1A5A-BE1B-6945-B77D-F23E7B9B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11E2-6800-9F46-8462-B53FB203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941-AA3A-B940-A598-AD87F17A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CC644-5C1E-BC4F-8E13-C369F1A11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AE492-C9D5-9C4C-9285-5F1A1C32F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AB65F-BCA3-7845-A4D8-539CB18B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CDCB-E084-554F-9531-E717AB8F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C92C-1E28-0B46-BF24-33461413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8B42D-3D2B-C841-BA7E-2AABB3D6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9445-9527-2846-B012-D6ACCA1B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E91F-31A0-1449-8FAD-EC757EBFD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9D89A-5E63-0746-867D-6C92B095DC6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66D80-8C5B-B348-9A50-BC04C0D60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9207-CC2F-5B43-82E6-CA8887F6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F327-6A01-B24D-BBC5-67E09CEA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EEEB-D7E3-5E48-B53A-318DA4A2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B0FDD-6CDE-1040-938E-A3AF146B6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3772" y="1827212"/>
                <a:ext cx="10283456" cy="388247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100" dirty="0"/>
                  <a:t>Database preparation</a:t>
                </a:r>
              </a:p>
              <a:p>
                <a:pPr lvl="1"/>
                <a:r>
                  <a:rPr lang="en-US" sz="2600" dirty="0"/>
                  <a:t>23000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voxels (resolution: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2.25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−06</m:t>
                    </m:r>
                  </m:oMath>
                </a14:m>
                <a:r>
                  <a:rPr lang="en-US" sz="2600" dirty="0"/>
                  <a:t>) sampled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𝑚𝑎𝑐𝑟𝑜𝑛𝑠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Berea sandstone</a:t>
                </a:r>
              </a:p>
              <a:p>
                <a:pPr lvl="1"/>
                <a:r>
                  <a:rPr lang="en-US" sz="2600" dirty="0"/>
                  <a:t>Build pore network models and perform stokes flow simulation 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600" dirty="0"/>
                  <a:t> subsamples and calculate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𝑛𝑤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𝑛𝑤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dirty="0"/>
                  <a:t>: phase connectivity;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𝑛𝑤</m:t>
                        </m:r>
                      </m:sub>
                    </m:sSub>
                  </m:oMath>
                </a14:m>
                <a:r>
                  <a:rPr lang="en-US" sz="2600" dirty="0"/>
                  <a:t>: effective permeability of wetting and non-wetting phase;</a:t>
                </a:r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600" dirty="0"/>
                  <a:t>: mean pore size parameters;</a:t>
                </a:r>
              </a:p>
              <a:p>
                <a:pPr marL="228600" lvl="1">
                  <a:lnSpc>
                    <a:spcPct val="100000"/>
                  </a:lnSpc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3100" dirty="0"/>
                  <a:t>3D GAN development:</a:t>
                </a:r>
              </a:p>
              <a:p>
                <a:pPr marL="685800" lvl="2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2400" dirty="0"/>
                  <a:t>Replace 2D Convolutional layers with 3D convolutional layers</a:t>
                </a:r>
              </a:p>
              <a:p>
                <a:pPr marL="685800" lvl="2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sz="2400" dirty="0"/>
                  <a:t>Add check in points to save training progress at every epoch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B0FDD-6CDE-1040-938E-A3AF146B6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772" y="1827212"/>
                <a:ext cx="10283456" cy="3882472"/>
              </a:xfrm>
              <a:blipFill>
                <a:blip r:embed="rId2"/>
                <a:stretch>
                  <a:fillRect l="-988" t="-424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5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D3602-9EFE-0A4B-BBFA-CF8BB2F6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67764"/>
              </p:ext>
            </p:extLst>
          </p:nvPr>
        </p:nvGraphicFramePr>
        <p:xfrm>
          <a:off x="5379137" y="3736777"/>
          <a:ext cx="4127500" cy="1016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454429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8971321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044561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355347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3703538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phi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kabs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psd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2780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phi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0.77843526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0.81036771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0.66078823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6640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kabs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0.77843526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0.67175128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0.56338504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7351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0.81036771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0.67175128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0.69415659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079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psd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0.66078823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0.56338504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0.69415659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43765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1813CE-B75B-6442-BB77-8FDD66AE4EC2}"/>
              </a:ext>
            </a:extLst>
          </p:cNvPr>
          <p:cNvSpPr txBox="1"/>
          <p:nvPr/>
        </p:nvSpPr>
        <p:spPr>
          <a:xfrm>
            <a:off x="6808574" y="3429000"/>
            <a:ext cx="205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Correlation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68784-93D3-0C4F-811A-6F5F381F07E5}"/>
              </a:ext>
            </a:extLst>
          </p:cNvPr>
          <p:cNvSpPr txBox="1"/>
          <p:nvPr/>
        </p:nvSpPr>
        <p:spPr>
          <a:xfrm>
            <a:off x="5326597" y="4865473"/>
            <a:ext cx="5494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Porosity, permeability, coordination number and mean pore size are linearly correlated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scale of absolute permeability is small: just realized a tiny mistake in calculating absolute perm after simulation. I’ll fix this in next week.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C2ADDD4-E26F-2245-9C38-C5C23CBC3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0" r="8008"/>
          <a:stretch/>
        </p:blipFill>
        <p:spPr>
          <a:xfrm>
            <a:off x="98047" y="3786560"/>
            <a:ext cx="3998635" cy="2622520"/>
          </a:xfrm>
          <a:prstGeom prst="rect">
            <a:avLst/>
          </a:prstGeom>
        </p:spPr>
      </p:pic>
      <p:pic>
        <p:nvPicPr>
          <p:cNvPr id="7" name="Picture 6" descr="Icon, scatter chart&#10;&#10;Description automatically generated">
            <a:extLst>
              <a:ext uri="{FF2B5EF4-FFF2-40B4-BE49-F238E27FC236}">
                <a16:creationId xmlns:a16="http://schemas.microsoft.com/office/drawing/2014/main" id="{66CBBC14-81F9-CC48-A5F9-4AD11F24E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65" r="7972"/>
          <a:stretch/>
        </p:blipFill>
        <p:spPr>
          <a:xfrm>
            <a:off x="4096682" y="432038"/>
            <a:ext cx="3998635" cy="262252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EF477CF-9B69-854C-94F8-A63DDFB67E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2" t="11780" r="9008" b="242"/>
          <a:stretch/>
        </p:blipFill>
        <p:spPr>
          <a:xfrm>
            <a:off x="8213093" y="468588"/>
            <a:ext cx="3908146" cy="2549419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3113507D-B62C-F546-8802-780FB9EC16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95" t="5861" r="8826"/>
          <a:stretch/>
        </p:blipFill>
        <p:spPr>
          <a:xfrm>
            <a:off x="89014" y="326570"/>
            <a:ext cx="3819840" cy="27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F94DE8B-C117-A34F-8623-56D73F46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006" y="877330"/>
            <a:ext cx="5486400" cy="365760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1E5700C-F7E6-744A-BA42-D7C886B1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6" y="877330"/>
            <a:ext cx="5486400" cy="3657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73ED26-DCE2-084D-A498-FF4EA42B4E3E}"/>
              </a:ext>
            </a:extLst>
          </p:cNvPr>
          <p:cNvSpPr txBox="1"/>
          <p:nvPr/>
        </p:nvSpPr>
        <p:spPr>
          <a:xfrm>
            <a:off x="1372434" y="4534930"/>
            <a:ext cx="381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of phase connectivity curves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87B6A-D950-334F-B355-55556EE8D2C7}"/>
              </a:ext>
            </a:extLst>
          </p:cNvPr>
          <p:cNvSpPr txBox="1"/>
          <p:nvPr/>
        </p:nvSpPr>
        <p:spPr>
          <a:xfrm>
            <a:off x="7002163" y="4534930"/>
            <a:ext cx="381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of relative perm curves</a:t>
            </a:r>
          </a:p>
        </p:txBody>
      </p:sp>
    </p:spTree>
    <p:extLst>
      <p:ext uri="{BB962C8B-B14F-4D97-AF65-F5344CB8AC3E}">
        <p14:creationId xmlns:p14="http://schemas.microsoft.com/office/powerpoint/2010/main" val="30624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EEEB-D7E3-5E48-B53A-318DA4A2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0FDD-6CDE-1040-938E-A3AF146B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1827212"/>
            <a:ext cx="10283456" cy="2275231"/>
          </a:xfrm>
        </p:spPr>
        <p:txBody>
          <a:bodyPr>
            <a:normAutofit/>
          </a:bodyPr>
          <a:lstStyle/>
          <a:p>
            <a:r>
              <a:rPr lang="en-US" sz="3100" dirty="0"/>
              <a:t>Preprocess geological features as PCA components</a:t>
            </a:r>
            <a:endParaRPr lang="en-US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100" dirty="0"/>
              <a:t>The generation process may still be dominated by porosity instead of multi modal features unless we add our own physical loss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28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209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3D development</vt:lpstr>
      <vt:lpstr>PowerPoint Presentation</vt:lpstr>
      <vt:lpstr>PowerPoint Presentation</vt:lpstr>
      <vt:lpstr>Improvement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development</dc:title>
  <dc:creator>Ren, Zihan</dc:creator>
  <cp:lastModifiedBy>Ren, Zihan</cp:lastModifiedBy>
  <cp:revision>1</cp:revision>
  <dcterms:created xsi:type="dcterms:W3CDTF">2022-04-19T18:47:36Z</dcterms:created>
  <dcterms:modified xsi:type="dcterms:W3CDTF">2022-04-25T15:52:32Z</dcterms:modified>
</cp:coreProperties>
</file>