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966E"/>
    <a:srgbClr val="3C5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7"/>
    <p:restoredTop sz="93308"/>
  </p:normalViewPr>
  <p:slideViewPr>
    <p:cSldViewPr snapToGrid="0">
      <p:cViewPr varScale="1">
        <p:scale>
          <a:sx n="106" d="100"/>
          <a:sy n="106" d="100"/>
        </p:scale>
        <p:origin x="6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53D8-A6A1-4FF0-8289-93FC7CC6CBE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33F42-F589-4186-ABD9-8828BA86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90860D-ED1B-BC4A-9E8E-134D4E408F0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42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943E-772B-4213-8B45-3A5392DD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5C6AC6-D956-4648-B219-842F70118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90B73-4C39-4D64-9D1B-1F315705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97F6-7F06-46EF-B7C6-D7F89C08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C2DC3-8EE1-4BBB-8EEE-BD4E5BF6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892A0-3E6F-42E6-92E6-BCC6067D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A6C3C-63D6-485A-AF2E-D8E85B62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08368-A015-44D5-8F90-6BADB08F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B0D0A-F35E-4F1B-9138-C7CDACBB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A2EB4-00FE-4675-93BD-D7E1FF8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F8F4A5-AE69-4393-976F-CA75D66D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D6765-1142-4046-89CB-1089A3D6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80588-63A2-4469-84DB-037FEA20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8994D-86C2-4D2E-A8D7-F6591F96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ED60D-915F-4FF7-8C79-B19C646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6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E1D1-F21A-4E6C-B4AF-650EA51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12D54-FE2E-4CB5-812E-5B312E43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DC487-757A-4530-8D83-84A494DC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13DED-B92C-4652-B12C-F553FBFB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45375-FBF4-465D-957F-C6F6F0C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2261D-E376-4D88-9093-CBE753FD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D154F-EB74-4D58-A830-56B378C8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B05A4-EBBB-4093-A8F1-AFC877A6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C9FF3-166D-4BC5-BAC1-A7E6F95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604D3-F542-4DAD-9382-47F3740D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FF3A7-334B-4C1E-8685-1302386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4E76B-E5C6-46CA-B993-435FD5255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258B2-E521-4924-8A28-068713B2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C5B70-D4BE-482A-8A27-9BE7228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FF625-3AF7-48F0-8429-7B81F2D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DA0A1-FE6C-4C8E-9CA2-D266A31B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6249-C425-4B22-BDA4-E1BF0BA0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2D656-2F5D-4C7D-AE6E-D2967841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9FCE9-7FF0-414B-9161-C0E2FE5D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FE6FF-EF4B-4B32-830C-B7729AF7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034E6-B6F6-4A19-AD9C-8C3CB3558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B2292-9DF3-4953-8DA2-E4E062D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74C47-8629-4595-A8AC-BBC488E0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EA86CD-9ECC-4B6D-8406-C3453F6A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AE52D-E3FC-450B-9A51-A3583F67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7C4FB-E9AE-4714-930D-20726E75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64EAB6-6F3D-48FE-BE70-2D406FC9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B8EF3-9955-4E07-9CC0-585CB598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1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21B82-727C-4C1F-AD5D-1508896E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DB8C3-564D-4601-879C-2370295C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29992-DCAA-4881-929E-4562BE3E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1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6E38-FE2E-4A9A-8DF4-58798FE9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FBF20-59B2-4E8B-B893-50778B23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FF5A7-07F9-4DFE-BD41-BC2FD8C4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20866-C76D-4571-89BA-A4A74CAC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400FF-2E7A-4C2E-9A05-742A2558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251C5-2E9C-4387-B79E-56ADBC6B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1098-75CA-42BB-83F9-A8B161A4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59AF6-2CE0-44DB-8697-ADB80348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ABA8D-BF1D-445F-94B0-98C8F23F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15AB5-81DD-49A7-8020-0BF25861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A3B4-F4E8-4817-AD03-0D27D5C0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0B095-0AD8-4139-B146-6EAEEB70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65BBA-0EEF-497D-A466-255FE8C5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AF5B9-D232-43DA-89E2-4DBFDB07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555B7-37FD-405B-BF59-E3E002B80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1A04-8B24-4489-B306-BE71FC9BF05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0A46-4171-4B18-ADEE-D98A138E8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F4EF-46FC-485E-8FEA-F99E57AD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CC46-283C-421D-B4AC-EB09689F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1BE9586-16E7-4CE2-B825-83186B6716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53" y="447"/>
            <a:ext cx="4102514" cy="13231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A3A518-74BF-41BB-9617-61B21F5E1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326983"/>
            <a:ext cx="7143101" cy="2539267"/>
          </a:xfrm>
          <a:prstGeom prst="rect">
            <a:avLst/>
          </a:prstGeom>
        </p:spPr>
      </p:pic>
      <p:sp>
        <p:nvSpPr>
          <p:cNvPr id="4" name="直角三角形 3"/>
          <p:cNvSpPr/>
          <p:nvPr/>
        </p:nvSpPr>
        <p:spPr>
          <a:xfrm rot="15891969" flipH="1">
            <a:off x="2047337" y="2120457"/>
            <a:ext cx="694189" cy="3233098"/>
          </a:xfrm>
          <a:prstGeom prst="rtTriangle">
            <a:avLst/>
          </a:prstGeom>
          <a:solidFill>
            <a:srgbClr val="3C5A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9"/>
            <a:endParaRPr kumimoji="1" lang="zh-CN" altLang="en-US" sz="24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2536" y="1494731"/>
            <a:ext cx="9265280" cy="1647003"/>
            <a:chOff x="1031793" y="1847215"/>
            <a:chExt cx="6949865" cy="1235413"/>
          </a:xfrm>
          <a:solidFill>
            <a:srgbClr val="5A966E"/>
          </a:solidFill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79"/>
              <a:endParaRPr kumimoji="1" lang="zh-CN" altLang="en-US" sz="24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1236385" y="2060244"/>
              <a:ext cx="615577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914279"/>
              <a:r>
                <a:rPr kumimoji="1" lang="en-US" altLang="zh-CN" sz="6599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Film Factory System</a:t>
              </a:r>
              <a:endParaRPr kumimoji="1" lang="zh-CN" altLang="en-US" sz="6599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E962C83-0688-4C9F-9525-3F1EE484D23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1" y="3979"/>
            <a:ext cx="2783553" cy="68622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8C5B283-6975-4710-9720-CE5DE045F1BC}"/>
              </a:ext>
            </a:extLst>
          </p:cNvPr>
          <p:cNvSpPr txBox="1"/>
          <p:nvPr/>
        </p:nvSpPr>
        <p:spPr>
          <a:xfrm rot="21295847">
            <a:off x="5764674" y="3437873"/>
            <a:ext cx="3780861" cy="84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79">
              <a:lnSpc>
                <a:spcPct val="130000"/>
              </a:lnSpc>
            </a:pPr>
            <a:r>
              <a:rPr lang="en-US" altLang="zh-CN" sz="2000" b="1" dirty="0" err="1">
                <a:solidFill>
                  <a:srgbClr val="FFFFFF"/>
                </a:solidFill>
                <a:latin typeface="Century Gothic"/>
                <a:ea typeface="微软雅黑" pitchFamily="34" charset="-122"/>
              </a:rPr>
              <a:t>Rongjing</a:t>
            </a:r>
            <a:r>
              <a:rPr lang="en-US" altLang="zh-CN" sz="2000" b="1" dirty="0">
                <a:solidFill>
                  <a:srgbClr val="FFFFFF"/>
                </a:solidFill>
                <a:latin typeface="Century Gothic"/>
                <a:ea typeface="微软雅黑" pitchFamily="34" charset="-122"/>
              </a:rPr>
              <a:t> Huang - 002953749 </a:t>
            </a:r>
          </a:p>
          <a:p>
            <a:pPr defTabSz="914279">
              <a:lnSpc>
                <a:spcPct val="130000"/>
              </a:lnSpc>
            </a:pPr>
            <a:r>
              <a:rPr lang="en-US" altLang="zh-CN" sz="2000" b="1" dirty="0" err="1">
                <a:solidFill>
                  <a:srgbClr val="FFFFFF"/>
                </a:solidFill>
                <a:latin typeface="Century Gothic"/>
                <a:ea typeface="微软雅黑" pitchFamily="34" charset="-122"/>
              </a:rPr>
              <a:t>Zihan</a:t>
            </a:r>
            <a:r>
              <a:rPr lang="en-US" altLang="zh-CN" sz="2000" b="1" dirty="0">
                <a:solidFill>
                  <a:srgbClr val="FFFFFF"/>
                </a:solidFill>
                <a:latin typeface="Century Gothic"/>
                <a:ea typeface="微软雅黑" pitchFamily="34" charset="-122"/>
              </a:rPr>
              <a:t> Wan - 001091418</a:t>
            </a: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22">
            <a:extLst>
              <a:ext uri="{FF2B5EF4-FFF2-40B4-BE49-F238E27FC236}">
                <a16:creationId xmlns:a16="http://schemas.microsoft.com/office/drawing/2014/main" id="{A37BCBEF-AE0A-46CE-910B-1C64C5BAA837}"/>
              </a:ext>
            </a:extLst>
          </p:cNvPr>
          <p:cNvGrpSpPr/>
          <p:nvPr/>
        </p:nvGrpSpPr>
        <p:grpSpPr>
          <a:xfrm>
            <a:off x="2129148" y="1652587"/>
            <a:ext cx="8382208" cy="4432079"/>
            <a:chOff x="4391025" y="180975"/>
            <a:chExt cx="4422775" cy="2295525"/>
          </a:xfrm>
          <a:solidFill>
            <a:schemeClr val="bg1">
              <a:alpha val="50000"/>
            </a:schemeClr>
          </a:solidFill>
        </p:grpSpPr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B0D861BE-48EC-45A7-8371-1DF6A36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FF0A150E-7CA5-4358-8D40-6BAE160972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3E94AE60-3733-4A42-B701-E8616B33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040F444-499B-4E8F-843A-AF684734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CA889D46-CAEC-4DF5-9BAB-AD0CA0474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8A82F083-A4DB-4B11-AD19-19F021463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54B875EB-DE04-40F7-BDBB-710CDEFBC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A091D047-CE13-4221-831D-E25B32FAE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FC688505-1622-4D2F-971F-C76FCDD3D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75310796-C050-4788-97FF-E2C313B20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F43AA69B-3162-4670-A4EB-E34629165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8567549E-4163-4F98-B8C8-9B47882F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1EC69FA8-51B6-4CCE-BCFB-6B1898D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83">
              <a:extLst>
                <a:ext uri="{FF2B5EF4-FFF2-40B4-BE49-F238E27FC236}">
                  <a16:creationId xmlns:a16="http://schemas.microsoft.com/office/drawing/2014/main" id="{3E826ACD-C87A-48AF-8429-4FDAB61F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B4BE6D50-8F04-4E76-A2EA-A124E480B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FB346A82-0E60-41C9-A383-C6CF0892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86">
              <a:extLst>
                <a:ext uri="{FF2B5EF4-FFF2-40B4-BE49-F238E27FC236}">
                  <a16:creationId xmlns:a16="http://schemas.microsoft.com/office/drawing/2014/main" id="{A30F7AB4-6C26-40BC-A5B8-7D3B59100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9E7B4267-F8A1-414A-A40D-3F4F20156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35092CBF-445D-4C0A-A57E-47FBFB1A2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D69E1017-6D83-4062-98CB-0D15B5335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90">
              <a:extLst>
                <a:ext uri="{FF2B5EF4-FFF2-40B4-BE49-F238E27FC236}">
                  <a16:creationId xmlns:a16="http://schemas.microsoft.com/office/drawing/2014/main" id="{472B0BC1-5EC3-442B-B3C6-666DA9B41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91">
              <a:extLst>
                <a:ext uri="{FF2B5EF4-FFF2-40B4-BE49-F238E27FC236}">
                  <a16:creationId xmlns:a16="http://schemas.microsoft.com/office/drawing/2014/main" id="{BF1250D4-0C4E-46DE-9CAA-4466E3BF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6879DA1C-FCB5-4E7C-B0AC-ACF482BD6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E58A721B-71B2-41EB-9981-528ABF2F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1B8CBFA-CCEF-422B-85BE-3BE099ABD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13B21E2F-1985-4F7D-BA3B-9078AD13E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D5B48E50-F100-450E-9170-B964C91BA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18AD5933-E4AC-4DF9-8B18-AF833992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98">
              <a:extLst>
                <a:ext uri="{FF2B5EF4-FFF2-40B4-BE49-F238E27FC236}">
                  <a16:creationId xmlns:a16="http://schemas.microsoft.com/office/drawing/2014/main" id="{22C82F9E-9A18-478C-A1BB-8FDEEAAAA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99">
              <a:extLst>
                <a:ext uri="{FF2B5EF4-FFF2-40B4-BE49-F238E27FC236}">
                  <a16:creationId xmlns:a16="http://schemas.microsoft.com/office/drawing/2014/main" id="{D5F25A8D-A82E-4445-B802-6D74A239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100">
              <a:extLst>
                <a:ext uri="{FF2B5EF4-FFF2-40B4-BE49-F238E27FC236}">
                  <a16:creationId xmlns:a16="http://schemas.microsoft.com/office/drawing/2014/main" id="{EA459A49-5B86-47A6-A6AE-EEA18EF18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101">
              <a:extLst>
                <a:ext uri="{FF2B5EF4-FFF2-40B4-BE49-F238E27FC236}">
                  <a16:creationId xmlns:a16="http://schemas.microsoft.com/office/drawing/2014/main" id="{D69CA799-44A8-4E23-9BC2-A634F11B2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1625EFD0-8361-4A98-9F2F-023E3419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103">
              <a:extLst>
                <a:ext uri="{FF2B5EF4-FFF2-40B4-BE49-F238E27FC236}">
                  <a16:creationId xmlns:a16="http://schemas.microsoft.com/office/drawing/2014/main" id="{6BEB480C-AD20-4AEA-A32F-F7733370E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104">
              <a:extLst>
                <a:ext uri="{FF2B5EF4-FFF2-40B4-BE49-F238E27FC236}">
                  <a16:creationId xmlns:a16="http://schemas.microsoft.com/office/drawing/2014/main" id="{1D999472-F4A4-49D3-AB82-4783734EB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105">
              <a:extLst>
                <a:ext uri="{FF2B5EF4-FFF2-40B4-BE49-F238E27FC236}">
                  <a16:creationId xmlns:a16="http://schemas.microsoft.com/office/drawing/2014/main" id="{81C0B89C-5581-4841-9DE7-AB8C0FCDC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106">
              <a:extLst>
                <a:ext uri="{FF2B5EF4-FFF2-40B4-BE49-F238E27FC236}">
                  <a16:creationId xmlns:a16="http://schemas.microsoft.com/office/drawing/2014/main" id="{2D03EACC-B92E-4FFC-89FA-CCB31C8AD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107">
              <a:extLst>
                <a:ext uri="{FF2B5EF4-FFF2-40B4-BE49-F238E27FC236}">
                  <a16:creationId xmlns:a16="http://schemas.microsoft.com/office/drawing/2014/main" id="{4AE22838-857E-4E8E-8609-64B55EC8E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108">
              <a:extLst>
                <a:ext uri="{FF2B5EF4-FFF2-40B4-BE49-F238E27FC236}">
                  <a16:creationId xmlns:a16="http://schemas.microsoft.com/office/drawing/2014/main" id="{E9F1CA4E-9FAA-478A-966B-76DE4E474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109">
              <a:extLst>
                <a:ext uri="{FF2B5EF4-FFF2-40B4-BE49-F238E27FC236}">
                  <a16:creationId xmlns:a16="http://schemas.microsoft.com/office/drawing/2014/main" id="{A3B34762-B0B2-44B6-A61E-3F6703FE8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110">
              <a:extLst>
                <a:ext uri="{FF2B5EF4-FFF2-40B4-BE49-F238E27FC236}">
                  <a16:creationId xmlns:a16="http://schemas.microsoft.com/office/drawing/2014/main" id="{B8205094-D283-4AFB-820C-3E3049E3B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111">
              <a:extLst>
                <a:ext uri="{FF2B5EF4-FFF2-40B4-BE49-F238E27FC236}">
                  <a16:creationId xmlns:a16="http://schemas.microsoft.com/office/drawing/2014/main" id="{6D763591-C321-4CC2-A441-FB5B9F8F7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0" name="Freeform 112">
              <a:extLst>
                <a:ext uri="{FF2B5EF4-FFF2-40B4-BE49-F238E27FC236}">
                  <a16:creationId xmlns:a16="http://schemas.microsoft.com/office/drawing/2014/main" id="{B450BD4E-C3E5-4706-B1DF-C1D622A7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113">
              <a:extLst>
                <a:ext uri="{FF2B5EF4-FFF2-40B4-BE49-F238E27FC236}">
                  <a16:creationId xmlns:a16="http://schemas.microsoft.com/office/drawing/2014/main" id="{ED60A329-779A-4166-8537-049709FA2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114">
              <a:extLst>
                <a:ext uri="{FF2B5EF4-FFF2-40B4-BE49-F238E27FC236}">
                  <a16:creationId xmlns:a16="http://schemas.microsoft.com/office/drawing/2014/main" id="{88A228A9-8491-4A51-9EA2-88B824A9C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115">
              <a:extLst>
                <a:ext uri="{FF2B5EF4-FFF2-40B4-BE49-F238E27FC236}">
                  <a16:creationId xmlns:a16="http://schemas.microsoft.com/office/drawing/2014/main" id="{0FC55945-BF51-45F3-96FE-279F8A5D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116">
              <a:extLst>
                <a:ext uri="{FF2B5EF4-FFF2-40B4-BE49-F238E27FC236}">
                  <a16:creationId xmlns:a16="http://schemas.microsoft.com/office/drawing/2014/main" id="{E10A1CB0-C846-430F-9CC4-0E46B83A3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117">
              <a:extLst>
                <a:ext uri="{FF2B5EF4-FFF2-40B4-BE49-F238E27FC236}">
                  <a16:creationId xmlns:a16="http://schemas.microsoft.com/office/drawing/2014/main" id="{0A529D3D-88F5-4132-B58A-DD0A9E338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118">
              <a:extLst>
                <a:ext uri="{FF2B5EF4-FFF2-40B4-BE49-F238E27FC236}">
                  <a16:creationId xmlns:a16="http://schemas.microsoft.com/office/drawing/2014/main" id="{D88F655B-4F6D-466F-B928-DD88E8BA1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119">
              <a:extLst>
                <a:ext uri="{FF2B5EF4-FFF2-40B4-BE49-F238E27FC236}">
                  <a16:creationId xmlns:a16="http://schemas.microsoft.com/office/drawing/2014/main" id="{247D311D-D3EE-405A-93F1-2086A50F4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120">
              <a:extLst>
                <a:ext uri="{FF2B5EF4-FFF2-40B4-BE49-F238E27FC236}">
                  <a16:creationId xmlns:a16="http://schemas.microsoft.com/office/drawing/2014/main" id="{73CEB152-CC3A-4135-981E-C3931BE1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DFE3E6F7-E9F4-4123-8FBB-FCC675723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122">
              <a:extLst>
                <a:ext uri="{FF2B5EF4-FFF2-40B4-BE49-F238E27FC236}">
                  <a16:creationId xmlns:a16="http://schemas.microsoft.com/office/drawing/2014/main" id="{D14ED857-26DC-4E05-BFC7-38B32332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123">
              <a:extLst>
                <a:ext uri="{FF2B5EF4-FFF2-40B4-BE49-F238E27FC236}">
                  <a16:creationId xmlns:a16="http://schemas.microsoft.com/office/drawing/2014/main" id="{35D52B48-C724-436D-B5BA-0CD0D1FD9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9F0E5BDA-339D-4EE4-B666-082DA0B4E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67A153CC-7A1C-4366-B53C-48A66194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CB70C83-A57F-42DA-8D48-5C5D53D6E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127">
              <a:extLst>
                <a:ext uri="{FF2B5EF4-FFF2-40B4-BE49-F238E27FC236}">
                  <a16:creationId xmlns:a16="http://schemas.microsoft.com/office/drawing/2014/main" id="{14C13153-4690-4D5D-92AC-61BC32FA7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128">
              <a:extLst>
                <a:ext uri="{FF2B5EF4-FFF2-40B4-BE49-F238E27FC236}">
                  <a16:creationId xmlns:a16="http://schemas.microsoft.com/office/drawing/2014/main" id="{CEEB15A4-9473-49C0-B9CB-96053131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129">
              <a:extLst>
                <a:ext uri="{FF2B5EF4-FFF2-40B4-BE49-F238E27FC236}">
                  <a16:creationId xmlns:a16="http://schemas.microsoft.com/office/drawing/2014/main" id="{07E1F96B-3804-4F65-9732-7F5FE415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130">
              <a:extLst>
                <a:ext uri="{FF2B5EF4-FFF2-40B4-BE49-F238E27FC236}">
                  <a16:creationId xmlns:a16="http://schemas.microsoft.com/office/drawing/2014/main" id="{46701CD9-D6E6-4C8C-B1FC-AEB3E9A51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131">
              <a:extLst>
                <a:ext uri="{FF2B5EF4-FFF2-40B4-BE49-F238E27FC236}">
                  <a16:creationId xmlns:a16="http://schemas.microsoft.com/office/drawing/2014/main" id="{C0A1ACC9-B89D-49C1-9ED3-6F3077E1C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132">
              <a:extLst>
                <a:ext uri="{FF2B5EF4-FFF2-40B4-BE49-F238E27FC236}">
                  <a16:creationId xmlns:a16="http://schemas.microsoft.com/office/drawing/2014/main" id="{86A824ED-3B85-42B3-98B0-F6CCC072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133">
              <a:extLst>
                <a:ext uri="{FF2B5EF4-FFF2-40B4-BE49-F238E27FC236}">
                  <a16:creationId xmlns:a16="http://schemas.microsoft.com/office/drawing/2014/main" id="{CCDE6DC4-4913-4DEE-9FF8-872E9033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134">
              <a:extLst>
                <a:ext uri="{FF2B5EF4-FFF2-40B4-BE49-F238E27FC236}">
                  <a16:creationId xmlns:a16="http://schemas.microsoft.com/office/drawing/2014/main" id="{2A48DF6E-D9BE-4AB3-8FB1-6CEF43B3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135">
              <a:extLst>
                <a:ext uri="{FF2B5EF4-FFF2-40B4-BE49-F238E27FC236}">
                  <a16:creationId xmlns:a16="http://schemas.microsoft.com/office/drawing/2014/main" id="{6892A6B2-2BA3-4184-B259-4F7156757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136">
              <a:extLst>
                <a:ext uri="{FF2B5EF4-FFF2-40B4-BE49-F238E27FC236}">
                  <a16:creationId xmlns:a16="http://schemas.microsoft.com/office/drawing/2014/main" id="{6F8D8853-7706-4B2C-A9BE-7E0359AA3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137">
              <a:extLst>
                <a:ext uri="{FF2B5EF4-FFF2-40B4-BE49-F238E27FC236}">
                  <a16:creationId xmlns:a16="http://schemas.microsoft.com/office/drawing/2014/main" id="{1B0BE468-1B8A-490E-A6AE-3DB4F5A4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138">
              <a:extLst>
                <a:ext uri="{FF2B5EF4-FFF2-40B4-BE49-F238E27FC236}">
                  <a16:creationId xmlns:a16="http://schemas.microsoft.com/office/drawing/2014/main" id="{3297D04E-775B-4836-9425-D413840C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139">
              <a:extLst>
                <a:ext uri="{FF2B5EF4-FFF2-40B4-BE49-F238E27FC236}">
                  <a16:creationId xmlns:a16="http://schemas.microsoft.com/office/drawing/2014/main" id="{476963E0-0BE8-4F48-BB0E-D0D100EA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140">
              <a:extLst>
                <a:ext uri="{FF2B5EF4-FFF2-40B4-BE49-F238E27FC236}">
                  <a16:creationId xmlns:a16="http://schemas.microsoft.com/office/drawing/2014/main" id="{195C3B8B-DE13-46D0-9D8F-55753EF6F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44010B2A-75CD-4CDD-9A6B-55F3BEAB5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142">
              <a:extLst>
                <a:ext uri="{FF2B5EF4-FFF2-40B4-BE49-F238E27FC236}">
                  <a16:creationId xmlns:a16="http://schemas.microsoft.com/office/drawing/2014/main" id="{2141A84F-36F5-4D46-85A1-25ECDE739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143">
              <a:extLst>
                <a:ext uri="{FF2B5EF4-FFF2-40B4-BE49-F238E27FC236}">
                  <a16:creationId xmlns:a16="http://schemas.microsoft.com/office/drawing/2014/main" id="{9176D7E3-7E0C-4F9F-A175-3724BD62E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144">
              <a:extLst>
                <a:ext uri="{FF2B5EF4-FFF2-40B4-BE49-F238E27FC236}">
                  <a16:creationId xmlns:a16="http://schemas.microsoft.com/office/drawing/2014/main" id="{E3A9E5ED-371D-4E41-ABFE-1CC49FF6D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145">
              <a:extLst>
                <a:ext uri="{FF2B5EF4-FFF2-40B4-BE49-F238E27FC236}">
                  <a16:creationId xmlns:a16="http://schemas.microsoft.com/office/drawing/2014/main" id="{0F3BB69D-5B2C-42B1-8E10-D1849057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146">
              <a:extLst>
                <a:ext uri="{FF2B5EF4-FFF2-40B4-BE49-F238E27FC236}">
                  <a16:creationId xmlns:a16="http://schemas.microsoft.com/office/drawing/2014/main" id="{DA2398E9-794D-4997-A3A6-7D4A81C6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147">
              <a:extLst>
                <a:ext uri="{FF2B5EF4-FFF2-40B4-BE49-F238E27FC236}">
                  <a16:creationId xmlns:a16="http://schemas.microsoft.com/office/drawing/2014/main" id="{EF89E7D2-59E8-46B9-BD3D-23531016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148">
              <a:extLst>
                <a:ext uri="{FF2B5EF4-FFF2-40B4-BE49-F238E27FC236}">
                  <a16:creationId xmlns:a16="http://schemas.microsoft.com/office/drawing/2014/main" id="{61709130-4C5F-4602-BE9E-EA0E402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149">
              <a:extLst>
                <a:ext uri="{FF2B5EF4-FFF2-40B4-BE49-F238E27FC236}">
                  <a16:creationId xmlns:a16="http://schemas.microsoft.com/office/drawing/2014/main" id="{72802833-4B3C-43A6-BEB6-B14A5857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150">
              <a:extLst>
                <a:ext uri="{FF2B5EF4-FFF2-40B4-BE49-F238E27FC236}">
                  <a16:creationId xmlns:a16="http://schemas.microsoft.com/office/drawing/2014/main" id="{17DDE8ED-4534-4544-BDA6-92598CA27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151">
              <a:extLst>
                <a:ext uri="{FF2B5EF4-FFF2-40B4-BE49-F238E27FC236}">
                  <a16:creationId xmlns:a16="http://schemas.microsoft.com/office/drawing/2014/main" id="{97BB2600-464E-459C-A275-22FDE5D44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52">
              <a:extLst>
                <a:ext uri="{FF2B5EF4-FFF2-40B4-BE49-F238E27FC236}">
                  <a16:creationId xmlns:a16="http://schemas.microsoft.com/office/drawing/2014/main" id="{88DACC6E-97AC-4366-9951-6E896825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53">
              <a:extLst>
                <a:ext uri="{FF2B5EF4-FFF2-40B4-BE49-F238E27FC236}">
                  <a16:creationId xmlns:a16="http://schemas.microsoft.com/office/drawing/2014/main" id="{D2E47D22-0903-4923-8E2A-C5A04E0B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54">
              <a:extLst>
                <a:ext uri="{FF2B5EF4-FFF2-40B4-BE49-F238E27FC236}">
                  <a16:creationId xmlns:a16="http://schemas.microsoft.com/office/drawing/2014/main" id="{968A0D5F-02FC-4B68-99F8-9BCC4B24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Freeform 155">
              <a:extLst>
                <a:ext uri="{FF2B5EF4-FFF2-40B4-BE49-F238E27FC236}">
                  <a16:creationId xmlns:a16="http://schemas.microsoft.com/office/drawing/2014/main" id="{1F6E54EF-2878-4B00-BE61-E1464F34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156">
              <a:extLst>
                <a:ext uri="{FF2B5EF4-FFF2-40B4-BE49-F238E27FC236}">
                  <a16:creationId xmlns:a16="http://schemas.microsoft.com/office/drawing/2014/main" id="{851391E3-08D0-4EDF-8C80-C95779417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157">
              <a:extLst>
                <a:ext uri="{FF2B5EF4-FFF2-40B4-BE49-F238E27FC236}">
                  <a16:creationId xmlns:a16="http://schemas.microsoft.com/office/drawing/2014/main" id="{5E20E77B-F01A-43D8-8C21-B0ED6E4E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158">
              <a:extLst>
                <a:ext uri="{FF2B5EF4-FFF2-40B4-BE49-F238E27FC236}">
                  <a16:creationId xmlns:a16="http://schemas.microsoft.com/office/drawing/2014/main" id="{AE1890D7-CF33-46AC-9B0A-D6E554B9C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159">
              <a:extLst>
                <a:ext uri="{FF2B5EF4-FFF2-40B4-BE49-F238E27FC236}">
                  <a16:creationId xmlns:a16="http://schemas.microsoft.com/office/drawing/2014/main" id="{17FE0A8F-62C1-4599-A4F2-43EBB108C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160">
              <a:extLst>
                <a:ext uri="{FF2B5EF4-FFF2-40B4-BE49-F238E27FC236}">
                  <a16:creationId xmlns:a16="http://schemas.microsoft.com/office/drawing/2014/main" id="{D96254AC-5BF1-4C70-9951-3A3AEA6B7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161">
              <a:extLst>
                <a:ext uri="{FF2B5EF4-FFF2-40B4-BE49-F238E27FC236}">
                  <a16:creationId xmlns:a16="http://schemas.microsoft.com/office/drawing/2014/main" id="{6448B5EC-AC52-4423-8B1F-209FBFBF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162">
              <a:extLst>
                <a:ext uri="{FF2B5EF4-FFF2-40B4-BE49-F238E27FC236}">
                  <a16:creationId xmlns:a16="http://schemas.microsoft.com/office/drawing/2014/main" id="{62EF7206-ADD2-49CE-8195-10D44FB18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163">
              <a:extLst>
                <a:ext uri="{FF2B5EF4-FFF2-40B4-BE49-F238E27FC236}">
                  <a16:creationId xmlns:a16="http://schemas.microsoft.com/office/drawing/2014/main" id="{A3F71088-4D03-41B5-8E6A-C07208D9E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164">
              <a:extLst>
                <a:ext uri="{FF2B5EF4-FFF2-40B4-BE49-F238E27FC236}">
                  <a16:creationId xmlns:a16="http://schemas.microsoft.com/office/drawing/2014/main" id="{52F107E8-787E-4CF9-8E1A-433CA0AB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165">
              <a:extLst>
                <a:ext uri="{FF2B5EF4-FFF2-40B4-BE49-F238E27FC236}">
                  <a16:creationId xmlns:a16="http://schemas.microsoft.com/office/drawing/2014/main" id="{564476A5-6578-4FA9-898F-11E3DF44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166">
              <a:extLst>
                <a:ext uri="{FF2B5EF4-FFF2-40B4-BE49-F238E27FC236}">
                  <a16:creationId xmlns:a16="http://schemas.microsoft.com/office/drawing/2014/main" id="{828959A3-3B27-48A3-9EFC-59996FFA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167">
              <a:extLst>
                <a:ext uri="{FF2B5EF4-FFF2-40B4-BE49-F238E27FC236}">
                  <a16:creationId xmlns:a16="http://schemas.microsoft.com/office/drawing/2014/main" id="{85DFB6EB-B25D-4746-B383-CADC34BF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168">
              <a:extLst>
                <a:ext uri="{FF2B5EF4-FFF2-40B4-BE49-F238E27FC236}">
                  <a16:creationId xmlns:a16="http://schemas.microsoft.com/office/drawing/2014/main" id="{833EDF8D-D3BC-46DB-AE22-0A9401E6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169">
              <a:extLst>
                <a:ext uri="{FF2B5EF4-FFF2-40B4-BE49-F238E27FC236}">
                  <a16:creationId xmlns:a16="http://schemas.microsoft.com/office/drawing/2014/main" id="{B2B4189F-FF61-4EAE-A744-EA5F4CE6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170">
              <a:extLst>
                <a:ext uri="{FF2B5EF4-FFF2-40B4-BE49-F238E27FC236}">
                  <a16:creationId xmlns:a16="http://schemas.microsoft.com/office/drawing/2014/main" id="{A131014F-6989-482D-B0E4-311B7A92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171">
              <a:extLst>
                <a:ext uri="{FF2B5EF4-FFF2-40B4-BE49-F238E27FC236}">
                  <a16:creationId xmlns:a16="http://schemas.microsoft.com/office/drawing/2014/main" id="{58A44DB1-3E3A-49D4-95BB-DC0BF7364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172">
              <a:extLst>
                <a:ext uri="{FF2B5EF4-FFF2-40B4-BE49-F238E27FC236}">
                  <a16:creationId xmlns:a16="http://schemas.microsoft.com/office/drawing/2014/main" id="{304D79EE-7340-4B89-A041-0EBA99A5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173">
              <a:extLst>
                <a:ext uri="{FF2B5EF4-FFF2-40B4-BE49-F238E27FC236}">
                  <a16:creationId xmlns:a16="http://schemas.microsoft.com/office/drawing/2014/main" id="{AB229678-3921-465F-A4B9-7E31C2C5C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174">
              <a:extLst>
                <a:ext uri="{FF2B5EF4-FFF2-40B4-BE49-F238E27FC236}">
                  <a16:creationId xmlns:a16="http://schemas.microsoft.com/office/drawing/2014/main" id="{A3D00F5E-1348-4783-9C91-AA994149E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175">
              <a:extLst>
                <a:ext uri="{FF2B5EF4-FFF2-40B4-BE49-F238E27FC236}">
                  <a16:creationId xmlns:a16="http://schemas.microsoft.com/office/drawing/2014/main" id="{13A8FCE9-EFAF-4956-80A4-579E065C0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176">
              <a:extLst>
                <a:ext uri="{FF2B5EF4-FFF2-40B4-BE49-F238E27FC236}">
                  <a16:creationId xmlns:a16="http://schemas.microsoft.com/office/drawing/2014/main" id="{871A8C1B-4059-431F-999A-4525ADDDD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177">
              <a:extLst>
                <a:ext uri="{FF2B5EF4-FFF2-40B4-BE49-F238E27FC236}">
                  <a16:creationId xmlns:a16="http://schemas.microsoft.com/office/drawing/2014/main" id="{EFD0EEE1-C168-483F-AC64-B3682E4FE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178">
              <a:extLst>
                <a:ext uri="{FF2B5EF4-FFF2-40B4-BE49-F238E27FC236}">
                  <a16:creationId xmlns:a16="http://schemas.microsoft.com/office/drawing/2014/main" id="{4B472DC3-047A-46C5-BE77-C3CBC28F2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F5D2C57-AD6E-4572-A915-8284430D56C1}"/>
              </a:ext>
            </a:extLst>
          </p:cNvPr>
          <p:cNvSpPr/>
          <p:nvPr/>
        </p:nvSpPr>
        <p:spPr>
          <a:xfrm>
            <a:off x="1766017" y="1527360"/>
            <a:ext cx="4417472" cy="4687792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63370-89D0-4CA2-86DD-42DD1EF34F3F}"/>
              </a:ext>
            </a:extLst>
          </p:cNvPr>
          <p:cNvSpPr/>
          <p:nvPr/>
        </p:nvSpPr>
        <p:spPr>
          <a:xfrm>
            <a:off x="6448425" y="1533525"/>
            <a:ext cx="4242973" cy="468162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1CDA4-419B-42CE-9EA3-90EAB9B40A2F}"/>
              </a:ext>
            </a:extLst>
          </p:cNvPr>
          <p:cNvSpPr txBox="1"/>
          <p:nvPr/>
        </p:nvSpPr>
        <p:spPr>
          <a:xfrm>
            <a:off x="2077925" y="3023222"/>
            <a:ext cx="394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Under the influence of COVID-19, many public entertainment venues were blocked, including movie theaters. As a result, the release of many theatrical movies was delayed, which significantly reduced the enjoyment of many movie fans and hit the movie-related industry hard.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9F0B1E-495E-4F3A-9D3B-4EB0517CE395}"/>
              </a:ext>
            </a:extLst>
          </p:cNvPr>
          <p:cNvSpPr txBox="1"/>
          <p:nvPr/>
        </p:nvSpPr>
        <p:spPr>
          <a:xfrm>
            <a:off x="6780501" y="3003105"/>
            <a:ext cx="35076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 we designed a system that manages the entire process of making, reviewing, and launching movies. Customers also don't need to go out to watch the movie; they just need to book tickets online and watch the movie on the designated platform.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任意形状 4">
            <a:extLst>
              <a:ext uri="{FF2B5EF4-FFF2-40B4-BE49-F238E27FC236}">
                <a16:creationId xmlns:a16="http://schemas.microsoft.com/office/drawing/2014/main" id="{D2CA4D70-5719-493A-AA18-9F959B501BE5}"/>
              </a:ext>
            </a:extLst>
          </p:cNvPr>
          <p:cNvSpPr/>
          <p:nvPr/>
        </p:nvSpPr>
        <p:spPr>
          <a:xfrm rot="2866791">
            <a:off x="-385287" y="-47746"/>
            <a:ext cx="2261548" cy="1529482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rgbClr val="5A96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689F7-766D-424B-8872-03FBFC0E8786}"/>
              </a:ext>
            </a:extLst>
          </p:cNvPr>
          <p:cNvSpPr txBox="1"/>
          <p:nvPr/>
        </p:nvSpPr>
        <p:spPr>
          <a:xfrm>
            <a:off x="170540" y="281594"/>
            <a:ext cx="202952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FFFF"/>
                </a:solidFill>
              </a:rPr>
              <a:t>About System</a:t>
            </a:r>
            <a:endParaRPr kumimoji="1"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35C55-CD10-4EF8-A5F8-683CB5F43B65}"/>
              </a:ext>
            </a:extLst>
          </p:cNvPr>
          <p:cNvSpPr txBox="1"/>
          <p:nvPr/>
        </p:nvSpPr>
        <p:spPr>
          <a:xfrm>
            <a:off x="7335523" y="1980404"/>
            <a:ext cx="29458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chemeClr val="accent2"/>
                </a:solidFill>
              </a:rPr>
              <a:t>Design Ideas</a:t>
            </a: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BE42B5-8475-4E4A-917D-7BC2D4949F87}"/>
              </a:ext>
            </a:extLst>
          </p:cNvPr>
          <p:cNvSpPr txBox="1"/>
          <p:nvPr/>
        </p:nvSpPr>
        <p:spPr>
          <a:xfrm>
            <a:off x="2538329" y="1989695"/>
            <a:ext cx="29480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chemeClr val="accent2"/>
                </a:solidFill>
              </a:rPr>
              <a:t>Social Problems</a:t>
            </a:r>
            <a:endParaRPr kumimoji="1" lang="zh-CN" altLang="en-US" sz="2667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3ppt.com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111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Century Gothic</vt:lpstr>
      <vt:lpstr>Office 主题​​</vt:lpstr>
      <vt:lpstr>33ppt.com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子涵</dc:creator>
  <cp:lastModifiedBy>子涵</cp:lastModifiedBy>
  <cp:revision>2</cp:revision>
  <dcterms:created xsi:type="dcterms:W3CDTF">2021-12-16T02:58:12Z</dcterms:created>
  <dcterms:modified xsi:type="dcterms:W3CDTF">2021-12-16T05:51:58Z</dcterms:modified>
</cp:coreProperties>
</file>