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notesSlides/notesSlide3.xml" ContentType="application/vnd.openxmlformats-officedocument.presentationml.notesSlide+xml"/>
  <Override PartName="/ppt/media/image18.jpeg" ContentType="image/jpeg"/>
  <Override PartName="/ppt/media/image1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CFE9"/>
          </a:solidFill>
        </a:fill>
      </a:tcStyle>
    </a:wholeTbl>
    <a:band2H>
      <a:tcTxStyle b="def" i="def"/>
      <a:tcStyle>
        <a:tcBdr/>
        <a:fill>
          <a:solidFill>
            <a:srgbClr val="EEE8F4"/>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2E9"/>
          </a:solidFill>
        </a:fill>
      </a:tcStyle>
    </a:wholeTbl>
    <a:band2H>
      <a:tcTxStyle b="def" i="def"/>
      <a:tcStyle>
        <a:tcBdr/>
        <a:fill>
          <a:solidFill>
            <a:srgbClr val="E8EAF4"/>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4D5"/>
          </a:solidFill>
        </a:fill>
      </a:tcStyle>
    </a:wholeTbl>
    <a:band2H>
      <a:tcTxStyle b="def" i="def"/>
      <a:tcStyle>
        <a:tcBdr/>
        <a:fill>
          <a:solidFill>
            <a:srgbClr val="E7F2EB"/>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MT"/>
          <a:ea typeface="Gill Sans MT"/>
          <a:cs typeface="Gill Sans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53" name="Shape 353"/>
          <p:cNvSpPr/>
          <p:nvPr>
            <p:ph type="sldImg"/>
          </p:nvPr>
        </p:nvSpPr>
        <p:spPr>
          <a:xfrm>
            <a:off x="1143000" y="685800"/>
            <a:ext cx="4572000" cy="3429000"/>
          </a:xfrm>
          <a:prstGeom prst="rect">
            <a:avLst/>
          </a:prstGeom>
        </p:spPr>
        <p:txBody>
          <a:bodyPr/>
          <a:lstStyle/>
          <a:p>
            <a:pPr/>
          </a:p>
        </p:txBody>
      </p:sp>
      <p:sp>
        <p:nvSpPr>
          <p:cNvPr id="354" name="Shape 35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Shape 378"/>
          <p:cNvSpPr/>
          <p:nvPr>
            <p:ph type="sldImg"/>
          </p:nvPr>
        </p:nvSpPr>
        <p:spPr>
          <a:prstGeom prst="rect">
            <a:avLst/>
          </a:prstGeom>
        </p:spPr>
        <p:txBody>
          <a:bodyPr/>
          <a:lstStyle/>
          <a:p>
            <a:pPr/>
          </a:p>
        </p:txBody>
      </p:sp>
      <p:sp>
        <p:nvSpPr>
          <p:cNvPr id="379" name="Shape 379"/>
          <p:cNvSpPr/>
          <p:nvPr>
            <p:ph type="body" sz="quarter" idx="1"/>
          </p:nvPr>
        </p:nvSpPr>
        <p:spPr>
          <a:prstGeom prst="rect">
            <a:avLst/>
          </a:prstGeom>
        </p:spPr>
        <p:txBody>
          <a:bodyPr/>
          <a:lstStyle/>
          <a:p>
            <a:pPr marL="171450" indent="-171450">
              <a:buSzPct val="100000"/>
              <a:buFont typeface="Arial"/>
              <a:buChar char="•"/>
              <a:defRPr>
                <a:solidFill>
                  <a:srgbClr val="424242"/>
                </a:solidFill>
                <a:latin typeface="Neue Helvetica W01"/>
                <a:ea typeface="Neue Helvetica W01"/>
                <a:cs typeface="Neue Helvetica W01"/>
                <a:sym typeface="Neue Helvetica W01"/>
              </a:defRPr>
            </a:pPr>
            <a:r>
              <a:t>The master budget has two major categories: the financial budget and the operating budget. </a:t>
            </a:r>
          </a:p>
          <a:p>
            <a:pPr marL="171450" indent="-171450">
              <a:buSzPct val="100000"/>
              <a:buFont typeface="Arial"/>
              <a:buChar char="•"/>
              <a:defRPr>
                <a:solidFill>
                  <a:srgbClr val="424242"/>
                </a:solidFill>
                <a:latin typeface="Neue Helvetica W01"/>
                <a:ea typeface="Neue Helvetica W01"/>
                <a:cs typeface="Neue Helvetica W01"/>
                <a:sym typeface="Neue Helvetica W01"/>
              </a:defRPr>
            </a:pPr>
            <a:r>
              <a:t>The financial budget plans the use of assets and liabilities and results in a projected </a:t>
            </a:r>
            <a:r>
              <a:rPr u="sng"/>
              <a:t>balance sheet</a:t>
            </a:r>
            <a:r>
              <a:t>. </a:t>
            </a:r>
          </a:p>
          <a:p>
            <a:pPr marL="171450" indent="-171450">
              <a:buSzPct val="100000"/>
              <a:buFont typeface="Arial"/>
              <a:buChar char="•"/>
              <a:defRPr>
                <a:solidFill>
                  <a:srgbClr val="424242"/>
                </a:solidFill>
                <a:latin typeface="Neue Helvetica W01"/>
                <a:ea typeface="Neue Helvetica W01"/>
                <a:cs typeface="Neue Helvetica W01"/>
                <a:sym typeface="Neue Helvetica W01"/>
              </a:defRPr>
            </a:pPr>
            <a:r>
              <a:t>The operating budget helps plan future revenue and expenses and results in a projected </a:t>
            </a:r>
            <a:r>
              <a:rPr u="sng"/>
              <a:t>income statemen</a:t>
            </a:r>
            <a:r>
              <a:t>t. </a:t>
            </a:r>
          </a:p>
          <a:p>
            <a:pPr marL="171450" indent="-171450">
              <a:buSzPct val="100000"/>
              <a:buFont typeface="Arial"/>
              <a:buChar char="•"/>
              <a:defRPr>
                <a:solidFill>
                  <a:srgbClr val="424242"/>
                </a:solidFill>
                <a:latin typeface="Neue Helvetica W01"/>
                <a:ea typeface="Neue Helvetica W01"/>
                <a:cs typeface="Neue Helvetica W01"/>
                <a:sym typeface="Neue Helvetica W01"/>
              </a:defRPr>
            </a:pPr>
            <a:r>
              <a:t>The operating budget has several subsidiary budgets that all begin with </a:t>
            </a:r>
            <a:r>
              <a:rPr u="sng"/>
              <a:t>projected sales</a:t>
            </a:r>
            <a: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Shape 402"/>
          <p:cNvSpPr/>
          <p:nvPr>
            <p:ph type="sldImg"/>
          </p:nvPr>
        </p:nvSpPr>
        <p:spPr>
          <a:prstGeom prst="rect">
            <a:avLst/>
          </a:prstGeom>
        </p:spPr>
        <p:txBody>
          <a:bodyPr/>
          <a:lstStyle/>
          <a:p>
            <a:pPr/>
          </a:p>
        </p:txBody>
      </p:sp>
      <p:sp>
        <p:nvSpPr>
          <p:cNvPr id="403" name="Shape 403"/>
          <p:cNvSpPr/>
          <p:nvPr>
            <p:ph type="body" sz="quarter" idx="1"/>
          </p:nvPr>
        </p:nvSpPr>
        <p:spPr>
          <a:prstGeom prst="rect">
            <a:avLst/>
          </a:prstGeom>
        </p:spPr>
        <p:txBody>
          <a:bodyPr/>
          <a:lstStyle/>
          <a:p>
            <a:pPr>
              <a:defRPr b="1"/>
            </a:pPr>
            <a:r>
              <a:t>Figure 7.6</a:t>
            </a:r>
            <a:r>
              <a:rPr b="0"/>
              <a:t> Operating Budgets, Financial Budgets, and the Relationship between Budgets.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7" name="Shape 697"/>
          <p:cNvSpPr/>
          <p:nvPr>
            <p:ph type="sldImg"/>
          </p:nvPr>
        </p:nvSpPr>
        <p:spPr>
          <a:prstGeom prst="rect">
            <a:avLst/>
          </a:prstGeom>
        </p:spPr>
        <p:txBody>
          <a:bodyPr/>
          <a:lstStyle/>
          <a:p>
            <a:pPr/>
          </a:p>
        </p:txBody>
      </p:sp>
      <p:sp>
        <p:nvSpPr>
          <p:cNvPr id="698" name="Shape 698"/>
          <p:cNvSpPr/>
          <p:nvPr>
            <p:ph type="body" sz="quarter" idx="1"/>
          </p:nvPr>
        </p:nvSpPr>
        <p:spPr>
          <a:prstGeom prst="rect">
            <a:avLst/>
          </a:prstGeom>
        </p:spPr>
        <p:txBody>
          <a:bodyPr/>
          <a:lstStyle/>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4" name="Rectangle 6"/>
          <p:cNvSpPr/>
          <p:nvPr/>
        </p:nvSpPr>
        <p:spPr>
          <a:xfrm>
            <a:off x="446533" y="3085763"/>
            <a:ext cx="11298934" cy="3338150"/>
          </a:xfrm>
          <a:prstGeom prst="rect">
            <a:avLst/>
          </a:prstGeom>
          <a:solidFill>
            <a:srgbClr val="465359"/>
          </a:solidFill>
          <a:ln w="12700">
            <a:miter lim="400000"/>
          </a:ln>
        </p:spPr>
        <p:txBody>
          <a:bodyPr lIns="45719" rIns="45719"/>
          <a:lstStyle/>
          <a:p>
            <a:pPr/>
          </a:p>
        </p:txBody>
      </p:sp>
      <p:sp>
        <p:nvSpPr>
          <p:cNvPr id="15" name="Title Text"/>
          <p:cNvSpPr txBox="1"/>
          <p:nvPr>
            <p:ph type="title"/>
          </p:nvPr>
        </p:nvSpPr>
        <p:spPr>
          <a:xfrm>
            <a:off x="581190" y="1020431"/>
            <a:ext cx="10993551" cy="1475013"/>
          </a:xfrm>
          <a:prstGeom prst="rect">
            <a:avLst/>
          </a:prstGeom>
        </p:spPr>
        <p:txBody>
          <a:bodyPr/>
          <a:lstStyle>
            <a:lvl1pPr>
              <a:defRPr sz="3600"/>
            </a:lvl1pPr>
          </a:lstStyle>
          <a:p>
            <a:pPr/>
            <a:r>
              <a:t>Title Text</a:t>
            </a:r>
          </a:p>
        </p:txBody>
      </p:sp>
      <p:sp>
        <p:nvSpPr>
          <p:cNvPr id="16" name="Body Level One…"/>
          <p:cNvSpPr txBox="1"/>
          <p:nvPr>
            <p:ph type="body" sz="quarter" idx="1"/>
          </p:nvPr>
        </p:nvSpPr>
        <p:spPr>
          <a:xfrm>
            <a:off x="581193" y="2495444"/>
            <a:ext cx="10993548" cy="590322"/>
          </a:xfrm>
          <a:prstGeom prst="rect">
            <a:avLst/>
          </a:prstGeom>
        </p:spPr>
        <p:txBody>
          <a:bodyPr anchor="t"/>
          <a:lstStyle>
            <a:lvl1pPr marL="0" indent="0">
              <a:buClrTx/>
              <a:buSzTx/>
              <a:buNone/>
              <a:defRPr cap="all" sz="1600">
                <a:solidFill>
                  <a:schemeClr val="accent1"/>
                </a:solidFill>
              </a:defRPr>
            </a:lvl1pPr>
            <a:lvl2pPr marL="0" indent="457200">
              <a:buClrTx/>
              <a:buSzTx/>
              <a:buNone/>
              <a:defRPr cap="all" sz="1600">
                <a:solidFill>
                  <a:schemeClr val="accent1"/>
                </a:solidFill>
              </a:defRPr>
            </a:lvl2pPr>
            <a:lvl3pPr marL="0" indent="914400">
              <a:buClrTx/>
              <a:buSzTx/>
              <a:buNone/>
              <a:defRPr cap="all" sz="1600">
                <a:solidFill>
                  <a:schemeClr val="accent1"/>
                </a:solidFill>
              </a:defRPr>
            </a:lvl3pPr>
            <a:lvl4pPr marL="0" indent="1371600">
              <a:buClrTx/>
              <a:buSzTx/>
              <a:buNone/>
              <a:defRPr cap="all" sz="1600">
                <a:solidFill>
                  <a:schemeClr val="accent1"/>
                </a:solidFill>
              </a:defRPr>
            </a:lvl4pPr>
            <a:lvl5pPr marL="0" indent="1828800">
              <a:buClrTx/>
              <a:buSzTx/>
              <a:buNone/>
              <a:defRPr cap="all"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8" name="Title Text"/>
          <p:cNvSpPr txBox="1"/>
          <p:nvPr>
            <p:ph type="title"/>
          </p:nvPr>
        </p:nvSpPr>
        <p:spPr>
          <a:xfrm>
            <a:off x="581193" y="4693389"/>
            <a:ext cx="11029616" cy="566739"/>
          </a:xfrm>
          <a:prstGeom prst="rect">
            <a:avLst/>
          </a:prstGeom>
        </p:spPr>
        <p:txBody>
          <a:bodyPr/>
          <a:lstStyle>
            <a:lvl1pPr>
              <a:defRPr sz="2400"/>
            </a:lvl1pPr>
          </a:lstStyle>
          <a:p>
            <a:pPr/>
            <a:r>
              <a:t>Title Text</a:t>
            </a:r>
          </a:p>
        </p:txBody>
      </p:sp>
      <p:sp>
        <p:nvSpPr>
          <p:cNvPr id="99" name="Picture Placeholder 2"/>
          <p:cNvSpPr/>
          <p:nvPr>
            <p:ph type="pic" idx="21"/>
          </p:nvPr>
        </p:nvSpPr>
        <p:spPr>
          <a:xfrm>
            <a:off x="447816" y="641350"/>
            <a:ext cx="11290860" cy="3651249"/>
          </a:xfrm>
          <a:prstGeom prst="rect">
            <a:avLst/>
          </a:prstGeom>
        </p:spPr>
        <p:txBody>
          <a:bodyPr lIns="91439" rIns="91439" anchor="t">
            <a:noAutofit/>
          </a:bodyPr>
          <a:lstStyle/>
          <a:p>
            <a:pPr/>
          </a:p>
        </p:txBody>
      </p:sp>
      <p:sp>
        <p:nvSpPr>
          <p:cNvPr id="100" name="Body Level One…"/>
          <p:cNvSpPr txBox="1"/>
          <p:nvPr>
            <p:ph type="body" sz="quarter" idx="1"/>
          </p:nvPr>
        </p:nvSpPr>
        <p:spPr>
          <a:xfrm>
            <a:off x="581191" y="5260126"/>
            <a:ext cx="11029618" cy="998149"/>
          </a:xfrm>
          <a:prstGeom prst="rect">
            <a:avLst/>
          </a:prstGeom>
        </p:spPr>
        <p:txBody>
          <a:bodyPr anchor="t"/>
          <a:lstStyle>
            <a:lvl1pPr marL="0" indent="0">
              <a:buClrTx/>
              <a:buSzTx/>
              <a:buNone/>
              <a:defRPr sz="1600"/>
            </a:lvl1pPr>
            <a:lvl2pPr marL="0" indent="457200">
              <a:buClrTx/>
              <a:buSzTx/>
              <a:buNone/>
              <a:defRPr sz="1600"/>
            </a:lvl2pPr>
            <a:lvl3pPr marL="0" indent="914400">
              <a:buClrTx/>
              <a:buSzTx/>
              <a:buNone/>
              <a:defRPr sz="1600"/>
            </a:lvl3pPr>
            <a:lvl4pPr marL="0" indent="1371600">
              <a:buClrTx/>
              <a:buSzTx/>
              <a:buNone/>
              <a:defRPr sz="1600"/>
            </a:lvl4pPr>
            <a:lvl5pPr marL="0" indent="1828800">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08" name="Rectangle 6"/>
          <p:cNvSpPr/>
          <p:nvPr/>
        </p:nvSpPr>
        <p:spPr>
          <a:xfrm>
            <a:off x="446533" y="3085763"/>
            <a:ext cx="11298934" cy="3338150"/>
          </a:xfrm>
          <a:prstGeom prst="rect">
            <a:avLst/>
          </a:prstGeom>
          <a:solidFill>
            <a:srgbClr val="465359"/>
          </a:solidFill>
          <a:ln w="12700">
            <a:miter lim="400000"/>
          </a:ln>
        </p:spPr>
        <p:txBody>
          <a:bodyPr lIns="45719" rIns="45719"/>
          <a:lstStyle/>
          <a:p>
            <a:pPr/>
          </a:p>
        </p:txBody>
      </p:sp>
      <p:sp>
        <p:nvSpPr>
          <p:cNvPr id="109" name="Title Text"/>
          <p:cNvSpPr txBox="1"/>
          <p:nvPr>
            <p:ph type="title"/>
          </p:nvPr>
        </p:nvSpPr>
        <p:spPr>
          <a:xfrm>
            <a:off x="581190" y="1020431"/>
            <a:ext cx="10993551" cy="1475013"/>
          </a:xfrm>
          <a:prstGeom prst="rect">
            <a:avLst/>
          </a:prstGeom>
        </p:spPr>
        <p:txBody>
          <a:bodyPr/>
          <a:lstStyle>
            <a:lvl1pPr>
              <a:defRPr sz="3600"/>
            </a:lvl1pPr>
          </a:lstStyle>
          <a:p>
            <a:pPr/>
            <a:r>
              <a:t>Title Text</a:t>
            </a:r>
          </a:p>
        </p:txBody>
      </p:sp>
      <p:sp>
        <p:nvSpPr>
          <p:cNvPr id="110" name="Body Level One…"/>
          <p:cNvSpPr txBox="1"/>
          <p:nvPr>
            <p:ph type="body" sz="quarter" idx="1"/>
          </p:nvPr>
        </p:nvSpPr>
        <p:spPr>
          <a:xfrm>
            <a:off x="581193" y="2495444"/>
            <a:ext cx="10993548" cy="590322"/>
          </a:xfrm>
          <a:prstGeom prst="rect">
            <a:avLst/>
          </a:prstGeom>
        </p:spPr>
        <p:txBody>
          <a:bodyPr anchor="t"/>
          <a:lstStyle>
            <a:lvl1pPr marL="0" indent="0">
              <a:buClrTx/>
              <a:buSzTx/>
              <a:buNone/>
              <a:defRPr cap="all" sz="1600">
                <a:solidFill>
                  <a:schemeClr val="accent1"/>
                </a:solidFill>
              </a:defRPr>
            </a:lvl1pPr>
            <a:lvl2pPr marL="0" indent="457200">
              <a:buClrTx/>
              <a:buSzTx/>
              <a:buNone/>
              <a:defRPr cap="all" sz="1600">
                <a:solidFill>
                  <a:schemeClr val="accent1"/>
                </a:solidFill>
              </a:defRPr>
            </a:lvl2pPr>
            <a:lvl3pPr marL="0" indent="914400">
              <a:buClrTx/>
              <a:buSzTx/>
              <a:buNone/>
              <a:defRPr cap="all" sz="1600">
                <a:solidFill>
                  <a:schemeClr val="accent1"/>
                </a:solidFill>
              </a:defRPr>
            </a:lvl3pPr>
            <a:lvl4pPr marL="0" indent="1371600">
              <a:buClrTx/>
              <a:buSzTx/>
              <a:buNone/>
              <a:defRPr cap="all" sz="1600">
                <a:solidFill>
                  <a:schemeClr val="accent1"/>
                </a:solidFill>
              </a:defRPr>
            </a:lvl4pPr>
            <a:lvl5pPr marL="0" indent="1828800">
              <a:buClrTx/>
              <a:buSzTx/>
              <a:buNone/>
              <a:defRPr cap="all"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18" name="Title Text"/>
          <p:cNvSpPr txBox="1"/>
          <p:nvPr>
            <p:ph type="title"/>
          </p:nvPr>
        </p:nvSpPr>
        <p:spPr>
          <a:xfrm>
            <a:off x="581191" y="702155"/>
            <a:ext cx="11029617" cy="1188721"/>
          </a:xfrm>
          <a:prstGeom prst="rect">
            <a:avLst/>
          </a:prstGeom>
        </p:spPr>
        <p:txBody>
          <a:bodyPr anchor="ctr"/>
          <a:lstStyle>
            <a:lvl1pPr>
              <a:defRPr sz="4000"/>
            </a:lvl1pPr>
          </a:lstStyle>
          <a:p>
            <a:pPr/>
            <a:r>
              <a:t>Title Text</a:t>
            </a:r>
          </a:p>
        </p:txBody>
      </p:sp>
      <p:sp>
        <p:nvSpPr>
          <p:cNvPr id="119" name="Body Level One…"/>
          <p:cNvSpPr txBox="1"/>
          <p:nvPr>
            <p:ph type="body" idx="1"/>
          </p:nvPr>
        </p:nvSpPr>
        <p:spPr>
          <a:xfrm>
            <a:off x="581191" y="2048718"/>
            <a:ext cx="11029617" cy="3926632"/>
          </a:xfrm>
          <a:prstGeom prst="rect">
            <a:avLst/>
          </a:prstGeom>
        </p:spPr>
        <p:txBody>
          <a:bodyPr anchor="t"/>
          <a:lstStyle>
            <a:lvl1pPr>
              <a:defRPr sz="2800">
                <a:latin typeface="+mj-lt"/>
                <a:ea typeface="+mj-ea"/>
                <a:cs typeface="+mj-cs"/>
                <a:sym typeface="Helvetica"/>
              </a:defRPr>
            </a:lvl1pPr>
            <a:lvl2pPr marL="681000" indent="-356999">
              <a:buChar char="➢"/>
              <a:defRPr sz="2800">
                <a:latin typeface="+mj-lt"/>
                <a:ea typeface="+mj-ea"/>
                <a:cs typeface="+mj-cs"/>
                <a:sym typeface="Helvetica"/>
              </a:defRPr>
            </a:lvl2pPr>
            <a:lvl3pPr marL="1008000" indent="-377999">
              <a:defRPr sz="2800">
                <a:latin typeface="+mj-lt"/>
                <a:ea typeface="+mj-ea"/>
                <a:cs typeface="+mj-cs"/>
                <a:sym typeface="Helvetica"/>
              </a:defRPr>
            </a:lvl3pPr>
            <a:lvl4pPr marL="1371999" indent="-364000">
              <a:defRPr sz="2800">
                <a:latin typeface="+mj-lt"/>
                <a:ea typeface="+mj-ea"/>
                <a:cs typeface="+mj-cs"/>
                <a:sym typeface="Helvetica"/>
              </a:defRPr>
            </a:lvl4pPr>
            <a:lvl5pPr marL="1731999" indent="-363999">
              <a:defRPr sz="28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xfrm>
            <a:off x="11337154" y="6471856"/>
            <a:ext cx="273656" cy="269241"/>
          </a:xfrm>
          <a:prstGeom prst="rect">
            <a:avLst/>
          </a:prstGeom>
        </p:spPr>
        <p:txBody>
          <a:bodyPr/>
          <a:lstStyle>
            <a:lvl1pP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27" name="Rectangle 7"/>
          <p:cNvSpPr/>
          <p:nvPr/>
        </p:nvSpPr>
        <p:spPr>
          <a:xfrm>
            <a:off x="447816" y="5141974"/>
            <a:ext cx="11290862" cy="1258828"/>
          </a:xfrm>
          <a:prstGeom prst="rect">
            <a:avLst/>
          </a:prstGeom>
          <a:solidFill>
            <a:srgbClr val="465359"/>
          </a:solidFill>
          <a:ln w="12700">
            <a:miter lim="400000"/>
          </a:ln>
        </p:spPr>
        <p:txBody>
          <a:bodyPr lIns="45719" rIns="45719"/>
          <a:lstStyle/>
          <a:p>
            <a:pPr/>
          </a:p>
        </p:txBody>
      </p:sp>
      <p:sp>
        <p:nvSpPr>
          <p:cNvPr id="128" name="Title Text"/>
          <p:cNvSpPr txBox="1"/>
          <p:nvPr>
            <p:ph type="title"/>
          </p:nvPr>
        </p:nvSpPr>
        <p:spPr>
          <a:xfrm>
            <a:off x="581193" y="2393950"/>
            <a:ext cx="11029616" cy="2147467"/>
          </a:xfrm>
          <a:prstGeom prst="rect">
            <a:avLst/>
          </a:prstGeom>
        </p:spPr>
        <p:txBody>
          <a:bodyPr/>
          <a:lstStyle>
            <a:lvl1pPr>
              <a:defRPr sz="3600"/>
            </a:lvl1pPr>
          </a:lstStyle>
          <a:p>
            <a:pPr/>
            <a:r>
              <a:t>Title Text</a:t>
            </a:r>
          </a:p>
        </p:txBody>
      </p:sp>
      <p:sp>
        <p:nvSpPr>
          <p:cNvPr id="129" name="Body Level One…"/>
          <p:cNvSpPr txBox="1"/>
          <p:nvPr>
            <p:ph type="body" sz="quarter" idx="1"/>
          </p:nvPr>
        </p:nvSpPr>
        <p:spPr>
          <a:xfrm>
            <a:off x="581191" y="4541416"/>
            <a:ext cx="11029617" cy="600557"/>
          </a:xfrm>
          <a:prstGeom prst="rect">
            <a:avLst/>
          </a:prstGeom>
        </p:spPr>
        <p:txBody>
          <a:bodyPr anchor="t"/>
          <a:lstStyle>
            <a:lvl1pPr marL="0" indent="0">
              <a:buClrTx/>
              <a:buSzTx/>
              <a:buNone/>
              <a:defRPr cap="all">
                <a:solidFill>
                  <a:schemeClr val="accent1"/>
                </a:solidFill>
              </a:defRPr>
            </a:lvl1pPr>
            <a:lvl2pPr marL="0" indent="457200">
              <a:buClrTx/>
              <a:buSzTx/>
              <a:buNone/>
              <a:defRPr cap="all">
                <a:solidFill>
                  <a:schemeClr val="accent1"/>
                </a:solidFill>
              </a:defRPr>
            </a:lvl2pPr>
            <a:lvl3pPr marL="0" indent="914400">
              <a:buClrTx/>
              <a:buSzTx/>
              <a:buNone/>
              <a:defRPr cap="all">
                <a:solidFill>
                  <a:schemeClr val="accent1"/>
                </a:solidFill>
              </a:defRPr>
            </a:lvl3pPr>
            <a:lvl4pPr marL="0" indent="1371600">
              <a:buClrTx/>
              <a:buSzTx/>
              <a:buNone/>
              <a:defRPr cap="all">
                <a:solidFill>
                  <a:schemeClr val="accent1"/>
                </a:solidFill>
              </a:defRPr>
            </a:lvl4pPr>
            <a:lvl5pPr marL="0" indent="1828800">
              <a:buClrTx/>
              <a:buSzTx/>
              <a:buNone/>
              <a:defRPr cap="all">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37" name="Title Text"/>
          <p:cNvSpPr txBox="1"/>
          <p:nvPr>
            <p:ph type="title"/>
          </p:nvPr>
        </p:nvSpPr>
        <p:spPr>
          <a:xfrm>
            <a:off x="581193" y="729657"/>
            <a:ext cx="11029616" cy="988334"/>
          </a:xfrm>
          <a:prstGeom prst="rect">
            <a:avLst/>
          </a:prstGeom>
        </p:spPr>
        <p:txBody>
          <a:bodyPr/>
          <a:lstStyle/>
          <a:p>
            <a:pPr/>
            <a:r>
              <a:t>Title Text</a:t>
            </a:r>
          </a:p>
        </p:txBody>
      </p:sp>
      <p:sp>
        <p:nvSpPr>
          <p:cNvPr id="138" name="Body Level One…"/>
          <p:cNvSpPr txBox="1"/>
          <p:nvPr>
            <p:ph type="body" sz="half" idx="1"/>
          </p:nvPr>
        </p:nvSpPr>
        <p:spPr>
          <a:xfrm>
            <a:off x="581193" y="2228002"/>
            <a:ext cx="5194768" cy="363304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46" name="Title Text"/>
          <p:cNvSpPr txBox="1"/>
          <p:nvPr>
            <p:ph type="title"/>
          </p:nvPr>
        </p:nvSpPr>
        <p:spPr>
          <a:xfrm>
            <a:off x="581193" y="729657"/>
            <a:ext cx="11029616" cy="988334"/>
          </a:xfrm>
          <a:prstGeom prst="rect">
            <a:avLst/>
          </a:prstGeom>
        </p:spPr>
        <p:txBody>
          <a:bodyPr/>
          <a:lstStyle/>
          <a:p>
            <a:pPr/>
            <a:r>
              <a:t>Title Text</a:t>
            </a:r>
          </a:p>
        </p:txBody>
      </p:sp>
      <p:sp>
        <p:nvSpPr>
          <p:cNvPr id="147" name="Body Level One…"/>
          <p:cNvSpPr txBox="1"/>
          <p:nvPr>
            <p:ph type="body" sz="quarter" idx="1"/>
          </p:nvPr>
        </p:nvSpPr>
        <p:spPr>
          <a:xfrm>
            <a:off x="581190" y="2250891"/>
            <a:ext cx="5194770" cy="557785"/>
          </a:xfrm>
          <a:prstGeom prst="rect">
            <a:avLst/>
          </a:prstGeom>
        </p:spPr>
        <p:txBody>
          <a:bodyPr/>
          <a:lstStyle>
            <a:lvl1pPr marL="0" indent="0">
              <a:buClrTx/>
              <a:buSzTx/>
              <a:buNone/>
              <a:defRPr sz="2000"/>
            </a:lvl1pPr>
            <a:lvl2pPr marL="0" indent="457200">
              <a:buClrTx/>
              <a:buSzTx/>
              <a:buNone/>
              <a:defRPr sz="2000"/>
            </a:lvl2pPr>
            <a:lvl3pPr marL="0" indent="914400">
              <a:buClrTx/>
              <a:buSzTx/>
              <a:buNone/>
              <a:defRPr sz="2000"/>
            </a:lvl3pPr>
            <a:lvl4pPr marL="0" indent="1371600">
              <a:buClrTx/>
              <a:buSzTx/>
              <a:buNone/>
              <a:defRPr sz="2000"/>
            </a:lvl4pPr>
            <a:lvl5pPr marL="0" indent="1828800">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48" name="Text Placeholder 4"/>
          <p:cNvSpPr/>
          <p:nvPr>
            <p:ph type="body" sz="quarter" idx="21"/>
          </p:nvPr>
        </p:nvSpPr>
        <p:spPr>
          <a:xfrm>
            <a:off x="6416038" y="2250892"/>
            <a:ext cx="5194772" cy="553374"/>
          </a:xfrm>
          <a:prstGeom prst="rect">
            <a:avLst/>
          </a:prstGeom>
        </p:spPr>
        <p:txBody>
          <a:bodyPr/>
          <a:lstStyle/>
          <a:p>
            <a:pPr marL="0" indent="0">
              <a:buClrTx/>
              <a:buSzTx/>
              <a:buNone/>
              <a:defRPr sz="2000"/>
            </a:pPr>
          </a:p>
        </p:txBody>
      </p:sp>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56" name="Title Text"/>
          <p:cNvSpPr txBox="1"/>
          <p:nvPr>
            <p:ph type="title"/>
          </p:nvPr>
        </p:nvSpPr>
        <p:spPr>
          <a:prstGeom prst="rect">
            <a:avLst/>
          </a:prstGeom>
        </p:spPr>
        <p:txBody>
          <a:bodyPr/>
          <a:lstStyle/>
          <a:p>
            <a:pPr/>
            <a:r>
              <a:t>Title Text</a:t>
            </a:r>
          </a:p>
        </p:txBody>
      </p:sp>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71" name="Rectangle 8"/>
          <p:cNvSpPr/>
          <p:nvPr/>
        </p:nvSpPr>
        <p:spPr>
          <a:xfrm>
            <a:off x="447817" y="601199"/>
            <a:ext cx="3682723" cy="5815477"/>
          </a:xfrm>
          <a:prstGeom prst="rect">
            <a:avLst/>
          </a:prstGeom>
          <a:solidFill>
            <a:srgbClr val="465359"/>
          </a:solidFill>
          <a:ln w="12700">
            <a:miter lim="400000"/>
          </a:ln>
        </p:spPr>
        <p:txBody>
          <a:bodyPr lIns="45719" rIns="45719"/>
          <a:lstStyle/>
          <a:p>
            <a:pPr/>
          </a:p>
        </p:txBody>
      </p:sp>
      <p:sp>
        <p:nvSpPr>
          <p:cNvPr id="172" name="Title Text"/>
          <p:cNvSpPr txBox="1"/>
          <p:nvPr>
            <p:ph type="title"/>
          </p:nvPr>
        </p:nvSpPr>
        <p:spPr>
          <a:xfrm>
            <a:off x="767857" y="933450"/>
            <a:ext cx="3031852" cy="1722420"/>
          </a:xfrm>
          <a:prstGeom prst="rect">
            <a:avLst/>
          </a:prstGeom>
        </p:spPr>
        <p:txBody>
          <a:bodyPr/>
          <a:lstStyle>
            <a:lvl1pPr>
              <a:defRPr sz="2400">
                <a:solidFill>
                  <a:srgbClr val="FFFFFF"/>
                </a:solidFill>
              </a:defRPr>
            </a:lvl1pPr>
          </a:lstStyle>
          <a:p>
            <a:pPr/>
            <a:r>
              <a:t>Title Text</a:t>
            </a:r>
          </a:p>
        </p:txBody>
      </p:sp>
      <p:sp>
        <p:nvSpPr>
          <p:cNvPr id="173" name="Body Level One…"/>
          <p:cNvSpPr txBox="1"/>
          <p:nvPr>
            <p:ph type="body" sz="half" idx="1"/>
          </p:nvPr>
        </p:nvSpPr>
        <p:spPr>
          <a:xfrm>
            <a:off x="4900927" y="1179828"/>
            <a:ext cx="6650992" cy="4658218"/>
          </a:xfrm>
          <a:prstGeom prst="rect">
            <a:avLst/>
          </a:prstGeom>
        </p:spPr>
        <p:txBody>
          <a:bodyPr/>
          <a:lstStyle>
            <a:lvl1pPr>
              <a:defRPr sz="2000">
                <a:solidFill>
                  <a:srgbClr val="2A2441"/>
                </a:solidFill>
              </a:defRPr>
            </a:lvl1pPr>
            <a:lvl2pPr marL="663999" indent="-339999">
              <a:defRPr sz="2000">
                <a:solidFill>
                  <a:srgbClr val="2A2441"/>
                </a:solidFill>
              </a:defRPr>
            </a:lvl2pPr>
            <a:lvl3pPr marL="967500" indent="-337500">
              <a:defRPr sz="2000">
                <a:solidFill>
                  <a:srgbClr val="2A2441"/>
                </a:solidFill>
              </a:defRPr>
            </a:lvl3pPr>
            <a:lvl4pPr marL="1342285" indent="-334285">
              <a:defRPr sz="2000">
                <a:solidFill>
                  <a:srgbClr val="2A2441"/>
                </a:solidFill>
              </a:defRPr>
            </a:lvl4pPr>
            <a:lvl5pPr marL="1702285" indent="-334285">
              <a:defRPr sz="2000">
                <a:solidFill>
                  <a:srgbClr val="2A2441"/>
                </a:solidFill>
              </a:defRPr>
            </a:lvl5pPr>
          </a:lstStyle>
          <a:p>
            <a:pPr/>
            <a:r>
              <a:t>Body Level One</a:t>
            </a:r>
          </a:p>
          <a:p>
            <a:pPr lvl="1"/>
            <a:r>
              <a:t>Body Level Two</a:t>
            </a:r>
          </a:p>
          <a:p>
            <a:pPr lvl="2"/>
            <a:r>
              <a:t>Body Level Three</a:t>
            </a:r>
          </a:p>
          <a:p>
            <a:pPr lvl="3"/>
            <a:r>
              <a:t>Body Level Four</a:t>
            </a:r>
          </a:p>
          <a:p>
            <a:pPr lvl="4"/>
            <a:r>
              <a:t>Body Level Five</a:t>
            </a:r>
          </a:p>
        </p:txBody>
      </p:sp>
      <p:sp>
        <p:nvSpPr>
          <p:cNvPr id="174" name="Text Placeholder 3"/>
          <p:cNvSpPr/>
          <p:nvPr>
            <p:ph type="body" sz="quarter" idx="21"/>
          </p:nvPr>
        </p:nvSpPr>
        <p:spPr>
          <a:xfrm>
            <a:off x="767857" y="2836653"/>
            <a:ext cx="3031852" cy="3001393"/>
          </a:xfrm>
          <a:prstGeom prst="rect">
            <a:avLst/>
          </a:prstGeom>
        </p:spPr>
        <p:txBody>
          <a:bodyPr anchor="t"/>
          <a:lstStyle/>
          <a:p>
            <a:pPr marL="0" indent="0">
              <a:buClrTx/>
              <a:buSzTx/>
              <a:buNone/>
              <a:defRPr sz="1600">
                <a:solidFill>
                  <a:srgbClr val="FFFFFF"/>
                </a:solidFill>
              </a:defRPr>
            </a:pPr>
          </a:p>
        </p:txBody>
      </p:sp>
      <p:sp>
        <p:nvSpPr>
          <p:cNvPr id="175" name="Slide Number"/>
          <p:cNvSpPr txBox="1"/>
          <p:nvPr>
            <p:ph type="sldNum" sz="quarter" idx="2"/>
          </p:nvPr>
        </p:nvSpPr>
        <p:spPr>
          <a:xfrm>
            <a:off x="11379533" y="6523908"/>
            <a:ext cx="231277"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82" name="Title Text"/>
          <p:cNvSpPr txBox="1"/>
          <p:nvPr>
            <p:ph type="title"/>
          </p:nvPr>
        </p:nvSpPr>
        <p:spPr>
          <a:xfrm>
            <a:off x="581193" y="4693389"/>
            <a:ext cx="11029616" cy="566739"/>
          </a:xfrm>
          <a:prstGeom prst="rect">
            <a:avLst/>
          </a:prstGeom>
        </p:spPr>
        <p:txBody>
          <a:bodyPr/>
          <a:lstStyle>
            <a:lvl1pPr>
              <a:defRPr sz="2400"/>
            </a:lvl1pPr>
          </a:lstStyle>
          <a:p>
            <a:pPr/>
            <a:r>
              <a:t>Title Text</a:t>
            </a:r>
          </a:p>
        </p:txBody>
      </p:sp>
      <p:sp>
        <p:nvSpPr>
          <p:cNvPr id="183" name="Picture Placeholder 2"/>
          <p:cNvSpPr/>
          <p:nvPr>
            <p:ph type="pic" idx="21"/>
          </p:nvPr>
        </p:nvSpPr>
        <p:spPr>
          <a:xfrm>
            <a:off x="447816" y="641350"/>
            <a:ext cx="11290860" cy="3651249"/>
          </a:xfrm>
          <a:prstGeom prst="rect">
            <a:avLst/>
          </a:prstGeom>
        </p:spPr>
        <p:txBody>
          <a:bodyPr lIns="91439" rIns="91439" anchor="t">
            <a:noAutofit/>
          </a:bodyPr>
          <a:lstStyle/>
          <a:p>
            <a:pPr/>
          </a:p>
        </p:txBody>
      </p:sp>
      <p:sp>
        <p:nvSpPr>
          <p:cNvPr id="184" name="Body Level One…"/>
          <p:cNvSpPr txBox="1"/>
          <p:nvPr>
            <p:ph type="body" sz="quarter" idx="1"/>
          </p:nvPr>
        </p:nvSpPr>
        <p:spPr>
          <a:xfrm>
            <a:off x="581191" y="5260126"/>
            <a:ext cx="11029618" cy="998149"/>
          </a:xfrm>
          <a:prstGeom prst="rect">
            <a:avLst/>
          </a:prstGeom>
        </p:spPr>
        <p:txBody>
          <a:bodyPr anchor="t"/>
          <a:lstStyle>
            <a:lvl1pPr marL="0" indent="0">
              <a:buClrTx/>
              <a:buSzTx/>
              <a:buNone/>
              <a:defRPr sz="1600"/>
            </a:lvl1pPr>
            <a:lvl2pPr marL="0" indent="457200">
              <a:buClrTx/>
              <a:buSzTx/>
              <a:buNone/>
              <a:defRPr sz="1600"/>
            </a:lvl2pPr>
            <a:lvl3pPr marL="0" indent="914400">
              <a:buClrTx/>
              <a:buSzTx/>
              <a:buNone/>
              <a:defRPr sz="1600"/>
            </a:lvl3pPr>
            <a:lvl4pPr marL="0" indent="1371600">
              <a:buClrTx/>
              <a:buSzTx/>
              <a:buNone/>
              <a:defRPr sz="1600"/>
            </a:lvl4pPr>
            <a:lvl5pPr marL="0" indent="1828800">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0">
    <p:bg>
      <p:bgPr>
        <a:solidFill>
          <a:srgbClr val="000000"/>
        </a:solidFill>
      </p:bgPr>
    </p:bg>
    <p:spTree>
      <p:nvGrpSpPr>
        <p:cNvPr id="1" name=""/>
        <p:cNvGrpSpPr/>
        <p:nvPr/>
      </p:nvGrpSpPr>
      <p:grpSpPr>
        <a:xfrm>
          <a:off x="0" y="0"/>
          <a:ext cx="0" cy="0"/>
          <a:chOff x="0" y="0"/>
          <a:chExt cx="0" cy="0"/>
        </a:xfrm>
      </p:grpSpPr>
      <p:sp>
        <p:nvSpPr>
          <p:cNvPr id="24" name="Rectangle 6"/>
          <p:cNvSpPr/>
          <p:nvPr/>
        </p:nvSpPr>
        <p:spPr>
          <a:xfrm>
            <a:off x="446533" y="3085763"/>
            <a:ext cx="11298934" cy="3338150"/>
          </a:xfrm>
          <a:prstGeom prst="rect">
            <a:avLst/>
          </a:prstGeom>
          <a:solidFill>
            <a:srgbClr val="465359"/>
          </a:solidFill>
          <a:ln w="12700">
            <a:miter lim="400000"/>
          </a:ln>
        </p:spPr>
        <p:txBody>
          <a:bodyPr lIns="45719" rIns="45719"/>
          <a:lstStyle/>
          <a:p>
            <a:pPr>
              <a:defRPr>
                <a:solidFill>
                  <a:srgbClr val="FFFFFF"/>
                </a:solidFill>
              </a:defRPr>
            </a:pPr>
          </a:p>
        </p:txBody>
      </p:sp>
      <p:sp>
        <p:nvSpPr>
          <p:cNvPr id="25" name="Title Text"/>
          <p:cNvSpPr txBox="1"/>
          <p:nvPr>
            <p:ph type="title"/>
          </p:nvPr>
        </p:nvSpPr>
        <p:spPr>
          <a:xfrm>
            <a:off x="581190" y="1020431"/>
            <a:ext cx="10993551" cy="1475013"/>
          </a:xfrm>
          <a:prstGeom prst="rect">
            <a:avLst/>
          </a:prstGeom>
        </p:spPr>
        <p:txBody>
          <a:bodyPr/>
          <a:lstStyle>
            <a:lvl1pPr>
              <a:defRPr sz="3600">
                <a:solidFill>
                  <a:srgbClr val="FFFFFF"/>
                </a:solidFill>
              </a:defRPr>
            </a:lvl1pPr>
          </a:lstStyle>
          <a:p>
            <a:pPr/>
            <a:r>
              <a:t>Title Text</a:t>
            </a:r>
          </a:p>
        </p:txBody>
      </p:sp>
      <p:sp>
        <p:nvSpPr>
          <p:cNvPr id="26" name="Body Level One…"/>
          <p:cNvSpPr txBox="1"/>
          <p:nvPr>
            <p:ph type="body" sz="quarter" idx="1"/>
          </p:nvPr>
        </p:nvSpPr>
        <p:spPr>
          <a:xfrm>
            <a:off x="581193" y="2495444"/>
            <a:ext cx="10993548" cy="590322"/>
          </a:xfrm>
          <a:prstGeom prst="rect">
            <a:avLst/>
          </a:prstGeom>
        </p:spPr>
        <p:txBody>
          <a:bodyPr anchor="t"/>
          <a:lstStyle>
            <a:lvl1pPr marL="0" indent="0">
              <a:buClrTx/>
              <a:buSzTx/>
              <a:buNone/>
              <a:defRPr cap="all" sz="1600">
                <a:solidFill>
                  <a:schemeClr val="accent1"/>
                </a:solidFill>
              </a:defRPr>
            </a:lvl1pPr>
            <a:lvl2pPr marL="0" indent="457200">
              <a:buClrTx/>
              <a:buSzTx/>
              <a:buNone/>
              <a:defRPr cap="all" sz="1600">
                <a:solidFill>
                  <a:schemeClr val="accent1"/>
                </a:solidFill>
              </a:defRPr>
            </a:lvl2pPr>
            <a:lvl3pPr marL="0" indent="914400">
              <a:buClrTx/>
              <a:buSzTx/>
              <a:buNone/>
              <a:defRPr cap="all" sz="1600">
                <a:solidFill>
                  <a:schemeClr val="accent1"/>
                </a:solidFill>
              </a:defRPr>
            </a:lvl3pPr>
            <a:lvl4pPr marL="0" indent="1371600">
              <a:buClrTx/>
              <a:buSzTx/>
              <a:buNone/>
              <a:defRPr cap="all" sz="1600">
                <a:solidFill>
                  <a:schemeClr val="accent1"/>
                </a:solidFill>
              </a:defRPr>
            </a:lvl4pPr>
            <a:lvl5pPr marL="0" indent="1828800">
              <a:buClrTx/>
              <a:buSzTx/>
              <a:buNone/>
              <a:defRPr cap="all"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192" name="Title Text"/>
          <p:cNvSpPr txBox="1"/>
          <p:nvPr>
            <p:ph type="title"/>
          </p:nvPr>
        </p:nvSpPr>
        <p:spPr>
          <a:xfrm>
            <a:off x="1524000" y="1122362"/>
            <a:ext cx="9144000" cy="2387601"/>
          </a:xfrm>
          <a:prstGeom prst="rect">
            <a:avLst/>
          </a:prstGeom>
        </p:spPr>
        <p:txBody>
          <a:bodyPr/>
          <a:lstStyle>
            <a:lvl1pPr algn="ctr" defTabSz="914400">
              <a:lnSpc>
                <a:spcPct val="90000"/>
              </a:lnSpc>
              <a:defRPr cap="none" sz="6000">
                <a:solidFill>
                  <a:srgbClr val="000000"/>
                </a:solidFill>
                <a:latin typeface="+mn-lt"/>
                <a:ea typeface="+mn-ea"/>
                <a:cs typeface="+mn-cs"/>
                <a:sym typeface="Calibri"/>
              </a:defRPr>
            </a:lvl1pPr>
          </a:lstStyle>
          <a:p>
            <a:pPr/>
            <a:r>
              <a:t>Title Text</a:t>
            </a:r>
          </a:p>
        </p:txBody>
      </p:sp>
      <p:sp>
        <p:nvSpPr>
          <p:cNvPr id="193" name="Body Level One…"/>
          <p:cNvSpPr txBox="1"/>
          <p:nvPr>
            <p:ph type="body" sz="quarter" idx="1"/>
          </p:nvPr>
        </p:nvSpPr>
        <p:spPr>
          <a:xfrm>
            <a:off x="1524000" y="3602037"/>
            <a:ext cx="9144000" cy="1655763"/>
          </a:xfrm>
          <a:prstGeom prst="rect">
            <a:avLst/>
          </a:prstGeom>
        </p:spPr>
        <p:txBody>
          <a:bodyPr anchor="t"/>
          <a:lstStyle>
            <a:lvl1pPr marL="0" indent="0" algn="ctr" defTabSz="914400">
              <a:lnSpc>
                <a:spcPct val="90000"/>
              </a:lnSpc>
              <a:spcBef>
                <a:spcPts val="1000"/>
              </a:spcBef>
              <a:buClrTx/>
              <a:buSzTx/>
              <a:buNone/>
              <a:defRPr sz="2400">
                <a:solidFill>
                  <a:srgbClr val="000000"/>
                </a:solidFill>
                <a:latin typeface="+mn-lt"/>
                <a:ea typeface="+mn-ea"/>
                <a:cs typeface="+mn-cs"/>
                <a:sym typeface="Calibri"/>
              </a:defRPr>
            </a:lvl1pPr>
            <a:lvl2pPr marL="0" indent="457200" algn="ctr" defTabSz="914400">
              <a:lnSpc>
                <a:spcPct val="90000"/>
              </a:lnSpc>
              <a:spcBef>
                <a:spcPts val="1000"/>
              </a:spcBef>
              <a:buClrTx/>
              <a:buSzTx/>
              <a:buNone/>
              <a:defRPr sz="2400">
                <a:solidFill>
                  <a:srgbClr val="000000"/>
                </a:solidFill>
                <a:latin typeface="+mn-lt"/>
                <a:ea typeface="+mn-ea"/>
                <a:cs typeface="+mn-cs"/>
                <a:sym typeface="Calibri"/>
              </a:defRPr>
            </a:lvl2pPr>
            <a:lvl3pPr marL="0" indent="914400" algn="ctr" defTabSz="914400">
              <a:lnSpc>
                <a:spcPct val="90000"/>
              </a:lnSpc>
              <a:spcBef>
                <a:spcPts val="1000"/>
              </a:spcBef>
              <a:buClrTx/>
              <a:buSzTx/>
              <a:buNone/>
              <a:defRPr sz="2400">
                <a:solidFill>
                  <a:srgbClr val="000000"/>
                </a:solidFill>
                <a:latin typeface="+mn-lt"/>
                <a:ea typeface="+mn-ea"/>
                <a:cs typeface="+mn-cs"/>
                <a:sym typeface="Calibri"/>
              </a:defRPr>
            </a:lvl3pPr>
            <a:lvl4pPr marL="0" indent="1371600" algn="ctr" defTabSz="914400">
              <a:lnSpc>
                <a:spcPct val="90000"/>
              </a:lnSpc>
              <a:spcBef>
                <a:spcPts val="1000"/>
              </a:spcBef>
              <a:buClrTx/>
              <a:buSzTx/>
              <a:buNone/>
              <a:defRPr sz="2400">
                <a:solidFill>
                  <a:srgbClr val="000000"/>
                </a:solidFill>
                <a:latin typeface="+mn-lt"/>
                <a:ea typeface="+mn-ea"/>
                <a:cs typeface="+mn-cs"/>
                <a:sym typeface="Calibri"/>
              </a:defRPr>
            </a:lvl4pPr>
            <a:lvl5pPr marL="0" indent="1828800" algn="ctr" defTabSz="914400">
              <a:lnSpc>
                <a:spcPct val="90000"/>
              </a:lnSpc>
              <a:spcBef>
                <a:spcPts val="1000"/>
              </a:spcBef>
              <a:buClrTx/>
              <a:buSzTx/>
              <a:buNone/>
              <a:defRPr sz="24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94" name="Slide Number"/>
          <p:cNvSpPr txBox="1"/>
          <p:nvPr>
            <p:ph type="sldNum" sz="quarter" idx="2"/>
          </p:nvPr>
        </p:nvSpPr>
        <p:spPr>
          <a:xfrm>
            <a:off x="11933376" y="6544700"/>
            <a:ext cx="258624" cy="248306"/>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01" name="Title Text"/>
          <p:cNvSpPr txBox="1"/>
          <p:nvPr>
            <p:ph type="title"/>
          </p:nvPr>
        </p:nvSpPr>
        <p:spPr>
          <a:xfrm>
            <a:off x="838200" y="365125"/>
            <a:ext cx="10515600" cy="1325563"/>
          </a:xfrm>
          <a:prstGeom prst="rect">
            <a:avLst/>
          </a:prstGeom>
        </p:spPr>
        <p:txBody>
          <a:bodyPr anchor="ctr"/>
          <a:lstStyle>
            <a:lvl1pPr defTabSz="914400">
              <a:lnSpc>
                <a:spcPct val="90000"/>
              </a:lnSpc>
              <a:defRPr cap="none" sz="4400">
                <a:solidFill>
                  <a:srgbClr val="000000"/>
                </a:solidFill>
                <a:latin typeface="+mn-lt"/>
                <a:ea typeface="+mn-ea"/>
                <a:cs typeface="+mn-cs"/>
                <a:sym typeface="Calibri"/>
              </a:defRPr>
            </a:lvl1pPr>
          </a:lstStyle>
          <a:p>
            <a:pPr/>
            <a:r>
              <a:t>Title Text</a:t>
            </a:r>
          </a:p>
        </p:txBody>
      </p:sp>
      <p:sp>
        <p:nvSpPr>
          <p:cNvPr id="202" name="Body Level One…"/>
          <p:cNvSpPr txBox="1"/>
          <p:nvPr>
            <p:ph type="body" idx="1"/>
          </p:nvPr>
        </p:nvSpPr>
        <p:spPr>
          <a:xfrm>
            <a:off x="838200" y="1825625"/>
            <a:ext cx="10515600" cy="4351338"/>
          </a:xfrm>
          <a:prstGeom prst="rect">
            <a:avLst/>
          </a:prstGeom>
        </p:spPr>
        <p:txBody>
          <a:bodyPr anchor="t"/>
          <a:lstStyle>
            <a:lvl1pPr marL="228600" indent="-228600"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1pPr>
            <a:lvl2pPr marL="723900" indent="-266700"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2pPr>
            <a:lvl3pPr marL="1234439" indent="-320039"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3pPr>
            <a:lvl4pPr marL="1727200" indent="-355600"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4pPr>
            <a:lvl5pPr marL="2184400" indent="-355600"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03" name="Slide Number"/>
          <p:cNvSpPr txBox="1"/>
          <p:nvPr>
            <p:ph type="sldNum" sz="quarter" idx="2"/>
          </p:nvPr>
        </p:nvSpPr>
        <p:spPr>
          <a:xfrm>
            <a:off x="11933376" y="6551285"/>
            <a:ext cx="258624" cy="248305"/>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210" name="Title Text"/>
          <p:cNvSpPr txBox="1"/>
          <p:nvPr>
            <p:ph type="title"/>
          </p:nvPr>
        </p:nvSpPr>
        <p:spPr>
          <a:xfrm>
            <a:off x="831850" y="1709738"/>
            <a:ext cx="10515600" cy="2852737"/>
          </a:xfrm>
          <a:prstGeom prst="rect">
            <a:avLst/>
          </a:prstGeom>
        </p:spPr>
        <p:txBody>
          <a:bodyPr/>
          <a:lstStyle>
            <a:lvl1pPr defTabSz="914400">
              <a:lnSpc>
                <a:spcPct val="90000"/>
              </a:lnSpc>
              <a:defRPr cap="none" sz="6000">
                <a:solidFill>
                  <a:srgbClr val="000000"/>
                </a:solidFill>
                <a:latin typeface="+mn-lt"/>
                <a:ea typeface="+mn-ea"/>
                <a:cs typeface="+mn-cs"/>
                <a:sym typeface="Calibri"/>
              </a:defRPr>
            </a:lvl1pPr>
          </a:lstStyle>
          <a:p>
            <a:pPr/>
            <a:r>
              <a:t>Title Text</a:t>
            </a:r>
          </a:p>
        </p:txBody>
      </p:sp>
      <p:sp>
        <p:nvSpPr>
          <p:cNvPr id="211" name="Body Level One…"/>
          <p:cNvSpPr txBox="1"/>
          <p:nvPr>
            <p:ph type="body" sz="quarter" idx="1"/>
          </p:nvPr>
        </p:nvSpPr>
        <p:spPr>
          <a:xfrm>
            <a:off x="831850" y="4589462"/>
            <a:ext cx="10515600" cy="1500188"/>
          </a:xfrm>
          <a:prstGeom prst="rect">
            <a:avLst/>
          </a:prstGeom>
        </p:spPr>
        <p:txBody>
          <a:bodyPr anchor="t"/>
          <a:lstStyle>
            <a:lvl1pPr marL="0" indent="0" defTabSz="914400">
              <a:lnSpc>
                <a:spcPct val="90000"/>
              </a:lnSpc>
              <a:spcBef>
                <a:spcPts val="1000"/>
              </a:spcBef>
              <a:buClrTx/>
              <a:buSzTx/>
              <a:buNone/>
              <a:defRPr sz="2400">
                <a:solidFill>
                  <a:srgbClr val="888888"/>
                </a:solidFill>
                <a:latin typeface="+mn-lt"/>
                <a:ea typeface="+mn-ea"/>
                <a:cs typeface="+mn-cs"/>
                <a:sym typeface="Calibri"/>
              </a:defRPr>
            </a:lvl1pPr>
            <a:lvl2pPr marL="0" indent="457200" defTabSz="914400">
              <a:lnSpc>
                <a:spcPct val="90000"/>
              </a:lnSpc>
              <a:spcBef>
                <a:spcPts val="1000"/>
              </a:spcBef>
              <a:buClrTx/>
              <a:buSzTx/>
              <a:buNone/>
              <a:defRPr sz="2400">
                <a:solidFill>
                  <a:srgbClr val="888888"/>
                </a:solidFill>
                <a:latin typeface="+mn-lt"/>
                <a:ea typeface="+mn-ea"/>
                <a:cs typeface="+mn-cs"/>
                <a:sym typeface="Calibri"/>
              </a:defRPr>
            </a:lvl2pPr>
            <a:lvl3pPr marL="0" indent="914400" defTabSz="914400">
              <a:lnSpc>
                <a:spcPct val="90000"/>
              </a:lnSpc>
              <a:spcBef>
                <a:spcPts val="1000"/>
              </a:spcBef>
              <a:buClrTx/>
              <a:buSzTx/>
              <a:buNone/>
              <a:defRPr sz="2400">
                <a:solidFill>
                  <a:srgbClr val="888888"/>
                </a:solidFill>
                <a:latin typeface="+mn-lt"/>
                <a:ea typeface="+mn-ea"/>
                <a:cs typeface="+mn-cs"/>
                <a:sym typeface="Calibri"/>
              </a:defRPr>
            </a:lvl3pPr>
            <a:lvl4pPr marL="0" indent="1371600" defTabSz="914400">
              <a:lnSpc>
                <a:spcPct val="90000"/>
              </a:lnSpc>
              <a:spcBef>
                <a:spcPts val="1000"/>
              </a:spcBef>
              <a:buClrTx/>
              <a:buSzTx/>
              <a:buNone/>
              <a:defRPr sz="2400">
                <a:solidFill>
                  <a:srgbClr val="888888"/>
                </a:solidFill>
                <a:latin typeface="+mn-lt"/>
                <a:ea typeface="+mn-ea"/>
                <a:cs typeface="+mn-cs"/>
                <a:sym typeface="Calibri"/>
              </a:defRPr>
            </a:lvl4pPr>
            <a:lvl5pPr marL="0" indent="1828800" defTabSz="914400">
              <a:lnSpc>
                <a:spcPct val="90000"/>
              </a:lnSpc>
              <a:spcBef>
                <a:spcPts val="1000"/>
              </a:spcBef>
              <a:buClrTx/>
              <a:buSzTx/>
              <a:buNone/>
              <a:defRPr sz="2400">
                <a:solidFill>
                  <a:srgbClr val="888888"/>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12" name="Slide Number"/>
          <p:cNvSpPr txBox="1"/>
          <p:nvPr>
            <p:ph type="sldNum" sz="quarter" idx="2"/>
          </p:nvPr>
        </p:nvSpPr>
        <p:spPr>
          <a:xfrm>
            <a:off x="11933376" y="6544700"/>
            <a:ext cx="258624" cy="248306"/>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219" name="Title Text"/>
          <p:cNvSpPr txBox="1"/>
          <p:nvPr>
            <p:ph type="title"/>
          </p:nvPr>
        </p:nvSpPr>
        <p:spPr>
          <a:xfrm>
            <a:off x="838200" y="365125"/>
            <a:ext cx="10515600" cy="1325563"/>
          </a:xfrm>
          <a:prstGeom prst="rect">
            <a:avLst/>
          </a:prstGeom>
        </p:spPr>
        <p:txBody>
          <a:bodyPr anchor="ctr"/>
          <a:lstStyle>
            <a:lvl1pPr defTabSz="914400">
              <a:lnSpc>
                <a:spcPct val="90000"/>
              </a:lnSpc>
              <a:defRPr cap="none" sz="4400">
                <a:solidFill>
                  <a:srgbClr val="000000"/>
                </a:solidFill>
                <a:latin typeface="+mn-lt"/>
                <a:ea typeface="+mn-ea"/>
                <a:cs typeface="+mn-cs"/>
                <a:sym typeface="Calibri"/>
              </a:defRPr>
            </a:lvl1pPr>
          </a:lstStyle>
          <a:p>
            <a:pPr/>
            <a:r>
              <a:t>Title Text</a:t>
            </a:r>
          </a:p>
        </p:txBody>
      </p:sp>
      <p:sp>
        <p:nvSpPr>
          <p:cNvPr id="220" name="Body Level One…"/>
          <p:cNvSpPr txBox="1"/>
          <p:nvPr>
            <p:ph type="body" sz="half" idx="1"/>
          </p:nvPr>
        </p:nvSpPr>
        <p:spPr>
          <a:xfrm>
            <a:off x="838200" y="1825625"/>
            <a:ext cx="5181600" cy="4351338"/>
          </a:xfrm>
          <a:prstGeom prst="rect">
            <a:avLst/>
          </a:prstGeom>
        </p:spPr>
        <p:txBody>
          <a:bodyPr anchor="t"/>
          <a:lstStyle>
            <a:lvl1pPr marL="228600" indent="-228600"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1pPr>
            <a:lvl2pPr marL="723900" indent="-266700"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2pPr>
            <a:lvl3pPr marL="1234439" indent="-320039"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3pPr>
            <a:lvl4pPr marL="1727200" indent="-355600"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4pPr>
            <a:lvl5pPr marL="2184400" indent="-355600"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21" name="Slide Number"/>
          <p:cNvSpPr txBox="1"/>
          <p:nvPr>
            <p:ph type="sldNum" sz="quarter" idx="2"/>
          </p:nvPr>
        </p:nvSpPr>
        <p:spPr>
          <a:xfrm>
            <a:off x="11933376" y="6544700"/>
            <a:ext cx="258624" cy="248306"/>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228" name="Title Text"/>
          <p:cNvSpPr txBox="1"/>
          <p:nvPr>
            <p:ph type="title"/>
          </p:nvPr>
        </p:nvSpPr>
        <p:spPr>
          <a:xfrm>
            <a:off x="839787" y="365125"/>
            <a:ext cx="10515601" cy="1325563"/>
          </a:xfrm>
          <a:prstGeom prst="rect">
            <a:avLst/>
          </a:prstGeom>
        </p:spPr>
        <p:txBody>
          <a:bodyPr anchor="ctr"/>
          <a:lstStyle>
            <a:lvl1pPr defTabSz="914400">
              <a:lnSpc>
                <a:spcPct val="90000"/>
              </a:lnSpc>
              <a:defRPr cap="none" sz="4400">
                <a:solidFill>
                  <a:srgbClr val="000000"/>
                </a:solidFill>
                <a:latin typeface="+mn-lt"/>
                <a:ea typeface="+mn-ea"/>
                <a:cs typeface="+mn-cs"/>
                <a:sym typeface="Calibri"/>
              </a:defRPr>
            </a:lvl1pPr>
          </a:lstStyle>
          <a:p>
            <a:pPr/>
            <a:r>
              <a:t>Title Text</a:t>
            </a:r>
          </a:p>
        </p:txBody>
      </p:sp>
      <p:sp>
        <p:nvSpPr>
          <p:cNvPr id="229" name="Body Level One…"/>
          <p:cNvSpPr txBox="1"/>
          <p:nvPr>
            <p:ph type="body" sz="quarter" idx="1"/>
          </p:nvPr>
        </p:nvSpPr>
        <p:spPr>
          <a:xfrm>
            <a:off x="839787" y="1681163"/>
            <a:ext cx="5157789" cy="823913"/>
          </a:xfrm>
          <a:prstGeom prst="rect">
            <a:avLst/>
          </a:prstGeom>
        </p:spPr>
        <p:txBody>
          <a:bodyPr anchor="b"/>
          <a:lstStyle>
            <a:lvl1pPr marL="0" indent="0" defTabSz="914400">
              <a:lnSpc>
                <a:spcPct val="90000"/>
              </a:lnSpc>
              <a:spcBef>
                <a:spcPts val="1000"/>
              </a:spcBef>
              <a:buClrTx/>
              <a:buSzTx/>
              <a:buNone/>
              <a:defRPr b="1" sz="2400">
                <a:solidFill>
                  <a:srgbClr val="000000"/>
                </a:solidFill>
                <a:latin typeface="+mn-lt"/>
                <a:ea typeface="+mn-ea"/>
                <a:cs typeface="+mn-cs"/>
                <a:sym typeface="Calibri"/>
              </a:defRPr>
            </a:lvl1pPr>
            <a:lvl2pPr marL="0" indent="457200" defTabSz="914400">
              <a:lnSpc>
                <a:spcPct val="90000"/>
              </a:lnSpc>
              <a:spcBef>
                <a:spcPts val="1000"/>
              </a:spcBef>
              <a:buClrTx/>
              <a:buSzTx/>
              <a:buNone/>
              <a:defRPr b="1" sz="2400">
                <a:solidFill>
                  <a:srgbClr val="000000"/>
                </a:solidFill>
                <a:latin typeface="+mn-lt"/>
                <a:ea typeface="+mn-ea"/>
                <a:cs typeface="+mn-cs"/>
                <a:sym typeface="Calibri"/>
              </a:defRPr>
            </a:lvl2pPr>
            <a:lvl3pPr marL="0" indent="914400" defTabSz="914400">
              <a:lnSpc>
                <a:spcPct val="90000"/>
              </a:lnSpc>
              <a:spcBef>
                <a:spcPts val="1000"/>
              </a:spcBef>
              <a:buClrTx/>
              <a:buSzTx/>
              <a:buNone/>
              <a:defRPr b="1" sz="2400">
                <a:solidFill>
                  <a:srgbClr val="000000"/>
                </a:solidFill>
                <a:latin typeface="+mn-lt"/>
                <a:ea typeface="+mn-ea"/>
                <a:cs typeface="+mn-cs"/>
                <a:sym typeface="Calibri"/>
              </a:defRPr>
            </a:lvl3pPr>
            <a:lvl4pPr marL="0" indent="1371600" defTabSz="914400">
              <a:lnSpc>
                <a:spcPct val="90000"/>
              </a:lnSpc>
              <a:spcBef>
                <a:spcPts val="1000"/>
              </a:spcBef>
              <a:buClrTx/>
              <a:buSzTx/>
              <a:buNone/>
              <a:defRPr b="1" sz="2400">
                <a:solidFill>
                  <a:srgbClr val="000000"/>
                </a:solidFill>
                <a:latin typeface="+mn-lt"/>
                <a:ea typeface="+mn-ea"/>
                <a:cs typeface="+mn-cs"/>
                <a:sym typeface="Calibri"/>
              </a:defRPr>
            </a:lvl4pPr>
            <a:lvl5pPr marL="0" indent="1828800" defTabSz="914400">
              <a:lnSpc>
                <a:spcPct val="90000"/>
              </a:lnSpc>
              <a:spcBef>
                <a:spcPts val="1000"/>
              </a:spcBef>
              <a:buClrTx/>
              <a:buSzTx/>
              <a:buNone/>
              <a:defRPr b="1" sz="24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30" name="Text Placeholder 4"/>
          <p:cNvSpPr/>
          <p:nvPr>
            <p:ph type="body" sz="quarter" idx="21"/>
          </p:nvPr>
        </p:nvSpPr>
        <p:spPr>
          <a:xfrm>
            <a:off x="6172200" y="1681163"/>
            <a:ext cx="5183188" cy="823913"/>
          </a:xfrm>
          <a:prstGeom prst="rect">
            <a:avLst/>
          </a:prstGeom>
        </p:spPr>
        <p:txBody>
          <a:bodyPr anchor="b"/>
          <a:lstStyle/>
          <a:p>
            <a:pPr marL="0" indent="0" defTabSz="914400">
              <a:lnSpc>
                <a:spcPct val="90000"/>
              </a:lnSpc>
              <a:spcBef>
                <a:spcPts val="1000"/>
              </a:spcBef>
              <a:buClrTx/>
              <a:buSzTx/>
              <a:buNone/>
              <a:defRPr b="1" sz="2400">
                <a:solidFill>
                  <a:srgbClr val="000000"/>
                </a:solidFill>
                <a:latin typeface="+mn-lt"/>
                <a:ea typeface="+mn-ea"/>
                <a:cs typeface="+mn-cs"/>
                <a:sym typeface="Calibri"/>
              </a:defRPr>
            </a:pPr>
          </a:p>
        </p:txBody>
      </p:sp>
      <p:sp>
        <p:nvSpPr>
          <p:cNvPr id="231" name="Slide Number"/>
          <p:cNvSpPr txBox="1"/>
          <p:nvPr>
            <p:ph type="sldNum" sz="quarter" idx="2"/>
          </p:nvPr>
        </p:nvSpPr>
        <p:spPr>
          <a:xfrm>
            <a:off x="11933376" y="6544700"/>
            <a:ext cx="258624" cy="248306"/>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238" name="Title Text"/>
          <p:cNvSpPr txBox="1"/>
          <p:nvPr>
            <p:ph type="title"/>
          </p:nvPr>
        </p:nvSpPr>
        <p:spPr>
          <a:xfrm>
            <a:off x="838200" y="365125"/>
            <a:ext cx="10515600" cy="1325563"/>
          </a:xfrm>
          <a:prstGeom prst="rect">
            <a:avLst/>
          </a:prstGeom>
        </p:spPr>
        <p:txBody>
          <a:bodyPr anchor="ctr"/>
          <a:lstStyle>
            <a:lvl1pPr defTabSz="914400">
              <a:lnSpc>
                <a:spcPct val="90000"/>
              </a:lnSpc>
              <a:defRPr cap="none" sz="4400">
                <a:solidFill>
                  <a:srgbClr val="000000"/>
                </a:solidFill>
                <a:latin typeface="+mn-lt"/>
                <a:ea typeface="+mn-ea"/>
                <a:cs typeface="+mn-cs"/>
                <a:sym typeface="Calibri"/>
              </a:defRPr>
            </a:lvl1pPr>
          </a:lstStyle>
          <a:p>
            <a:pPr/>
            <a:r>
              <a:t>Title Text</a:t>
            </a:r>
          </a:p>
        </p:txBody>
      </p:sp>
      <p:sp>
        <p:nvSpPr>
          <p:cNvPr id="239" name="Slide Number"/>
          <p:cNvSpPr txBox="1"/>
          <p:nvPr>
            <p:ph type="sldNum" sz="quarter" idx="2"/>
          </p:nvPr>
        </p:nvSpPr>
        <p:spPr>
          <a:xfrm>
            <a:off x="11933376" y="6544700"/>
            <a:ext cx="258624" cy="248306"/>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246" name="Slide Number"/>
          <p:cNvSpPr txBox="1"/>
          <p:nvPr>
            <p:ph type="sldNum" sz="quarter" idx="2"/>
          </p:nvPr>
        </p:nvSpPr>
        <p:spPr>
          <a:xfrm>
            <a:off x="11933376" y="6544700"/>
            <a:ext cx="258624" cy="248306"/>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253" name="Title Text"/>
          <p:cNvSpPr txBox="1"/>
          <p:nvPr>
            <p:ph type="title"/>
          </p:nvPr>
        </p:nvSpPr>
        <p:spPr>
          <a:xfrm>
            <a:off x="839787" y="457200"/>
            <a:ext cx="3932239" cy="1600200"/>
          </a:xfrm>
          <a:prstGeom prst="rect">
            <a:avLst/>
          </a:prstGeom>
        </p:spPr>
        <p:txBody>
          <a:bodyPr/>
          <a:lstStyle>
            <a:lvl1pPr defTabSz="914400">
              <a:lnSpc>
                <a:spcPct val="90000"/>
              </a:lnSpc>
              <a:defRPr cap="none" sz="3200">
                <a:solidFill>
                  <a:srgbClr val="000000"/>
                </a:solidFill>
                <a:latin typeface="+mn-lt"/>
                <a:ea typeface="+mn-ea"/>
                <a:cs typeface="+mn-cs"/>
                <a:sym typeface="Calibri"/>
              </a:defRPr>
            </a:lvl1pPr>
          </a:lstStyle>
          <a:p>
            <a:pPr/>
            <a:r>
              <a:t>Title Text</a:t>
            </a:r>
          </a:p>
        </p:txBody>
      </p:sp>
      <p:sp>
        <p:nvSpPr>
          <p:cNvPr id="254" name="Body Level One…"/>
          <p:cNvSpPr txBox="1"/>
          <p:nvPr>
            <p:ph type="body" sz="half" idx="1"/>
          </p:nvPr>
        </p:nvSpPr>
        <p:spPr>
          <a:xfrm>
            <a:off x="5183187" y="987425"/>
            <a:ext cx="6172201" cy="4873625"/>
          </a:xfrm>
          <a:prstGeom prst="rect">
            <a:avLst/>
          </a:prstGeom>
        </p:spPr>
        <p:txBody>
          <a:bodyPr anchor="t"/>
          <a:lstStyle>
            <a:lvl1pPr marL="228600" indent="-228600" defTabSz="914400">
              <a:lnSpc>
                <a:spcPct val="90000"/>
              </a:lnSpc>
              <a:spcBef>
                <a:spcPts val="1000"/>
              </a:spcBef>
              <a:buClrTx/>
              <a:buSzPct val="100000"/>
              <a:buFont typeface="Arial"/>
              <a:buChar char="•"/>
              <a:defRPr sz="3200">
                <a:solidFill>
                  <a:srgbClr val="000000"/>
                </a:solidFill>
                <a:latin typeface="+mn-lt"/>
                <a:ea typeface="+mn-ea"/>
                <a:cs typeface="+mn-cs"/>
                <a:sym typeface="Calibri"/>
              </a:defRPr>
            </a:lvl1pPr>
            <a:lvl2pPr marL="718457" indent="-261257" defTabSz="914400">
              <a:lnSpc>
                <a:spcPct val="90000"/>
              </a:lnSpc>
              <a:spcBef>
                <a:spcPts val="1000"/>
              </a:spcBef>
              <a:buClrTx/>
              <a:buSzPct val="100000"/>
              <a:buFont typeface="Arial"/>
              <a:buChar char="•"/>
              <a:defRPr sz="3200">
                <a:solidFill>
                  <a:srgbClr val="000000"/>
                </a:solidFill>
                <a:latin typeface="+mn-lt"/>
                <a:ea typeface="+mn-ea"/>
                <a:cs typeface="+mn-cs"/>
                <a:sym typeface="Calibri"/>
              </a:defRPr>
            </a:lvl2pPr>
            <a:lvl3pPr marL="1219200" indent="-304800" defTabSz="914400">
              <a:lnSpc>
                <a:spcPct val="90000"/>
              </a:lnSpc>
              <a:spcBef>
                <a:spcPts val="1000"/>
              </a:spcBef>
              <a:buClrTx/>
              <a:buSzPct val="100000"/>
              <a:buFont typeface="Arial"/>
              <a:buChar char="•"/>
              <a:defRPr sz="3200">
                <a:solidFill>
                  <a:srgbClr val="000000"/>
                </a:solidFill>
                <a:latin typeface="+mn-lt"/>
                <a:ea typeface="+mn-ea"/>
                <a:cs typeface="+mn-cs"/>
                <a:sym typeface="Calibri"/>
              </a:defRPr>
            </a:lvl3pPr>
            <a:lvl4pPr marL="1737360" indent="-365760" defTabSz="914400">
              <a:lnSpc>
                <a:spcPct val="90000"/>
              </a:lnSpc>
              <a:spcBef>
                <a:spcPts val="1000"/>
              </a:spcBef>
              <a:buClrTx/>
              <a:buSzPct val="100000"/>
              <a:buFont typeface="Arial"/>
              <a:buChar char="•"/>
              <a:defRPr sz="3200">
                <a:solidFill>
                  <a:srgbClr val="000000"/>
                </a:solidFill>
                <a:latin typeface="+mn-lt"/>
                <a:ea typeface="+mn-ea"/>
                <a:cs typeface="+mn-cs"/>
                <a:sym typeface="Calibri"/>
              </a:defRPr>
            </a:lvl4pPr>
            <a:lvl5pPr marL="2194560" indent="-365760" defTabSz="914400">
              <a:lnSpc>
                <a:spcPct val="90000"/>
              </a:lnSpc>
              <a:spcBef>
                <a:spcPts val="1000"/>
              </a:spcBef>
              <a:buClrTx/>
              <a:buSzPct val="100000"/>
              <a:buFont typeface="Arial"/>
              <a:buChar char="•"/>
              <a:defRPr sz="32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55" name="Text Placeholder 3"/>
          <p:cNvSpPr/>
          <p:nvPr>
            <p:ph type="body" sz="quarter" idx="21"/>
          </p:nvPr>
        </p:nvSpPr>
        <p:spPr>
          <a:xfrm>
            <a:off x="839787" y="2057400"/>
            <a:ext cx="3932238" cy="3811588"/>
          </a:xfrm>
          <a:prstGeom prst="rect">
            <a:avLst/>
          </a:prstGeom>
        </p:spPr>
        <p:txBody>
          <a:bodyPr anchor="t"/>
          <a:lstStyle/>
          <a:p>
            <a:pPr marL="0" indent="0" defTabSz="914400">
              <a:lnSpc>
                <a:spcPct val="90000"/>
              </a:lnSpc>
              <a:spcBef>
                <a:spcPts val="1000"/>
              </a:spcBef>
              <a:buClrTx/>
              <a:buSzTx/>
              <a:buNone/>
              <a:defRPr sz="1600">
                <a:solidFill>
                  <a:srgbClr val="000000"/>
                </a:solidFill>
                <a:latin typeface="+mn-lt"/>
                <a:ea typeface="+mn-ea"/>
                <a:cs typeface="+mn-cs"/>
                <a:sym typeface="Calibri"/>
              </a:defRPr>
            </a:pPr>
          </a:p>
        </p:txBody>
      </p:sp>
      <p:sp>
        <p:nvSpPr>
          <p:cNvPr id="256" name="Slide Number"/>
          <p:cNvSpPr txBox="1"/>
          <p:nvPr>
            <p:ph type="sldNum" sz="quarter" idx="2"/>
          </p:nvPr>
        </p:nvSpPr>
        <p:spPr>
          <a:xfrm>
            <a:off x="11933376" y="6544700"/>
            <a:ext cx="258624" cy="248306"/>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263" name="Title Text"/>
          <p:cNvSpPr txBox="1"/>
          <p:nvPr>
            <p:ph type="title"/>
          </p:nvPr>
        </p:nvSpPr>
        <p:spPr>
          <a:xfrm>
            <a:off x="839787" y="457200"/>
            <a:ext cx="3932239" cy="1600200"/>
          </a:xfrm>
          <a:prstGeom prst="rect">
            <a:avLst/>
          </a:prstGeom>
        </p:spPr>
        <p:txBody>
          <a:bodyPr/>
          <a:lstStyle>
            <a:lvl1pPr defTabSz="914400">
              <a:lnSpc>
                <a:spcPct val="90000"/>
              </a:lnSpc>
              <a:defRPr cap="none" sz="3200">
                <a:solidFill>
                  <a:srgbClr val="000000"/>
                </a:solidFill>
                <a:latin typeface="+mn-lt"/>
                <a:ea typeface="+mn-ea"/>
                <a:cs typeface="+mn-cs"/>
                <a:sym typeface="Calibri"/>
              </a:defRPr>
            </a:lvl1pPr>
          </a:lstStyle>
          <a:p>
            <a:pPr/>
            <a:r>
              <a:t>Title Text</a:t>
            </a:r>
          </a:p>
        </p:txBody>
      </p:sp>
      <p:sp>
        <p:nvSpPr>
          <p:cNvPr id="264" name="Picture Placeholder 2"/>
          <p:cNvSpPr/>
          <p:nvPr>
            <p:ph type="pic" sz="half" idx="21"/>
          </p:nvPr>
        </p:nvSpPr>
        <p:spPr>
          <a:xfrm>
            <a:off x="5183187" y="987425"/>
            <a:ext cx="6172201" cy="4873625"/>
          </a:xfrm>
          <a:prstGeom prst="rect">
            <a:avLst/>
          </a:prstGeom>
        </p:spPr>
        <p:txBody>
          <a:bodyPr lIns="91439" rIns="91439" anchor="t">
            <a:noAutofit/>
          </a:bodyPr>
          <a:lstStyle/>
          <a:p>
            <a:pPr/>
          </a:p>
        </p:txBody>
      </p:sp>
      <p:sp>
        <p:nvSpPr>
          <p:cNvPr id="265" name="Body Level One…"/>
          <p:cNvSpPr txBox="1"/>
          <p:nvPr>
            <p:ph type="body" sz="quarter" idx="1"/>
          </p:nvPr>
        </p:nvSpPr>
        <p:spPr>
          <a:xfrm>
            <a:off x="839787" y="2057400"/>
            <a:ext cx="3932239" cy="3811588"/>
          </a:xfrm>
          <a:prstGeom prst="rect">
            <a:avLst/>
          </a:prstGeom>
        </p:spPr>
        <p:txBody>
          <a:bodyPr anchor="t"/>
          <a:lstStyle>
            <a:lvl1pPr marL="0" indent="0" defTabSz="914400">
              <a:lnSpc>
                <a:spcPct val="90000"/>
              </a:lnSpc>
              <a:spcBef>
                <a:spcPts val="1000"/>
              </a:spcBef>
              <a:buClrTx/>
              <a:buSzTx/>
              <a:buNone/>
              <a:defRPr sz="1600">
                <a:solidFill>
                  <a:srgbClr val="000000"/>
                </a:solidFill>
                <a:latin typeface="+mn-lt"/>
                <a:ea typeface="+mn-ea"/>
                <a:cs typeface="+mn-cs"/>
                <a:sym typeface="Calibri"/>
              </a:defRPr>
            </a:lvl1pPr>
            <a:lvl2pPr marL="0" indent="457200" defTabSz="914400">
              <a:lnSpc>
                <a:spcPct val="90000"/>
              </a:lnSpc>
              <a:spcBef>
                <a:spcPts val="1000"/>
              </a:spcBef>
              <a:buClrTx/>
              <a:buSzTx/>
              <a:buNone/>
              <a:defRPr sz="1600">
                <a:solidFill>
                  <a:srgbClr val="000000"/>
                </a:solidFill>
                <a:latin typeface="+mn-lt"/>
                <a:ea typeface="+mn-ea"/>
                <a:cs typeface="+mn-cs"/>
                <a:sym typeface="Calibri"/>
              </a:defRPr>
            </a:lvl2pPr>
            <a:lvl3pPr marL="0" indent="914400" defTabSz="914400">
              <a:lnSpc>
                <a:spcPct val="90000"/>
              </a:lnSpc>
              <a:spcBef>
                <a:spcPts val="1000"/>
              </a:spcBef>
              <a:buClrTx/>
              <a:buSzTx/>
              <a:buNone/>
              <a:defRPr sz="1600">
                <a:solidFill>
                  <a:srgbClr val="000000"/>
                </a:solidFill>
                <a:latin typeface="+mn-lt"/>
                <a:ea typeface="+mn-ea"/>
                <a:cs typeface="+mn-cs"/>
                <a:sym typeface="Calibri"/>
              </a:defRPr>
            </a:lvl3pPr>
            <a:lvl4pPr marL="0" indent="1371600" defTabSz="914400">
              <a:lnSpc>
                <a:spcPct val="90000"/>
              </a:lnSpc>
              <a:spcBef>
                <a:spcPts val="1000"/>
              </a:spcBef>
              <a:buClrTx/>
              <a:buSzTx/>
              <a:buNone/>
              <a:defRPr sz="1600">
                <a:solidFill>
                  <a:srgbClr val="000000"/>
                </a:solidFill>
                <a:latin typeface="+mn-lt"/>
                <a:ea typeface="+mn-ea"/>
                <a:cs typeface="+mn-cs"/>
                <a:sym typeface="Calibri"/>
              </a:defRPr>
            </a:lvl4pPr>
            <a:lvl5pPr marL="0" indent="1828800" defTabSz="914400">
              <a:lnSpc>
                <a:spcPct val="90000"/>
              </a:lnSpc>
              <a:spcBef>
                <a:spcPts val="1000"/>
              </a:spcBef>
              <a:buClrTx/>
              <a:buSzTx/>
              <a:buNone/>
              <a:defRPr sz="16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66" name="Slide Number"/>
          <p:cNvSpPr txBox="1"/>
          <p:nvPr>
            <p:ph type="sldNum" sz="quarter" idx="2"/>
          </p:nvPr>
        </p:nvSpPr>
        <p:spPr>
          <a:xfrm>
            <a:off x="11933376" y="6544700"/>
            <a:ext cx="258624" cy="248306"/>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273" name="Title Text"/>
          <p:cNvSpPr txBox="1"/>
          <p:nvPr>
            <p:ph type="title"/>
          </p:nvPr>
        </p:nvSpPr>
        <p:spPr>
          <a:xfrm>
            <a:off x="1524000" y="1122362"/>
            <a:ext cx="9144000" cy="2387601"/>
          </a:xfrm>
          <a:prstGeom prst="rect">
            <a:avLst/>
          </a:prstGeom>
        </p:spPr>
        <p:txBody>
          <a:bodyPr/>
          <a:lstStyle>
            <a:lvl1pPr algn="ctr" defTabSz="914400">
              <a:lnSpc>
                <a:spcPct val="90000"/>
              </a:lnSpc>
              <a:defRPr cap="none" sz="6000">
                <a:solidFill>
                  <a:srgbClr val="000000"/>
                </a:solidFill>
                <a:latin typeface="Calibri Light"/>
                <a:ea typeface="Calibri Light"/>
                <a:cs typeface="Calibri Light"/>
                <a:sym typeface="Calibri Light"/>
              </a:defRPr>
            </a:lvl1pPr>
          </a:lstStyle>
          <a:p>
            <a:pPr/>
            <a:r>
              <a:t>Title Text</a:t>
            </a:r>
          </a:p>
        </p:txBody>
      </p:sp>
      <p:sp>
        <p:nvSpPr>
          <p:cNvPr id="274" name="Body Level One…"/>
          <p:cNvSpPr txBox="1"/>
          <p:nvPr>
            <p:ph type="body" sz="quarter" idx="1"/>
          </p:nvPr>
        </p:nvSpPr>
        <p:spPr>
          <a:xfrm>
            <a:off x="1524000" y="3602037"/>
            <a:ext cx="9144000" cy="1655763"/>
          </a:xfrm>
          <a:prstGeom prst="rect">
            <a:avLst/>
          </a:prstGeom>
        </p:spPr>
        <p:txBody>
          <a:bodyPr anchor="t"/>
          <a:lstStyle>
            <a:lvl1pPr marL="0" indent="0" algn="ctr" defTabSz="914400">
              <a:lnSpc>
                <a:spcPct val="90000"/>
              </a:lnSpc>
              <a:spcBef>
                <a:spcPts val="1000"/>
              </a:spcBef>
              <a:buClrTx/>
              <a:buSzTx/>
              <a:buNone/>
              <a:defRPr sz="2400">
                <a:solidFill>
                  <a:srgbClr val="000000"/>
                </a:solidFill>
                <a:latin typeface="+mn-lt"/>
                <a:ea typeface="+mn-ea"/>
                <a:cs typeface="+mn-cs"/>
                <a:sym typeface="Calibri"/>
              </a:defRPr>
            </a:lvl1pPr>
            <a:lvl2pPr marL="0" indent="457200" algn="ctr" defTabSz="914400">
              <a:lnSpc>
                <a:spcPct val="90000"/>
              </a:lnSpc>
              <a:spcBef>
                <a:spcPts val="1000"/>
              </a:spcBef>
              <a:buClrTx/>
              <a:buSzTx/>
              <a:buNone/>
              <a:defRPr sz="2400">
                <a:solidFill>
                  <a:srgbClr val="000000"/>
                </a:solidFill>
                <a:latin typeface="+mn-lt"/>
                <a:ea typeface="+mn-ea"/>
                <a:cs typeface="+mn-cs"/>
                <a:sym typeface="Calibri"/>
              </a:defRPr>
            </a:lvl2pPr>
            <a:lvl3pPr marL="0" indent="914400" algn="ctr" defTabSz="914400">
              <a:lnSpc>
                <a:spcPct val="90000"/>
              </a:lnSpc>
              <a:spcBef>
                <a:spcPts val="1000"/>
              </a:spcBef>
              <a:buClrTx/>
              <a:buSzTx/>
              <a:buNone/>
              <a:defRPr sz="2400">
                <a:solidFill>
                  <a:srgbClr val="000000"/>
                </a:solidFill>
                <a:latin typeface="+mn-lt"/>
                <a:ea typeface="+mn-ea"/>
                <a:cs typeface="+mn-cs"/>
                <a:sym typeface="Calibri"/>
              </a:defRPr>
            </a:lvl3pPr>
            <a:lvl4pPr marL="0" indent="1371600" algn="ctr" defTabSz="914400">
              <a:lnSpc>
                <a:spcPct val="90000"/>
              </a:lnSpc>
              <a:spcBef>
                <a:spcPts val="1000"/>
              </a:spcBef>
              <a:buClrTx/>
              <a:buSzTx/>
              <a:buNone/>
              <a:defRPr sz="2400">
                <a:solidFill>
                  <a:srgbClr val="000000"/>
                </a:solidFill>
                <a:latin typeface="+mn-lt"/>
                <a:ea typeface="+mn-ea"/>
                <a:cs typeface="+mn-cs"/>
                <a:sym typeface="Calibri"/>
              </a:defRPr>
            </a:lvl4pPr>
            <a:lvl5pPr marL="0" indent="1828800" algn="ctr" defTabSz="914400">
              <a:lnSpc>
                <a:spcPct val="90000"/>
              </a:lnSpc>
              <a:spcBef>
                <a:spcPts val="1000"/>
              </a:spcBef>
              <a:buClrTx/>
              <a:buSzTx/>
              <a:buNone/>
              <a:defRPr sz="24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75" name="Slide Number"/>
          <p:cNvSpPr txBox="1"/>
          <p:nvPr>
            <p:ph type="sldNum" sz="quarter" idx="2"/>
          </p:nvPr>
        </p:nvSpPr>
        <p:spPr>
          <a:xfrm>
            <a:off x="11095176" y="6414760"/>
            <a:ext cx="258624" cy="248305"/>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4" name="Title Text"/>
          <p:cNvSpPr txBox="1"/>
          <p:nvPr>
            <p:ph type="title"/>
          </p:nvPr>
        </p:nvSpPr>
        <p:spPr>
          <a:xfrm>
            <a:off x="581191" y="702155"/>
            <a:ext cx="11029617" cy="1188721"/>
          </a:xfrm>
          <a:prstGeom prst="rect">
            <a:avLst/>
          </a:prstGeom>
        </p:spPr>
        <p:txBody>
          <a:bodyPr/>
          <a:lstStyle/>
          <a:p>
            <a:pPr/>
            <a:r>
              <a:t>Title Text</a:t>
            </a:r>
          </a:p>
        </p:txBody>
      </p:sp>
      <p:sp>
        <p:nvSpPr>
          <p:cNvPr id="35" name="Body Level One…"/>
          <p:cNvSpPr txBox="1"/>
          <p:nvPr>
            <p:ph type="body" idx="1"/>
          </p:nvPr>
        </p:nvSpPr>
        <p:spPr>
          <a:xfrm>
            <a:off x="581191" y="2340864"/>
            <a:ext cx="11029617" cy="3634486"/>
          </a:xfrm>
          <a:prstGeom prst="rect">
            <a:avLst/>
          </a:prstGeom>
        </p:spPr>
        <p:txBody>
          <a:bodyPr anchor="t"/>
          <a:lstStyle>
            <a:lvl1pPr>
              <a:defRPr sz="2800"/>
            </a:lvl1pPr>
            <a:lvl2pPr marL="681000" indent="-356999">
              <a:defRPr sz="2800"/>
            </a:lvl2pPr>
            <a:lvl3pPr marL="1008000" indent="-377999">
              <a:defRPr sz="2800"/>
            </a:lvl3pPr>
            <a:lvl4pPr marL="1371999" indent="-364000">
              <a:defRPr sz="2800"/>
            </a:lvl4pPr>
            <a:lvl5pPr marL="1731999" indent="-363999">
              <a:defRPr sz="2800"/>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1337154" y="6471856"/>
            <a:ext cx="273656" cy="269241"/>
          </a:xfrm>
          <a:prstGeom prst="rect">
            <a:avLst/>
          </a:prstGeom>
        </p:spPr>
        <p:txBody>
          <a:bodyPr/>
          <a:lstStyle>
            <a:lvl1pPr>
              <a:defRPr sz="12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82" name="Title Text"/>
          <p:cNvSpPr txBox="1"/>
          <p:nvPr>
            <p:ph type="title"/>
          </p:nvPr>
        </p:nvSpPr>
        <p:spPr>
          <a:xfrm>
            <a:off x="838200" y="365125"/>
            <a:ext cx="10515600" cy="1325563"/>
          </a:xfrm>
          <a:prstGeom prst="rect">
            <a:avLst/>
          </a:prstGeom>
        </p:spPr>
        <p:txBody>
          <a:bodyPr anchor="ctr"/>
          <a:lstStyle>
            <a:lvl1pPr defTabSz="914400">
              <a:lnSpc>
                <a:spcPct val="90000"/>
              </a:lnSpc>
              <a:defRPr cap="none" sz="4400">
                <a:solidFill>
                  <a:srgbClr val="000000"/>
                </a:solidFill>
                <a:latin typeface="Calibri Light"/>
                <a:ea typeface="Calibri Light"/>
                <a:cs typeface="Calibri Light"/>
                <a:sym typeface="Calibri Light"/>
              </a:defRPr>
            </a:lvl1pPr>
          </a:lstStyle>
          <a:p>
            <a:pPr/>
            <a:r>
              <a:t>Title Text</a:t>
            </a:r>
          </a:p>
        </p:txBody>
      </p:sp>
      <p:sp>
        <p:nvSpPr>
          <p:cNvPr id="283" name="Body Level One…"/>
          <p:cNvSpPr txBox="1"/>
          <p:nvPr>
            <p:ph type="body" idx="1"/>
          </p:nvPr>
        </p:nvSpPr>
        <p:spPr>
          <a:xfrm>
            <a:off x="838200" y="1825625"/>
            <a:ext cx="10515600" cy="4351338"/>
          </a:xfrm>
          <a:prstGeom prst="rect">
            <a:avLst/>
          </a:prstGeom>
        </p:spPr>
        <p:txBody>
          <a:bodyPr anchor="t"/>
          <a:lstStyle>
            <a:lvl1pPr marL="228600" indent="-228600"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1pPr>
            <a:lvl2pPr marL="723900" indent="-266700"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2pPr>
            <a:lvl3pPr marL="1234439" indent="-320039"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3pPr>
            <a:lvl4pPr marL="1727200" indent="-355600"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4pPr>
            <a:lvl5pPr marL="2184400" indent="-355600"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84" name="Slide Number"/>
          <p:cNvSpPr txBox="1"/>
          <p:nvPr>
            <p:ph type="sldNum" sz="quarter" idx="2"/>
          </p:nvPr>
        </p:nvSpPr>
        <p:spPr>
          <a:xfrm>
            <a:off x="11095176" y="6414760"/>
            <a:ext cx="258624" cy="248305"/>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291" name="Title Text"/>
          <p:cNvSpPr txBox="1"/>
          <p:nvPr>
            <p:ph type="title"/>
          </p:nvPr>
        </p:nvSpPr>
        <p:spPr>
          <a:xfrm>
            <a:off x="831850" y="1709738"/>
            <a:ext cx="10515600" cy="2852737"/>
          </a:xfrm>
          <a:prstGeom prst="rect">
            <a:avLst/>
          </a:prstGeom>
        </p:spPr>
        <p:txBody>
          <a:bodyPr/>
          <a:lstStyle>
            <a:lvl1pPr defTabSz="914400">
              <a:lnSpc>
                <a:spcPct val="90000"/>
              </a:lnSpc>
              <a:defRPr cap="none" sz="6000">
                <a:solidFill>
                  <a:srgbClr val="000000"/>
                </a:solidFill>
                <a:latin typeface="Calibri Light"/>
                <a:ea typeface="Calibri Light"/>
                <a:cs typeface="Calibri Light"/>
                <a:sym typeface="Calibri Light"/>
              </a:defRPr>
            </a:lvl1pPr>
          </a:lstStyle>
          <a:p>
            <a:pPr/>
            <a:r>
              <a:t>Title Text</a:t>
            </a:r>
          </a:p>
        </p:txBody>
      </p:sp>
      <p:sp>
        <p:nvSpPr>
          <p:cNvPr id="292" name="Body Level One…"/>
          <p:cNvSpPr txBox="1"/>
          <p:nvPr>
            <p:ph type="body" sz="quarter" idx="1"/>
          </p:nvPr>
        </p:nvSpPr>
        <p:spPr>
          <a:xfrm>
            <a:off x="831850" y="4589462"/>
            <a:ext cx="10515600" cy="1500188"/>
          </a:xfrm>
          <a:prstGeom prst="rect">
            <a:avLst/>
          </a:prstGeom>
        </p:spPr>
        <p:txBody>
          <a:bodyPr anchor="t"/>
          <a:lstStyle>
            <a:lvl1pPr marL="0" indent="0" defTabSz="914400">
              <a:lnSpc>
                <a:spcPct val="90000"/>
              </a:lnSpc>
              <a:spcBef>
                <a:spcPts val="1000"/>
              </a:spcBef>
              <a:buClrTx/>
              <a:buSzTx/>
              <a:buNone/>
              <a:defRPr sz="2400">
                <a:solidFill>
                  <a:srgbClr val="888888"/>
                </a:solidFill>
                <a:latin typeface="+mn-lt"/>
                <a:ea typeface="+mn-ea"/>
                <a:cs typeface="+mn-cs"/>
                <a:sym typeface="Calibri"/>
              </a:defRPr>
            </a:lvl1pPr>
            <a:lvl2pPr marL="0" indent="457200" defTabSz="914400">
              <a:lnSpc>
                <a:spcPct val="90000"/>
              </a:lnSpc>
              <a:spcBef>
                <a:spcPts val="1000"/>
              </a:spcBef>
              <a:buClrTx/>
              <a:buSzTx/>
              <a:buNone/>
              <a:defRPr sz="2400">
                <a:solidFill>
                  <a:srgbClr val="888888"/>
                </a:solidFill>
                <a:latin typeface="+mn-lt"/>
                <a:ea typeface="+mn-ea"/>
                <a:cs typeface="+mn-cs"/>
                <a:sym typeface="Calibri"/>
              </a:defRPr>
            </a:lvl2pPr>
            <a:lvl3pPr marL="0" indent="914400" defTabSz="914400">
              <a:lnSpc>
                <a:spcPct val="90000"/>
              </a:lnSpc>
              <a:spcBef>
                <a:spcPts val="1000"/>
              </a:spcBef>
              <a:buClrTx/>
              <a:buSzTx/>
              <a:buNone/>
              <a:defRPr sz="2400">
                <a:solidFill>
                  <a:srgbClr val="888888"/>
                </a:solidFill>
                <a:latin typeface="+mn-lt"/>
                <a:ea typeface="+mn-ea"/>
                <a:cs typeface="+mn-cs"/>
                <a:sym typeface="Calibri"/>
              </a:defRPr>
            </a:lvl3pPr>
            <a:lvl4pPr marL="0" indent="1371600" defTabSz="914400">
              <a:lnSpc>
                <a:spcPct val="90000"/>
              </a:lnSpc>
              <a:spcBef>
                <a:spcPts val="1000"/>
              </a:spcBef>
              <a:buClrTx/>
              <a:buSzTx/>
              <a:buNone/>
              <a:defRPr sz="2400">
                <a:solidFill>
                  <a:srgbClr val="888888"/>
                </a:solidFill>
                <a:latin typeface="+mn-lt"/>
                <a:ea typeface="+mn-ea"/>
                <a:cs typeface="+mn-cs"/>
                <a:sym typeface="Calibri"/>
              </a:defRPr>
            </a:lvl4pPr>
            <a:lvl5pPr marL="0" indent="1828800" defTabSz="914400">
              <a:lnSpc>
                <a:spcPct val="90000"/>
              </a:lnSpc>
              <a:spcBef>
                <a:spcPts val="1000"/>
              </a:spcBef>
              <a:buClrTx/>
              <a:buSzTx/>
              <a:buNone/>
              <a:defRPr sz="2400">
                <a:solidFill>
                  <a:srgbClr val="888888"/>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93" name="Slide Number"/>
          <p:cNvSpPr txBox="1"/>
          <p:nvPr>
            <p:ph type="sldNum" sz="quarter" idx="2"/>
          </p:nvPr>
        </p:nvSpPr>
        <p:spPr>
          <a:xfrm>
            <a:off x="11095176" y="6414760"/>
            <a:ext cx="258624" cy="248305"/>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300" name="Title Text"/>
          <p:cNvSpPr txBox="1"/>
          <p:nvPr>
            <p:ph type="title"/>
          </p:nvPr>
        </p:nvSpPr>
        <p:spPr>
          <a:xfrm>
            <a:off x="838200" y="365125"/>
            <a:ext cx="10515600" cy="1325563"/>
          </a:xfrm>
          <a:prstGeom prst="rect">
            <a:avLst/>
          </a:prstGeom>
        </p:spPr>
        <p:txBody>
          <a:bodyPr anchor="ctr"/>
          <a:lstStyle>
            <a:lvl1pPr defTabSz="914400">
              <a:lnSpc>
                <a:spcPct val="90000"/>
              </a:lnSpc>
              <a:defRPr cap="none" sz="4400">
                <a:solidFill>
                  <a:srgbClr val="000000"/>
                </a:solidFill>
                <a:latin typeface="Calibri Light"/>
                <a:ea typeface="Calibri Light"/>
                <a:cs typeface="Calibri Light"/>
                <a:sym typeface="Calibri Light"/>
              </a:defRPr>
            </a:lvl1pPr>
          </a:lstStyle>
          <a:p>
            <a:pPr/>
            <a:r>
              <a:t>Title Text</a:t>
            </a:r>
          </a:p>
        </p:txBody>
      </p:sp>
      <p:sp>
        <p:nvSpPr>
          <p:cNvPr id="301" name="Body Level One…"/>
          <p:cNvSpPr txBox="1"/>
          <p:nvPr>
            <p:ph type="body" sz="half" idx="1"/>
          </p:nvPr>
        </p:nvSpPr>
        <p:spPr>
          <a:xfrm>
            <a:off x="838200" y="1825625"/>
            <a:ext cx="5181600" cy="4351338"/>
          </a:xfrm>
          <a:prstGeom prst="rect">
            <a:avLst/>
          </a:prstGeom>
        </p:spPr>
        <p:txBody>
          <a:bodyPr anchor="t"/>
          <a:lstStyle>
            <a:lvl1pPr marL="228600" indent="-228600"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1pPr>
            <a:lvl2pPr marL="723900" indent="-266700"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2pPr>
            <a:lvl3pPr marL="1234439" indent="-320039"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3pPr>
            <a:lvl4pPr marL="1727200" indent="-355600"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4pPr>
            <a:lvl5pPr marL="2184400" indent="-355600" defTabSz="914400">
              <a:lnSpc>
                <a:spcPct val="90000"/>
              </a:lnSpc>
              <a:spcBef>
                <a:spcPts val="1000"/>
              </a:spcBef>
              <a:buClrTx/>
              <a:buSzPct val="100000"/>
              <a:buFont typeface="Arial"/>
              <a:buChar char="•"/>
              <a:defRPr sz="28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02" name="Slide Number"/>
          <p:cNvSpPr txBox="1"/>
          <p:nvPr>
            <p:ph type="sldNum" sz="quarter" idx="2"/>
          </p:nvPr>
        </p:nvSpPr>
        <p:spPr>
          <a:xfrm>
            <a:off x="11095176" y="6414760"/>
            <a:ext cx="258624" cy="248305"/>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309" name="Title Text"/>
          <p:cNvSpPr txBox="1"/>
          <p:nvPr>
            <p:ph type="title"/>
          </p:nvPr>
        </p:nvSpPr>
        <p:spPr>
          <a:xfrm>
            <a:off x="839787" y="365125"/>
            <a:ext cx="10515601" cy="1325563"/>
          </a:xfrm>
          <a:prstGeom prst="rect">
            <a:avLst/>
          </a:prstGeom>
        </p:spPr>
        <p:txBody>
          <a:bodyPr anchor="ctr"/>
          <a:lstStyle>
            <a:lvl1pPr defTabSz="914400">
              <a:lnSpc>
                <a:spcPct val="90000"/>
              </a:lnSpc>
              <a:defRPr cap="none" sz="4400">
                <a:solidFill>
                  <a:srgbClr val="000000"/>
                </a:solidFill>
                <a:latin typeface="Calibri Light"/>
                <a:ea typeface="Calibri Light"/>
                <a:cs typeface="Calibri Light"/>
                <a:sym typeface="Calibri Light"/>
              </a:defRPr>
            </a:lvl1pPr>
          </a:lstStyle>
          <a:p>
            <a:pPr/>
            <a:r>
              <a:t>Title Text</a:t>
            </a:r>
          </a:p>
        </p:txBody>
      </p:sp>
      <p:sp>
        <p:nvSpPr>
          <p:cNvPr id="310" name="Body Level One…"/>
          <p:cNvSpPr txBox="1"/>
          <p:nvPr>
            <p:ph type="body" sz="quarter" idx="1"/>
          </p:nvPr>
        </p:nvSpPr>
        <p:spPr>
          <a:xfrm>
            <a:off x="839787" y="1681163"/>
            <a:ext cx="5157789" cy="823913"/>
          </a:xfrm>
          <a:prstGeom prst="rect">
            <a:avLst/>
          </a:prstGeom>
        </p:spPr>
        <p:txBody>
          <a:bodyPr anchor="b"/>
          <a:lstStyle>
            <a:lvl1pPr marL="0" indent="0" defTabSz="914400">
              <a:lnSpc>
                <a:spcPct val="90000"/>
              </a:lnSpc>
              <a:spcBef>
                <a:spcPts val="1000"/>
              </a:spcBef>
              <a:buClrTx/>
              <a:buSzTx/>
              <a:buNone/>
              <a:defRPr b="1" sz="2400">
                <a:solidFill>
                  <a:srgbClr val="000000"/>
                </a:solidFill>
                <a:latin typeface="+mn-lt"/>
                <a:ea typeface="+mn-ea"/>
                <a:cs typeface="+mn-cs"/>
                <a:sym typeface="Calibri"/>
              </a:defRPr>
            </a:lvl1pPr>
            <a:lvl2pPr marL="0" indent="457200" defTabSz="914400">
              <a:lnSpc>
                <a:spcPct val="90000"/>
              </a:lnSpc>
              <a:spcBef>
                <a:spcPts val="1000"/>
              </a:spcBef>
              <a:buClrTx/>
              <a:buSzTx/>
              <a:buNone/>
              <a:defRPr b="1" sz="2400">
                <a:solidFill>
                  <a:srgbClr val="000000"/>
                </a:solidFill>
                <a:latin typeface="+mn-lt"/>
                <a:ea typeface="+mn-ea"/>
                <a:cs typeface="+mn-cs"/>
                <a:sym typeface="Calibri"/>
              </a:defRPr>
            </a:lvl2pPr>
            <a:lvl3pPr marL="0" indent="914400" defTabSz="914400">
              <a:lnSpc>
                <a:spcPct val="90000"/>
              </a:lnSpc>
              <a:spcBef>
                <a:spcPts val="1000"/>
              </a:spcBef>
              <a:buClrTx/>
              <a:buSzTx/>
              <a:buNone/>
              <a:defRPr b="1" sz="2400">
                <a:solidFill>
                  <a:srgbClr val="000000"/>
                </a:solidFill>
                <a:latin typeface="+mn-lt"/>
                <a:ea typeface="+mn-ea"/>
                <a:cs typeface="+mn-cs"/>
                <a:sym typeface="Calibri"/>
              </a:defRPr>
            </a:lvl3pPr>
            <a:lvl4pPr marL="0" indent="1371600" defTabSz="914400">
              <a:lnSpc>
                <a:spcPct val="90000"/>
              </a:lnSpc>
              <a:spcBef>
                <a:spcPts val="1000"/>
              </a:spcBef>
              <a:buClrTx/>
              <a:buSzTx/>
              <a:buNone/>
              <a:defRPr b="1" sz="2400">
                <a:solidFill>
                  <a:srgbClr val="000000"/>
                </a:solidFill>
                <a:latin typeface="+mn-lt"/>
                <a:ea typeface="+mn-ea"/>
                <a:cs typeface="+mn-cs"/>
                <a:sym typeface="Calibri"/>
              </a:defRPr>
            </a:lvl4pPr>
            <a:lvl5pPr marL="0" indent="1828800" defTabSz="914400">
              <a:lnSpc>
                <a:spcPct val="90000"/>
              </a:lnSpc>
              <a:spcBef>
                <a:spcPts val="1000"/>
              </a:spcBef>
              <a:buClrTx/>
              <a:buSzTx/>
              <a:buNone/>
              <a:defRPr b="1" sz="24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11" name="Text Placeholder 4"/>
          <p:cNvSpPr/>
          <p:nvPr>
            <p:ph type="body" sz="quarter" idx="21"/>
          </p:nvPr>
        </p:nvSpPr>
        <p:spPr>
          <a:xfrm>
            <a:off x="6172200" y="1681163"/>
            <a:ext cx="5183188" cy="823913"/>
          </a:xfrm>
          <a:prstGeom prst="rect">
            <a:avLst/>
          </a:prstGeom>
        </p:spPr>
        <p:txBody>
          <a:bodyPr anchor="b"/>
          <a:lstStyle/>
          <a:p>
            <a:pPr marL="0" indent="0" defTabSz="914400">
              <a:lnSpc>
                <a:spcPct val="90000"/>
              </a:lnSpc>
              <a:spcBef>
                <a:spcPts val="1000"/>
              </a:spcBef>
              <a:buClrTx/>
              <a:buSzTx/>
              <a:buNone/>
              <a:defRPr b="1" sz="2400">
                <a:solidFill>
                  <a:srgbClr val="000000"/>
                </a:solidFill>
                <a:latin typeface="+mn-lt"/>
                <a:ea typeface="+mn-ea"/>
                <a:cs typeface="+mn-cs"/>
                <a:sym typeface="Calibri"/>
              </a:defRPr>
            </a:pPr>
          </a:p>
        </p:txBody>
      </p:sp>
      <p:sp>
        <p:nvSpPr>
          <p:cNvPr id="312" name="Slide Number"/>
          <p:cNvSpPr txBox="1"/>
          <p:nvPr>
            <p:ph type="sldNum" sz="quarter" idx="2"/>
          </p:nvPr>
        </p:nvSpPr>
        <p:spPr>
          <a:xfrm>
            <a:off x="11095176" y="6414760"/>
            <a:ext cx="258624" cy="248305"/>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319" name="Title Text"/>
          <p:cNvSpPr txBox="1"/>
          <p:nvPr>
            <p:ph type="title"/>
          </p:nvPr>
        </p:nvSpPr>
        <p:spPr>
          <a:xfrm>
            <a:off x="838200" y="365125"/>
            <a:ext cx="10515600" cy="1325563"/>
          </a:xfrm>
          <a:prstGeom prst="rect">
            <a:avLst/>
          </a:prstGeom>
        </p:spPr>
        <p:txBody>
          <a:bodyPr anchor="ctr"/>
          <a:lstStyle>
            <a:lvl1pPr defTabSz="914400">
              <a:lnSpc>
                <a:spcPct val="90000"/>
              </a:lnSpc>
              <a:defRPr cap="none" sz="4400">
                <a:solidFill>
                  <a:srgbClr val="000000"/>
                </a:solidFill>
                <a:latin typeface="Calibri Light"/>
                <a:ea typeface="Calibri Light"/>
                <a:cs typeface="Calibri Light"/>
                <a:sym typeface="Calibri Light"/>
              </a:defRPr>
            </a:lvl1pPr>
          </a:lstStyle>
          <a:p>
            <a:pPr/>
            <a:r>
              <a:t>Title Text</a:t>
            </a:r>
          </a:p>
        </p:txBody>
      </p:sp>
      <p:sp>
        <p:nvSpPr>
          <p:cNvPr id="320" name="Slide Number"/>
          <p:cNvSpPr txBox="1"/>
          <p:nvPr>
            <p:ph type="sldNum" sz="quarter" idx="2"/>
          </p:nvPr>
        </p:nvSpPr>
        <p:spPr>
          <a:xfrm>
            <a:off x="11095176" y="6414760"/>
            <a:ext cx="258624" cy="248305"/>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327" name="Slide Number"/>
          <p:cNvSpPr txBox="1"/>
          <p:nvPr>
            <p:ph type="sldNum" sz="quarter" idx="2"/>
          </p:nvPr>
        </p:nvSpPr>
        <p:spPr>
          <a:xfrm>
            <a:off x="11095176" y="6414760"/>
            <a:ext cx="258624" cy="248305"/>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334" name="Title Text"/>
          <p:cNvSpPr txBox="1"/>
          <p:nvPr>
            <p:ph type="title"/>
          </p:nvPr>
        </p:nvSpPr>
        <p:spPr>
          <a:xfrm>
            <a:off x="839787" y="457200"/>
            <a:ext cx="3932239" cy="1600200"/>
          </a:xfrm>
          <a:prstGeom prst="rect">
            <a:avLst/>
          </a:prstGeom>
        </p:spPr>
        <p:txBody>
          <a:bodyPr/>
          <a:lstStyle>
            <a:lvl1pPr defTabSz="914400">
              <a:lnSpc>
                <a:spcPct val="90000"/>
              </a:lnSpc>
              <a:defRPr cap="none" sz="3200">
                <a:solidFill>
                  <a:srgbClr val="000000"/>
                </a:solidFill>
                <a:latin typeface="Calibri Light"/>
                <a:ea typeface="Calibri Light"/>
                <a:cs typeface="Calibri Light"/>
                <a:sym typeface="Calibri Light"/>
              </a:defRPr>
            </a:lvl1pPr>
          </a:lstStyle>
          <a:p>
            <a:pPr/>
            <a:r>
              <a:t>Title Text</a:t>
            </a:r>
          </a:p>
        </p:txBody>
      </p:sp>
      <p:sp>
        <p:nvSpPr>
          <p:cNvPr id="335" name="Body Level One…"/>
          <p:cNvSpPr txBox="1"/>
          <p:nvPr>
            <p:ph type="body" sz="half" idx="1"/>
          </p:nvPr>
        </p:nvSpPr>
        <p:spPr>
          <a:xfrm>
            <a:off x="5183187" y="987425"/>
            <a:ext cx="6172201" cy="4873625"/>
          </a:xfrm>
          <a:prstGeom prst="rect">
            <a:avLst/>
          </a:prstGeom>
        </p:spPr>
        <p:txBody>
          <a:bodyPr anchor="t"/>
          <a:lstStyle>
            <a:lvl1pPr marL="228600" indent="-228600" defTabSz="914400">
              <a:lnSpc>
                <a:spcPct val="90000"/>
              </a:lnSpc>
              <a:spcBef>
                <a:spcPts val="1000"/>
              </a:spcBef>
              <a:buClrTx/>
              <a:buSzPct val="100000"/>
              <a:buFont typeface="Arial"/>
              <a:buChar char="•"/>
              <a:defRPr sz="3200">
                <a:solidFill>
                  <a:srgbClr val="000000"/>
                </a:solidFill>
                <a:latin typeface="+mn-lt"/>
                <a:ea typeface="+mn-ea"/>
                <a:cs typeface="+mn-cs"/>
                <a:sym typeface="Calibri"/>
              </a:defRPr>
            </a:lvl1pPr>
            <a:lvl2pPr marL="718457" indent="-261257" defTabSz="914400">
              <a:lnSpc>
                <a:spcPct val="90000"/>
              </a:lnSpc>
              <a:spcBef>
                <a:spcPts val="1000"/>
              </a:spcBef>
              <a:buClrTx/>
              <a:buSzPct val="100000"/>
              <a:buFont typeface="Arial"/>
              <a:buChar char="•"/>
              <a:defRPr sz="3200">
                <a:solidFill>
                  <a:srgbClr val="000000"/>
                </a:solidFill>
                <a:latin typeface="+mn-lt"/>
                <a:ea typeface="+mn-ea"/>
                <a:cs typeface="+mn-cs"/>
                <a:sym typeface="Calibri"/>
              </a:defRPr>
            </a:lvl2pPr>
            <a:lvl3pPr marL="1219200" indent="-304800" defTabSz="914400">
              <a:lnSpc>
                <a:spcPct val="90000"/>
              </a:lnSpc>
              <a:spcBef>
                <a:spcPts val="1000"/>
              </a:spcBef>
              <a:buClrTx/>
              <a:buSzPct val="100000"/>
              <a:buFont typeface="Arial"/>
              <a:buChar char="•"/>
              <a:defRPr sz="3200">
                <a:solidFill>
                  <a:srgbClr val="000000"/>
                </a:solidFill>
                <a:latin typeface="+mn-lt"/>
                <a:ea typeface="+mn-ea"/>
                <a:cs typeface="+mn-cs"/>
                <a:sym typeface="Calibri"/>
              </a:defRPr>
            </a:lvl3pPr>
            <a:lvl4pPr marL="1737360" indent="-365760" defTabSz="914400">
              <a:lnSpc>
                <a:spcPct val="90000"/>
              </a:lnSpc>
              <a:spcBef>
                <a:spcPts val="1000"/>
              </a:spcBef>
              <a:buClrTx/>
              <a:buSzPct val="100000"/>
              <a:buFont typeface="Arial"/>
              <a:buChar char="•"/>
              <a:defRPr sz="3200">
                <a:solidFill>
                  <a:srgbClr val="000000"/>
                </a:solidFill>
                <a:latin typeface="+mn-lt"/>
                <a:ea typeface="+mn-ea"/>
                <a:cs typeface="+mn-cs"/>
                <a:sym typeface="Calibri"/>
              </a:defRPr>
            </a:lvl4pPr>
            <a:lvl5pPr marL="2194560" indent="-365760" defTabSz="914400">
              <a:lnSpc>
                <a:spcPct val="90000"/>
              </a:lnSpc>
              <a:spcBef>
                <a:spcPts val="1000"/>
              </a:spcBef>
              <a:buClrTx/>
              <a:buSzPct val="100000"/>
              <a:buFont typeface="Arial"/>
              <a:buChar char="•"/>
              <a:defRPr sz="32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36" name="Text Placeholder 3"/>
          <p:cNvSpPr/>
          <p:nvPr>
            <p:ph type="body" sz="quarter" idx="21"/>
          </p:nvPr>
        </p:nvSpPr>
        <p:spPr>
          <a:xfrm>
            <a:off x="839787" y="2057400"/>
            <a:ext cx="3932238" cy="3811588"/>
          </a:xfrm>
          <a:prstGeom prst="rect">
            <a:avLst/>
          </a:prstGeom>
        </p:spPr>
        <p:txBody>
          <a:bodyPr anchor="t"/>
          <a:lstStyle/>
          <a:p>
            <a:pPr marL="0" indent="0" defTabSz="914400">
              <a:lnSpc>
                <a:spcPct val="90000"/>
              </a:lnSpc>
              <a:spcBef>
                <a:spcPts val="1000"/>
              </a:spcBef>
              <a:buClrTx/>
              <a:buSzTx/>
              <a:buNone/>
              <a:defRPr sz="1600">
                <a:solidFill>
                  <a:srgbClr val="000000"/>
                </a:solidFill>
                <a:latin typeface="+mn-lt"/>
                <a:ea typeface="+mn-ea"/>
                <a:cs typeface="+mn-cs"/>
                <a:sym typeface="Calibri"/>
              </a:defRPr>
            </a:pPr>
          </a:p>
        </p:txBody>
      </p:sp>
      <p:sp>
        <p:nvSpPr>
          <p:cNvPr id="337" name="Slide Number"/>
          <p:cNvSpPr txBox="1"/>
          <p:nvPr>
            <p:ph type="sldNum" sz="quarter" idx="2"/>
          </p:nvPr>
        </p:nvSpPr>
        <p:spPr>
          <a:xfrm>
            <a:off x="11095176" y="6414760"/>
            <a:ext cx="258624" cy="248305"/>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344" name="Title Text"/>
          <p:cNvSpPr txBox="1"/>
          <p:nvPr>
            <p:ph type="title"/>
          </p:nvPr>
        </p:nvSpPr>
        <p:spPr>
          <a:xfrm>
            <a:off x="839787" y="457200"/>
            <a:ext cx="3932239" cy="1600200"/>
          </a:xfrm>
          <a:prstGeom prst="rect">
            <a:avLst/>
          </a:prstGeom>
        </p:spPr>
        <p:txBody>
          <a:bodyPr/>
          <a:lstStyle>
            <a:lvl1pPr defTabSz="914400">
              <a:lnSpc>
                <a:spcPct val="90000"/>
              </a:lnSpc>
              <a:defRPr cap="none" sz="3200">
                <a:solidFill>
                  <a:srgbClr val="000000"/>
                </a:solidFill>
                <a:latin typeface="Calibri Light"/>
                <a:ea typeface="Calibri Light"/>
                <a:cs typeface="Calibri Light"/>
                <a:sym typeface="Calibri Light"/>
              </a:defRPr>
            </a:lvl1pPr>
          </a:lstStyle>
          <a:p>
            <a:pPr/>
            <a:r>
              <a:t>Title Text</a:t>
            </a:r>
          </a:p>
        </p:txBody>
      </p:sp>
      <p:sp>
        <p:nvSpPr>
          <p:cNvPr id="345" name="Picture Placeholder 2"/>
          <p:cNvSpPr/>
          <p:nvPr>
            <p:ph type="pic" sz="half" idx="21"/>
          </p:nvPr>
        </p:nvSpPr>
        <p:spPr>
          <a:xfrm>
            <a:off x="5183187" y="987425"/>
            <a:ext cx="6172201" cy="4873625"/>
          </a:xfrm>
          <a:prstGeom prst="rect">
            <a:avLst/>
          </a:prstGeom>
        </p:spPr>
        <p:txBody>
          <a:bodyPr lIns="91439" rIns="91439" anchor="t">
            <a:noAutofit/>
          </a:bodyPr>
          <a:lstStyle/>
          <a:p>
            <a:pPr/>
          </a:p>
        </p:txBody>
      </p:sp>
      <p:sp>
        <p:nvSpPr>
          <p:cNvPr id="346" name="Body Level One…"/>
          <p:cNvSpPr txBox="1"/>
          <p:nvPr>
            <p:ph type="body" sz="quarter" idx="1"/>
          </p:nvPr>
        </p:nvSpPr>
        <p:spPr>
          <a:xfrm>
            <a:off x="839787" y="2057400"/>
            <a:ext cx="3932239" cy="3811588"/>
          </a:xfrm>
          <a:prstGeom prst="rect">
            <a:avLst/>
          </a:prstGeom>
        </p:spPr>
        <p:txBody>
          <a:bodyPr anchor="t"/>
          <a:lstStyle>
            <a:lvl1pPr marL="0" indent="0" defTabSz="914400">
              <a:lnSpc>
                <a:spcPct val="90000"/>
              </a:lnSpc>
              <a:spcBef>
                <a:spcPts val="1000"/>
              </a:spcBef>
              <a:buClrTx/>
              <a:buSzTx/>
              <a:buNone/>
              <a:defRPr sz="1600">
                <a:solidFill>
                  <a:srgbClr val="000000"/>
                </a:solidFill>
                <a:latin typeface="+mn-lt"/>
                <a:ea typeface="+mn-ea"/>
                <a:cs typeface="+mn-cs"/>
                <a:sym typeface="Calibri"/>
              </a:defRPr>
            </a:lvl1pPr>
            <a:lvl2pPr marL="0" indent="457200" defTabSz="914400">
              <a:lnSpc>
                <a:spcPct val="90000"/>
              </a:lnSpc>
              <a:spcBef>
                <a:spcPts val="1000"/>
              </a:spcBef>
              <a:buClrTx/>
              <a:buSzTx/>
              <a:buNone/>
              <a:defRPr sz="1600">
                <a:solidFill>
                  <a:srgbClr val="000000"/>
                </a:solidFill>
                <a:latin typeface="+mn-lt"/>
                <a:ea typeface="+mn-ea"/>
                <a:cs typeface="+mn-cs"/>
                <a:sym typeface="Calibri"/>
              </a:defRPr>
            </a:lvl2pPr>
            <a:lvl3pPr marL="0" indent="914400" defTabSz="914400">
              <a:lnSpc>
                <a:spcPct val="90000"/>
              </a:lnSpc>
              <a:spcBef>
                <a:spcPts val="1000"/>
              </a:spcBef>
              <a:buClrTx/>
              <a:buSzTx/>
              <a:buNone/>
              <a:defRPr sz="1600">
                <a:solidFill>
                  <a:srgbClr val="000000"/>
                </a:solidFill>
                <a:latin typeface="+mn-lt"/>
                <a:ea typeface="+mn-ea"/>
                <a:cs typeface="+mn-cs"/>
                <a:sym typeface="Calibri"/>
              </a:defRPr>
            </a:lvl3pPr>
            <a:lvl4pPr marL="0" indent="1371600" defTabSz="914400">
              <a:lnSpc>
                <a:spcPct val="90000"/>
              </a:lnSpc>
              <a:spcBef>
                <a:spcPts val="1000"/>
              </a:spcBef>
              <a:buClrTx/>
              <a:buSzTx/>
              <a:buNone/>
              <a:defRPr sz="1600">
                <a:solidFill>
                  <a:srgbClr val="000000"/>
                </a:solidFill>
                <a:latin typeface="+mn-lt"/>
                <a:ea typeface="+mn-ea"/>
                <a:cs typeface="+mn-cs"/>
                <a:sym typeface="Calibri"/>
              </a:defRPr>
            </a:lvl4pPr>
            <a:lvl5pPr marL="0" indent="1828800" defTabSz="914400">
              <a:lnSpc>
                <a:spcPct val="90000"/>
              </a:lnSpc>
              <a:spcBef>
                <a:spcPts val="1000"/>
              </a:spcBef>
              <a:buClrTx/>
              <a:buSzTx/>
              <a:buNone/>
              <a:defRPr sz="16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47" name="Slide Number"/>
          <p:cNvSpPr txBox="1"/>
          <p:nvPr>
            <p:ph type="sldNum" sz="quarter" idx="2"/>
          </p:nvPr>
        </p:nvSpPr>
        <p:spPr>
          <a:xfrm>
            <a:off x="11095176" y="6414760"/>
            <a:ext cx="258624" cy="248305"/>
          </a:xfrm>
          <a:prstGeom prst="rect">
            <a:avLst/>
          </a:prstGeom>
        </p:spPr>
        <p:txBody>
          <a:bodyPr/>
          <a:lstStyle>
            <a:lvl1pPr>
              <a:defRPr sz="1200">
                <a:solidFill>
                  <a:srgbClr val="888888"/>
                </a:solidFill>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43" name="Rectangle 7"/>
          <p:cNvSpPr/>
          <p:nvPr/>
        </p:nvSpPr>
        <p:spPr>
          <a:xfrm>
            <a:off x="447816" y="5141974"/>
            <a:ext cx="11290862" cy="1258828"/>
          </a:xfrm>
          <a:prstGeom prst="rect">
            <a:avLst/>
          </a:prstGeom>
          <a:solidFill>
            <a:srgbClr val="465359"/>
          </a:solidFill>
          <a:ln w="12700">
            <a:miter lim="400000"/>
          </a:ln>
        </p:spPr>
        <p:txBody>
          <a:bodyPr lIns="45719" rIns="45719"/>
          <a:lstStyle/>
          <a:p>
            <a:pPr/>
          </a:p>
        </p:txBody>
      </p:sp>
      <p:sp>
        <p:nvSpPr>
          <p:cNvPr id="44" name="Title Text"/>
          <p:cNvSpPr txBox="1"/>
          <p:nvPr>
            <p:ph type="title"/>
          </p:nvPr>
        </p:nvSpPr>
        <p:spPr>
          <a:xfrm>
            <a:off x="581193" y="2393950"/>
            <a:ext cx="11029616" cy="2147467"/>
          </a:xfrm>
          <a:prstGeom prst="rect">
            <a:avLst/>
          </a:prstGeom>
        </p:spPr>
        <p:txBody>
          <a:bodyPr/>
          <a:lstStyle>
            <a:lvl1pPr>
              <a:defRPr sz="3600"/>
            </a:lvl1pPr>
          </a:lstStyle>
          <a:p>
            <a:pPr/>
            <a:r>
              <a:t>Title Text</a:t>
            </a:r>
          </a:p>
        </p:txBody>
      </p:sp>
      <p:sp>
        <p:nvSpPr>
          <p:cNvPr id="45" name="Body Level One…"/>
          <p:cNvSpPr txBox="1"/>
          <p:nvPr>
            <p:ph type="body" sz="quarter" idx="1"/>
          </p:nvPr>
        </p:nvSpPr>
        <p:spPr>
          <a:xfrm>
            <a:off x="581191" y="4541416"/>
            <a:ext cx="11029617" cy="600557"/>
          </a:xfrm>
          <a:prstGeom prst="rect">
            <a:avLst/>
          </a:prstGeom>
        </p:spPr>
        <p:txBody>
          <a:bodyPr anchor="t"/>
          <a:lstStyle>
            <a:lvl1pPr marL="0" indent="0">
              <a:buClrTx/>
              <a:buSzTx/>
              <a:buNone/>
              <a:defRPr cap="all">
                <a:solidFill>
                  <a:schemeClr val="accent1"/>
                </a:solidFill>
              </a:defRPr>
            </a:lvl1pPr>
            <a:lvl2pPr marL="0" indent="457200">
              <a:buClrTx/>
              <a:buSzTx/>
              <a:buNone/>
              <a:defRPr cap="all">
                <a:solidFill>
                  <a:schemeClr val="accent1"/>
                </a:solidFill>
              </a:defRPr>
            </a:lvl2pPr>
            <a:lvl3pPr marL="0" indent="914400">
              <a:buClrTx/>
              <a:buSzTx/>
              <a:buNone/>
              <a:defRPr cap="all">
                <a:solidFill>
                  <a:schemeClr val="accent1"/>
                </a:solidFill>
              </a:defRPr>
            </a:lvl3pPr>
            <a:lvl4pPr marL="0" indent="1371600">
              <a:buClrTx/>
              <a:buSzTx/>
              <a:buNone/>
              <a:defRPr cap="all">
                <a:solidFill>
                  <a:schemeClr val="accent1"/>
                </a:solidFill>
              </a:defRPr>
            </a:lvl4pPr>
            <a:lvl5pPr marL="0" indent="1828800">
              <a:buClrTx/>
              <a:buSzTx/>
              <a:buNone/>
              <a:defRPr cap="all">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53" name="Title Text"/>
          <p:cNvSpPr txBox="1"/>
          <p:nvPr>
            <p:ph type="title"/>
          </p:nvPr>
        </p:nvSpPr>
        <p:spPr>
          <a:xfrm>
            <a:off x="581193" y="729657"/>
            <a:ext cx="11029616" cy="988334"/>
          </a:xfrm>
          <a:prstGeom prst="rect">
            <a:avLst/>
          </a:prstGeom>
        </p:spPr>
        <p:txBody>
          <a:bodyPr/>
          <a:lstStyle/>
          <a:p>
            <a:pPr/>
            <a:r>
              <a:t>Title Text</a:t>
            </a:r>
          </a:p>
        </p:txBody>
      </p:sp>
      <p:sp>
        <p:nvSpPr>
          <p:cNvPr id="54" name="Body Level One…"/>
          <p:cNvSpPr txBox="1"/>
          <p:nvPr>
            <p:ph type="body" sz="half" idx="1"/>
          </p:nvPr>
        </p:nvSpPr>
        <p:spPr>
          <a:xfrm>
            <a:off x="581193" y="2228002"/>
            <a:ext cx="5194768" cy="363304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2" name="Title Text"/>
          <p:cNvSpPr txBox="1"/>
          <p:nvPr>
            <p:ph type="title"/>
          </p:nvPr>
        </p:nvSpPr>
        <p:spPr>
          <a:xfrm>
            <a:off x="581193" y="729657"/>
            <a:ext cx="11029616" cy="988334"/>
          </a:xfrm>
          <a:prstGeom prst="rect">
            <a:avLst/>
          </a:prstGeom>
        </p:spPr>
        <p:txBody>
          <a:bodyPr/>
          <a:lstStyle/>
          <a:p>
            <a:pPr/>
            <a:r>
              <a:t>Title Text</a:t>
            </a:r>
          </a:p>
        </p:txBody>
      </p:sp>
      <p:sp>
        <p:nvSpPr>
          <p:cNvPr id="63" name="Body Level One…"/>
          <p:cNvSpPr txBox="1"/>
          <p:nvPr>
            <p:ph type="body" sz="quarter" idx="1"/>
          </p:nvPr>
        </p:nvSpPr>
        <p:spPr>
          <a:xfrm>
            <a:off x="581190" y="2250891"/>
            <a:ext cx="5194770" cy="557785"/>
          </a:xfrm>
          <a:prstGeom prst="rect">
            <a:avLst/>
          </a:prstGeom>
        </p:spPr>
        <p:txBody>
          <a:bodyPr/>
          <a:lstStyle>
            <a:lvl1pPr marL="0" indent="0">
              <a:buClrTx/>
              <a:buSzTx/>
              <a:buNone/>
              <a:defRPr sz="2000"/>
            </a:lvl1pPr>
            <a:lvl2pPr marL="0" indent="457200">
              <a:buClrTx/>
              <a:buSzTx/>
              <a:buNone/>
              <a:defRPr sz="2000"/>
            </a:lvl2pPr>
            <a:lvl3pPr marL="0" indent="914400">
              <a:buClrTx/>
              <a:buSzTx/>
              <a:buNone/>
              <a:defRPr sz="2000"/>
            </a:lvl3pPr>
            <a:lvl4pPr marL="0" indent="1371600">
              <a:buClrTx/>
              <a:buSzTx/>
              <a:buNone/>
              <a:defRPr sz="2000"/>
            </a:lvl4pPr>
            <a:lvl5pPr marL="0" indent="1828800">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64" name="Text Placeholder 4"/>
          <p:cNvSpPr/>
          <p:nvPr>
            <p:ph type="body" sz="quarter" idx="21"/>
          </p:nvPr>
        </p:nvSpPr>
        <p:spPr>
          <a:xfrm>
            <a:off x="6416038" y="2250892"/>
            <a:ext cx="5194772" cy="553374"/>
          </a:xfrm>
          <a:prstGeom prst="rect">
            <a:avLst/>
          </a:prstGeom>
        </p:spPr>
        <p:txBody>
          <a:bodyPr/>
          <a:lstStyle/>
          <a:p>
            <a:pPr marL="0" indent="0">
              <a:buClrTx/>
              <a:buSzTx/>
              <a:buNone/>
              <a:defRPr sz="2000"/>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2" name="Title Text"/>
          <p:cNvSpPr txBox="1"/>
          <p:nvPr>
            <p:ph type="title"/>
          </p:nvPr>
        </p:nvSpPr>
        <p:spPr>
          <a:prstGeom prst="rect">
            <a:avLst/>
          </a:prstGeom>
        </p:spPr>
        <p:txBody>
          <a:bodyPr/>
          <a:lstStyle/>
          <a:p>
            <a:pPr/>
            <a:r>
              <a:t>Title Text</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7" name="Rectangle 8"/>
          <p:cNvSpPr/>
          <p:nvPr/>
        </p:nvSpPr>
        <p:spPr>
          <a:xfrm>
            <a:off x="447817" y="601199"/>
            <a:ext cx="3682723" cy="5815477"/>
          </a:xfrm>
          <a:prstGeom prst="rect">
            <a:avLst/>
          </a:prstGeom>
          <a:solidFill>
            <a:srgbClr val="465359"/>
          </a:solidFill>
          <a:ln w="12700">
            <a:miter lim="400000"/>
          </a:ln>
        </p:spPr>
        <p:txBody>
          <a:bodyPr lIns="45719" rIns="45719"/>
          <a:lstStyle/>
          <a:p>
            <a:pPr/>
          </a:p>
        </p:txBody>
      </p:sp>
      <p:sp>
        <p:nvSpPr>
          <p:cNvPr id="88" name="Title Text"/>
          <p:cNvSpPr txBox="1"/>
          <p:nvPr>
            <p:ph type="title"/>
          </p:nvPr>
        </p:nvSpPr>
        <p:spPr>
          <a:xfrm>
            <a:off x="767857" y="933450"/>
            <a:ext cx="3031852" cy="1722420"/>
          </a:xfrm>
          <a:prstGeom prst="rect">
            <a:avLst/>
          </a:prstGeom>
        </p:spPr>
        <p:txBody>
          <a:bodyPr/>
          <a:lstStyle>
            <a:lvl1pPr>
              <a:defRPr sz="2400">
                <a:solidFill>
                  <a:srgbClr val="FFFFFF"/>
                </a:solidFill>
              </a:defRPr>
            </a:lvl1pPr>
          </a:lstStyle>
          <a:p>
            <a:pPr/>
            <a:r>
              <a:t>Title Text</a:t>
            </a:r>
          </a:p>
        </p:txBody>
      </p:sp>
      <p:sp>
        <p:nvSpPr>
          <p:cNvPr id="89" name="Body Level One…"/>
          <p:cNvSpPr txBox="1"/>
          <p:nvPr>
            <p:ph type="body" sz="half" idx="1"/>
          </p:nvPr>
        </p:nvSpPr>
        <p:spPr>
          <a:xfrm>
            <a:off x="4900927" y="1179828"/>
            <a:ext cx="6650992" cy="4658218"/>
          </a:xfrm>
          <a:prstGeom prst="rect">
            <a:avLst/>
          </a:prstGeom>
        </p:spPr>
        <p:txBody>
          <a:bodyPr/>
          <a:lstStyle>
            <a:lvl1pPr>
              <a:defRPr sz="2000">
                <a:solidFill>
                  <a:srgbClr val="2A2441"/>
                </a:solidFill>
              </a:defRPr>
            </a:lvl1pPr>
            <a:lvl2pPr marL="663999" indent="-339999">
              <a:defRPr sz="2000">
                <a:solidFill>
                  <a:srgbClr val="2A2441"/>
                </a:solidFill>
              </a:defRPr>
            </a:lvl2pPr>
            <a:lvl3pPr marL="967500" indent="-337500">
              <a:defRPr sz="2000">
                <a:solidFill>
                  <a:srgbClr val="2A2441"/>
                </a:solidFill>
              </a:defRPr>
            </a:lvl3pPr>
            <a:lvl4pPr marL="1342285" indent="-334285">
              <a:defRPr sz="2000">
                <a:solidFill>
                  <a:srgbClr val="2A2441"/>
                </a:solidFill>
              </a:defRPr>
            </a:lvl4pPr>
            <a:lvl5pPr marL="1702285" indent="-334285">
              <a:defRPr sz="2000">
                <a:solidFill>
                  <a:srgbClr val="2A2441"/>
                </a:solidFill>
              </a:defRPr>
            </a:lvl5pPr>
          </a:lstStyle>
          <a:p>
            <a:pPr/>
            <a:r>
              <a:t>Body Level One</a:t>
            </a:r>
          </a:p>
          <a:p>
            <a:pPr lvl="1"/>
            <a:r>
              <a:t>Body Level Two</a:t>
            </a:r>
          </a:p>
          <a:p>
            <a:pPr lvl="2"/>
            <a:r>
              <a:t>Body Level Three</a:t>
            </a:r>
          </a:p>
          <a:p>
            <a:pPr lvl="3"/>
            <a:r>
              <a:t>Body Level Four</a:t>
            </a:r>
          </a:p>
          <a:p>
            <a:pPr lvl="4"/>
            <a:r>
              <a:t>Body Level Five</a:t>
            </a:r>
          </a:p>
        </p:txBody>
      </p:sp>
      <p:sp>
        <p:nvSpPr>
          <p:cNvPr id="90" name="Text Placeholder 3"/>
          <p:cNvSpPr/>
          <p:nvPr>
            <p:ph type="body" sz="quarter" idx="21"/>
          </p:nvPr>
        </p:nvSpPr>
        <p:spPr>
          <a:xfrm>
            <a:off x="767857" y="2836653"/>
            <a:ext cx="3031852" cy="3001393"/>
          </a:xfrm>
          <a:prstGeom prst="rect">
            <a:avLst/>
          </a:prstGeom>
        </p:spPr>
        <p:txBody>
          <a:bodyPr anchor="t"/>
          <a:lstStyle/>
          <a:p>
            <a:pPr marL="0" indent="0">
              <a:buClrTx/>
              <a:buSzTx/>
              <a:buNone/>
              <a:defRPr sz="1600">
                <a:solidFill>
                  <a:srgbClr val="FFFFFF"/>
                </a:solidFill>
              </a:defRPr>
            </a:pPr>
          </a:p>
        </p:txBody>
      </p:sp>
      <p:sp>
        <p:nvSpPr>
          <p:cNvPr id="91" name="Slide Number"/>
          <p:cNvSpPr txBox="1"/>
          <p:nvPr>
            <p:ph type="sldNum" sz="quarter" idx="2"/>
          </p:nvPr>
        </p:nvSpPr>
        <p:spPr>
          <a:xfrm>
            <a:off x="11379533" y="6523908"/>
            <a:ext cx="231277"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4"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sp>
        <p:nvSpPr>
          <p:cNvPr id="5" name="Title Text"/>
          <p:cNvSpPr txBox="1"/>
          <p:nvPr>
            <p:ph type="title"/>
          </p:nvPr>
        </p:nvSpPr>
        <p:spPr>
          <a:xfrm>
            <a:off x="575894" y="729657"/>
            <a:ext cx="11029616" cy="988334"/>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6" name="Slide Number"/>
          <p:cNvSpPr txBox="1"/>
          <p:nvPr>
            <p:ph type="sldNum" sz="quarter" idx="2"/>
          </p:nvPr>
        </p:nvSpPr>
        <p:spPr>
          <a:xfrm>
            <a:off x="11379533" y="6490906"/>
            <a:ext cx="231277" cy="231141"/>
          </a:xfrm>
          <a:prstGeom prst="rect">
            <a:avLst/>
          </a:prstGeom>
          <a:ln w="12700">
            <a:miter lim="400000"/>
          </a:ln>
        </p:spPr>
        <p:txBody>
          <a:bodyPr wrap="none" lIns="45719" rIns="45719" anchor="ctr">
            <a:spAutoFit/>
          </a:bodyPr>
          <a:lstStyle>
            <a:lvl1pPr algn="r">
              <a:defRPr sz="900">
                <a:solidFill>
                  <a:srgbClr val="404040"/>
                </a:solidFill>
              </a:defRPr>
            </a:lvl1pPr>
          </a:lstStyle>
          <a:p>
            <a:pPr/>
            <a:fld id="{86CB4B4D-7CA3-9044-876B-883B54F8677D}" type="slidenum"/>
          </a:p>
        </p:txBody>
      </p:sp>
      <p:sp>
        <p:nvSpPr>
          <p:cNvPr id="7"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404040"/>
          </a:solidFill>
          <a:uFillTx/>
          <a:latin typeface="Gill Sans MT"/>
          <a:ea typeface="Gill Sans MT"/>
          <a:cs typeface="Gill Sans MT"/>
          <a:sym typeface="Gill Sans MT"/>
        </a:defRPr>
      </a:lvl1pPr>
      <a:lvl2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404040"/>
          </a:solidFill>
          <a:uFillTx/>
          <a:latin typeface="Gill Sans MT"/>
          <a:ea typeface="Gill Sans MT"/>
          <a:cs typeface="Gill Sans MT"/>
          <a:sym typeface="Gill Sans MT"/>
        </a:defRPr>
      </a:lvl2pPr>
      <a:lvl3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404040"/>
          </a:solidFill>
          <a:uFillTx/>
          <a:latin typeface="Gill Sans MT"/>
          <a:ea typeface="Gill Sans MT"/>
          <a:cs typeface="Gill Sans MT"/>
          <a:sym typeface="Gill Sans MT"/>
        </a:defRPr>
      </a:lvl3pPr>
      <a:lvl4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404040"/>
          </a:solidFill>
          <a:uFillTx/>
          <a:latin typeface="Gill Sans MT"/>
          <a:ea typeface="Gill Sans MT"/>
          <a:cs typeface="Gill Sans MT"/>
          <a:sym typeface="Gill Sans MT"/>
        </a:defRPr>
      </a:lvl4pPr>
      <a:lvl5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404040"/>
          </a:solidFill>
          <a:uFillTx/>
          <a:latin typeface="Gill Sans MT"/>
          <a:ea typeface="Gill Sans MT"/>
          <a:cs typeface="Gill Sans MT"/>
          <a:sym typeface="Gill Sans MT"/>
        </a:defRPr>
      </a:lvl5pPr>
      <a:lvl6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404040"/>
          </a:solidFill>
          <a:uFillTx/>
          <a:latin typeface="Gill Sans MT"/>
          <a:ea typeface="Gill Sans MT"/>
          <a:cs typeface="Gill Sans MT"/>
          <a:sym typeface="Gill Sans MT"/>
        </a:defRPr>
      </a:lvl6pPr>
      <a:lvl7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404040"/>
          </a:solidFill>
          <a:uFillTx/>
          <a:latin typeface="Gill Sans MT"/>
          <a:ea typeface="Gill Sans MT"/>
          <a:cs typeface="Gill Sans MT"/>
          <a:sym typeface="Gill Sans MT"/>
        </a:defRPr>
      </a:lvl7pPr>
      <a:lvl8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404040"/>
          </a:solidFill>
          <a:uFillTx/>
          <a:latin typeface="Gill Sans MT"/>
          <a:ea typeface="Gill Sans MT"/>
          <a:cs typeface="Gill Sans MT"/>
          <a:sym typeface="Gill Sans MT"/>
        </a:defRPr>
      </a:lvl8pPr>
      <a:lvl9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404040"/>
          </a:solidFill>
          <a:uFillTx/>
          <a:latin typeface="Gill Sans MT"/>
          <a:ea typeface="Gill Sans MT"/>
          <a:cs typeface="Gill Sans MT"/>
          <a:sym typeface="Gill Sans MT"/>
        </a:defRPr>
      </a:lvl9pPr>
    </p:titleStyle>
    <p:bodyStyle>
      <a:lvl1pPr marL="305999" marR="0" indent="-305999"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solidFill>
            <a:srgbClr val="404040"/>
          </a:solidFill>
          <a:uFillTx/>
          <a:latin typeface="Gill Sans MT"/>
          <a:ea typeface="Gill Sans MT"/>
          <a:cs typeface="Gill Sans MT"/>
          <a:sym typeface="Gill Sans MT"/>
        </a:defRPr>
      </a:lvl1pPr>
      <a:lvl2pPr marL="668250" marR="0" indent="-344249"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solidFill>
            <a:srgbClr val="404040"/>
          </a:solidFill>
          <a:uFillTx/>
          <a:latin typeface="Gill Sans MT"/>
          <a:ea typeface="Gill Sans MT"/>
          <a:cs typeface="Gill Sans MT"/>
          <a:sym typeface="Gill Sans MT"/>
        </a:defRPr>
      </a:lvl2pPr>
      <a:lvl3pPr marL="977142" marR="0" indent="-347142"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solidFill>
            <a:srgbClr val="404040"/>
          </a:solidFill>
          <a:uFillTx/>
          <a:latin typeface="Gill Sans MT"/>
          <a:ea typeface="Gill Sans MT"/>
          <a:cs typeface="Gill Sans MT"/>
          <a:sym typeface="Gill Sans MT"/>
        </a:defRPr>
      </a:lvl3pPr>
      <a:lvl4pPr marL="1358999" marR="0" indent="-351000"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solidFill>
            <a:srgbClr val="404040"/>
          </a:solidFill>
          <a:uFillTx/>
          <a:latin typeface="Gill Sans MT"/>
          <a:ea typeface="Gill Sans MT"/>
          <a:cs typeface="Gill Sans MT"/>
          <a:sym typeface="Gill Sans MT"/>
        </a:defRPr>
      </a:lvl4pPr>
      <a:lvl5pPr marL="1718999" marR="0" indent="-350999"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solidFill>
            <a:srgbClr val="404040"/>
          </a:solidFill>
          <a:uFillTx/>
          <a:latin typeface="Gill Sans MT"/>
          <a:ea typeface="Gill Sans MT"/>
          <a:cs typeface="Gill Sans MT"/>
          <a:sym typeface="Gill Sans MT"/>
        </a:defRPr>
      </a:lvl5pPr>
      <a:lvl6pPr marL="2014299" marR="0" indent="-342900"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solidFill>
            <a:srgbClr val="404040"/>
          </a:solidFill>
          <a:uFillTx/>
          <a:latin typeface="Gill Sans MT"/>
          <a:ea typeface="Gill Sans MT"/>
          <a:cs typeface="Gill Sans MT"/>
          <a:sym typeface="Gill Sans MT"/>
        </a:defRPr>
      </a:lvl6pPr>
      <a:lvl7pPr marL="2314300" marR="0" indent="-342900"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solidFill>
            <a:srgbClr val="404040"/>
          </a:solidFill>
          <a:uFillTx/>
          <a:latin typeface="Gill Sans MT"/>
          <a:ea typeface="Gill Sans MT"/>
          <a:cs typeface="Gill Sans MT"/>
          <a:sym typeface="Gill Sans MT"/>
        </a:defRPr>
      </a:lvl7pPr>
      <a:lvl8pPr marL="2614299" marR="0" indent="-342900"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solidFill>
            <a:srgbClr val="404040"/>
          </a:solidFill>
          <a:uFillTx/>
          <a:latin typeface="Gill Sans MT"/>
          <a:ea typeface="Gill Sans MT"/>
          <a:cs typeface="Gill Sans MT"/>
          <a:sym typeface="Gill Sans MT"/>
        </a:defRPr>
      </a:lvl8pPr>
      <a:lvl9pPr marL="2914300" marR="0" indent="-342900" algn="l" defTabSz="457200" rtl="0" latinLnBrk="0">
        <a:lnSpc>
          <a:spcPct val="100000"/>
        </a:lnSpc>
        <a:spcBef>
          <a:spcPts val="600"/>
        </a:spcBef>
        <a:spcAft>
          <a:spcPts val="0"/>
        </a:spcAft>
        <a:buClr>
          <a:schemeClr val="accent1"/>
        </a:buClr>
        <a:buSzPct val="92000"/>
        <a:buFontTx/>
        <a:buChar char="◼"/>
        <a:tabLst/>
        <a:defRPr b="0" baseline="0" cap="none" i="0" spc="0" strike="noStrike" sz="1800" u="none">
          <a:solidFill>
            <a:srgbClr val="404040"/>
          </a:solidFill>
          <a:uFillTx/>
          <a:latin typeface="Gill Sans MT"/>
          <a:ea typeface="Gill Sans MT"/>
          <a:cs typeface="Gill Sans MT"/>
          <a:sym typeface="Gill Sans MT"/>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MT"/>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MT"/>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MT"/>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MT"/>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MT"/>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MT"/>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MT"/>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MT"/>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5.jpeg"/><Relationship Id="rId3" Type="http://schemas.openxmlformats.org/officeDocument/2006/relationships/image" Target="../media/image6.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7.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8.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8.jpeg"/><Relationship Id="rId3" Type="http://schemas.openxmlformats.org/officeDocument/2006/relationships/image" Target="../media/image2.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8.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8.jpeg"/><Relationship Id="rId3" Type="http://schemas.openxmlformats.org/officeDocument/2006/relationships/image" Target="../media/image9.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4.jpeg"/><Relationship Id="rId5" Type="http://schemas.openxmlformats.org/officeDocument/2006/relationships/image" Target="../media/image2.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5.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6.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8.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0.jpeg"/><Relationship Id="rId3" Type="http://schemas.openxmlformats.org/officeDocument/2006/relationships/image" Target="../media/image1.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1.jpe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2.jpeg"/><Relationship Id="rId3" Type="http://schemas.openxmlformats.org/officeDocument/2006/relationships/image" Target="../media/image13.jpe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4.jpeg"/><Relationship Id="rId3" Type="http://schemas.openxmlformats.org/officeDocument/2006/relationships/image" Target="../media/image15.jpe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32.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33.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34.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35.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36.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37.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38.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39.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41.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42.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43.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44.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6.jpeg"/></Relationships>

</file>

<file path=ppt/slides/_rels/slide45.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2.tif"/></Relationships>

</file>

<file path=ppt/slides/_rels/slide46.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7.jpeg"/></Relationships>

</file>

<file path=ppt/slides/_rels/slide47.xml.rels><?xml version="1.0" encoding="UTF-8"?>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9.xml.rels><?xml version="1.0" encoding="UTF-8"?>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png"/><Relationship Id="rId3" Type="http://schemas.openxmlformats.org/officeDocument/2006/relationships/image" Target="../media/image2.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18.jpeg"/><Relationship Id="rId3" Type="http://schemas.openxmlformats.org/officeDocument/2006/relationships/image" Target="../media/image19.jpeg"/></Relationships>

</file>

<file path=ppt/slides/_rels/slide59.xml.rels><?xml version="1.0" encoding="UTF-8"?>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1.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2.jpeg"/><Relationship Id="rId3"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4.jpeg"/><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Rectangle 8"/>
          <p:cNvSpPr/>
          <p:nvPr/>
        </p:nvSpPr>
        <p:spPr>
          <a:xfrm>
            <a:off x="-1" y="1"/>
            <a:ext cx="12192001" cy="6858001"/>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357" name="Picture 3" descr="Picture 3"/>
          <p:cNvPicPr>
            <a:picLocks noChangeAspect="1"/>
          </p:cNvPicPr>
          <p:nvPr/>
        </p:nvPicPr>
        <p:blipFill>
          <a:blip r:embed="rId2">
            <a:extLst/>
          </a:blip>
          <a:srcRect l="0" t="3986" r="0" b="11743"/>
          <a:stretch>
            <a:fillRect/>
          </a:stretch>
        </p:blipFill>
        <p:spPr>
          <a:xfrm>
            <a:off x="0" y="12"/>
            <a:ext cx="12191980" cy="6857989"/>
          </a:xfrm>
          <a:prstGeom prst="rect">
            <a:avLst/>
          </a:prstGeom>
          <a:ln w="12700">
            <a:miter lim="400000"/>
          </a:ln>
        </p:spPr>
      </p:pic>
      <p:sp>
        <p:nvSpPr>
          <p:cNvPr id="358" name="Rectangle 10"/>
          <p:cNvSpPr/>
          <p:nvPr/>
        </p:nvSpPr>
        <p:spPr>
          <a:xfrm>
            <a:off x="514058" y="457200"/>
            <a:ext cx="5010913" cy="91441"/>
          </a:xfrm>
          <a:prstGeom prst="rect">
            <a:avLst/>
          </a:prstGeom>
          <a:solidFill>
            <a:srgbClr val="465359"/>
          </a:solidFill>
          <a:ln w="12700">
            <a:miter lim="400000"/>
          </a:ln>
        </p:spPr>
        <p:txBody>
          <a:bodyPr lIns="45719" rIns="45719"/>
          <a:lstStyle/>
          <a:p>
            <a:pPr>
              <a:defRPr>
                <a:solidFill>
                  <a:srgbClr val="FFFFFF"/>
                </a:solidFill>
              </a:defRPr>
            </a:pPr>
          </a:p>
        </p:txBody>
      </p:sp>
      <p:sp>
        <p:nvSpPr>
          <p:cNvPr id="359" name="Rectangle 12"/>
          <p:cNvSpPr/>
          <p:nvPr/>
        </p:nvSpPr>
        <p:spPr>
          <a:xfrm>
            <a:off x="515583" y="601197"/>
            <a:ext cx="5009389" cy="5789368"/>
          </a:xfrm>
          <a:prstGeom prst="rect">
            <a:avLst/>
          </a:prstGeom>
          <a:solidFill>
            <a:srgbClr val="465359"/>
          </a:solidFill>
          <a:ln w="12700">
            <a:miter lim="400000"/>
          </a:ln>
        </p:spPr>
        <p:txBody>
          <a:bodyPr lIns="45719" rIns="45719"/>
          <a:lstStyle/>
          <a:p>
            <a:pPr>
              <a:defRPr>
                <a:solidFill>
                  <a:srgbClr val="FFFFFF"/>
                </a:solidFill>
              </a:defRPr>
            </a:pPr>
          </a:p>
        </p:txBody>
      </p:sp>
      <p:sp>
        <p:nvSpPr>
          <p:cNvPr id="360" name="Title 1"/>
          <p:cNvSpPr txBox="1"/>
          <p:nvPr>
            <p:ph type="title"/>
          </p:nvPr>
        </p:nvSpPr>
        <p:spPr>
          <a:xfrm>
            <a:off x="837126" y="1419225"/>
            <a:ext cx="4320228" cy="2395117"/>
          </a:xfrm>
          <a:prstGeom prst="rect">
            <a:avLst/>
          </a:prstGeom>
        </p:spPr>
        <p:txBody>
          <a:bodyPr/>
          <a:lstStyle/>
          <a:p>
            <a:pPr>
              <a:defRPr sz="4000">
                <a:latin typeface="+mj-lt"/>
                <a:ea typeface="+mj-ea"/>
                <a:cs typeface="+mj-cs"/>
                <a:sym typeface="Helvetica"/>
              </a:defRPr>
            </a:pPr>
            <a:r>
              <a:t>INFO 7225 </a:t>
            </a:r>
            <a:br/>
            <a:r>
              <a:rPr sz="3200"/>
              <a:t>Module 2</a:t>
            </a:r>
          </a:p>
        </p:txBody>
      </p:sp>
      <p:sp>
        <p:nvSpPr>
          <p:cNvPr id="361" name="Subtitle 2"/>
          <p:cNvSpPr txBox="1"/>
          <p:nvPr>
            <p:ph type="body" sz="quarter" idx="1"/>
          </p:nvPr>
        </p:nvSpPr>
        <p:spPr>
          <a:xfrm>
            <a:off x="837124" y="3824577"/>
            <a:ext cx="4687847" cy="1614198"/>
          </a:xfrm>
          <a:prstGeom prst="rect">
            <a:avLst/>
          </a:prstGeom>
        </p:spPr>
        <p:txBody>
          <a:bodyPr/>
          <a:lstStyle/>
          <a:p>
            <a:pPr defTabSz="411479">
              <a:spcBef>
                <a:spcPts val="500"/>
              </a:spcBef>
              <a:defRPr b="1" cap="none" sz="1619">
                <a:solidFill>
                  <a:srgbClr val="FFFFFF">
                    <a:alpha val="75000"/>
                  </a:srgbClr>
                </a:solidFill>
                <a:latin typeface="+mj-lt"/>
                <a:ea typeface="+mj-ea"/>
                <a:cs typeface="+mj-cs"/>
                <a:sym typeface="Helvetica"/>
              </a:defRPr>
            </a:pPr>
            <a:r>
              <a:t>Managerial Accounting</a:t>
            </a:r>
          </a:p>
          <a:p>
            <a:pPr defTabSz="411479">
              <a:spcBef>
                <a:spcPts val="500"/>
              </a:spcBef>
              <a:defRPr b="1" cap="none" sz="1619">
                <a:solidFill>
                  <a:srgbClr val="FFFFFF">
                    <a:alpha val="75000"/>
                  </a:srgbClr>
                </a:solidFill>
                <a:latin typeface="+mj-lt"/>
                <a:ea typeface="+mj-ea"/>
                <a:cs typeface="+mj-cs"/>
                <a:sym typeface="Helvetica"/>
              </a:defRPr>
            </a:pPr>
            <a:r>
              <a:t>(7. Budgeting)</a:t>
            </a:r>
          </a:p>
          <a:p>
            <a:pPr defTabSz="411479">
              <a:spcBef>
                <a:spcPts val="500"/>
              </a:spcBef>
              <a:defRPr cap="none" sz="1619">
                <a:solidFill>
                  <a:srgbClr val="FFFFFF">
                    <a:alpha val="75000"/>
                  </a:srgbClr>
                </a:solidFill>
                <a:latin typeface="+mj-lt"/>
                <a:ea typeface="+mj-ea"/>
                <a:cs typeface="+mj-cs"/>
                <a:sym typeface="Helvetica"/>
              </a:defRPr>
            </a:pPr>
            <a:r>
              <a:t>Professor Shiaoming Shi</a:t>
            </a:r>
          </a:p>
          <a:p>
            <a:pPr defTabSz="411479">
              <a:spcBef>
                <a:spcPts val="500"/>
              </a:spcBef>
              <a:defRPr cap="none" sz="1619">
                <a:solidFill>
                  <a:srgbClr val="FFFFFF">
                    <a:alpha val="75000"/>
                  </a:srgbClr>
                </a:solidFill>
                <a:latin typeface="+mj-lt"/>
                <a:ea typeface="+mj-ea"/>
                <a:cs typeface="+mj-cs"/>
                <a:sym typeface="Helvetica"/>
              </a:defRPr>
            </a:pPr>
            <a:r>
              <a:t>College of Engineering</a:t>
            </a:r>
          </a:p>
          <a:p>
            <a:pPr defTabSz="411479">
              <a:spcBef>
                <a:spcPts val="500"/>
              </a:spcBef>
              <a:defRPr cap="none" sz="1619">
                <a:solidFill>
                  <a:srgbClr val="FFFFFF">
                    <a:alpha val="75000"/>
                  </a:srgbClr>
                </a:solidFill>
                <a:latin typeface="+mj-lt"/>
                <a:ea typeface="+mj-ea"/>
                <a:cs typeface="+mj-cs"/>
                <a:sym typeface="Helvetica"/>
              </a:defRPr>
            </a:pPr>
            <a:r>
              <a:t>Northeastern University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lvl1pPr>
              <a:defRPr>
                <a:latin typeface="+mj-lt"/>
                <a:ea typeface="+mj-ea"/>
                <a:cs typeface="+mj-cs"/>
                <a:sym typeface="Helvetica"/>
              </a:defRPr>
            </a:lvl1pPr>
          </a:lstStyle>
          <a:p>
            <a:pPr/>
            <a:fld id="{86CB4B4D-7CA3-9044-876B-883B54F8677D}" type="slidenum"/>
          </a:p>
        </p:txBody>
      </p:sp>
      <p:sp>
        <p:nvSpPr>
          <p:cNvPr id="439" name="TextBox 2"/>
          <p:cNvSpPr txBox="1"/>
          <p:nvPr/>
        </p:nvSpPr>
        <p:spPr>
          <a:xfrm>
            <a:off x="431202" y="770965"/>
            <a:ext cx="3694620"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atin typeface="+mj-lt"/>
                <a:ea typeface="+mj-ea"/>
                <a:cs typeface="+mj-cs"/>
                <a:sym typeface="Helvetica"/>
              </a:defRPr>
            </a:lvl1pPr>
          </a:lstStyle>
          <a:p>
            <a:pPr/>
            <a:r>
              <a:t>Manufacturing Overhead</a:t>
            </a:r>
          </a:p>
        </p:txBody>
      </p:sp>
      <p:sp>
        <p:nvSpPr>
          <p:cNvPr id="440" name="Rectangle 1"/>
          <p:cNvSpPr txBox="1"/>
          <p:nvPr/>
        </p:nvSpPr>
        <p:spPr>
          <a:xfrm>
            <a:off x="515275" y="1511284"/>
            <a:ext cx="11144972" cy="48475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nSpc>
                <a:spcPct val="110000"/>
              </a:lnSpc>
              <a:spcBef>
                <a:spcPts val="600"/>
              </a:spcBef>
              <a:buSzPct val="100000"/>
              <a:buFont typeface="Arial"/>
              <a:buChar char="•"/>
              <a:defRPr sz="2400">
                <a:latin typeface="+mj-lt"/>
                <a:ea typeface="+mj-ea"/>
                <a:cs typeface="+mj-cs"/>
                <a:sym typeface="Helvetica"/>
              </a:defRPr>
            </a:pPr>
            <a:r>
              <a:t>Costs that support production but are not direct materials or direct labor are considered overhead. </a:t>
            </a:r>
          </a:p>
          <a:p>
            <a:pPr marL="342900" indent="-342900">
              <a:lnSpc>
                <a:spcPct val="110000"/>
              </a:lnSpc>
              <a:spcBef>
                <a:spcPts val="600"/>
              </a:spcBef>
              <a:buSzPct val="100000"/>
              <a:buFont typeface="Arial"/>
              <a:buChar char="•"/>
              <a:defRPr b="1" sz="2400">
                <a:latin typeface="+mj-lt"/>
                <a:ea typeface="+mj-ea"/>
                <a:cs typeface="+mj-cs"/>
                <a:sym typeface="Helvetica"/>
              </a:defRPr>
            </a:pPr>
            <a:r>
              <a:t>Manufacturing overhead</a:t>
            </a:r>
            <a:r>
              <a:rPr b="0"/>
              <a:t> has three components: </a:t>
            </a:r>
            <a:endParaRPr b="0"/>
          </a:p>
          <a:p>
            <a:pPr lvl="1" marL="1033462" indent="-457200">
              <a:lnSpc>
                <a:spcPct val="110000"/>
              </a:lnSpc>
              <a:spcBef>
                <a:spcPts val="600"/>
              </a:spcBef>
              <a:buSzPct val="100000"/>
              <a:buAutoNum type="arabicParenR" startAt="1"/>
              <a:defRPr b="1" sz="2200">
                <a:latin typeface="+mj-lt"/>
                <a:ea typeface="+mj-ea"/>
                <a:cs typeface="+mj-cs"/>
                <a:sym typeface="Helvetica"/>
              </a:defRPr>
            </a:pPr>
            <a:r>
              <a:t>Indirect materials</a:t>
            </a:r>
            <a:r>
              <a:rPr b="0"/>
              <a:t> (materials used in production but not traced to specific products because the net informational value from the time and effort to trace the cost to each individual product produced is impossible or inefficient)</a:t>
            </a:r>
            <a:endParaRPr b="0"/>
          </a:p>
          <a:p>
            <a:pPr lvl="1" marL="1033462" indent="-457200">
              <a:lnSpc>
                <a:spcPct val="110000"/>
              </a:lnSpc>
              <a:spcBef>
                <a:spcPts val="600"/>
              </a:spcBef>
              <a:buSzPct val="100000"/>
              <a:buAutoNum type="arabicParenR" startAt="1"/>
              <a:defRPr b="1" sz="2200">
                <a:latin typeface="+mj-lt"/>
                <a:ea typeface="+mj-ea"/>
                <a:cs typeface="+mj-cs"/>
                <a:sym typeface="Helvetica"/>
              </a:defRPr>
            </a:pPr>
            <a:r>
              <a:t>Indirect labor</a:t>
            </a:r>
            <a:r>
              <a:rPr b="0"/>
              <a:t> (labor costs of those employees associated with the manufacturing process, but whose contributions are not directly traceable to the final product), and </a:t>
            </a:r>
            <a:endParaRPr b="0"/>
          </a:p>
          <a:p>
            <a:pPr lvl="1" marL="1033462" indent="-457200">
              <a:lnSpc>
                <a:spcPct val="110000"/>
              </a:lnSpc>
              <a:spcBef>
                <a:spcPts val="600"/>
              </a:spcBef>
              <a:buSzPct val="100000"/>
              <a:buAutoNum type="arabicParenR" startAt="1"/>
              <a:defRPr b="1" sz="2200">
                <a:latin typeface="+mj-lt"/>
                <a:ea typeface="+mj-ea"/>
                <a:cs typeface="+mj-cs"/>
                <a:sym typeface="Helvetica"/>
              </a:defRPr>
            </a:pPr>
            <a:r>
              <a:t>Overhead</a:t>
            </a:r>
            <a:r>
              <a:rPr b="0"/>
              <a:t> (costs that are necessary for production but not efficient to assign to individual product production. Examples of typical overhead costs are production facility electricity, warehouse rent, and depreciation of equipment.)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2" name="Rectangle 35"/>
          <p:cNvSpPr txBox="1"/>
          <p:nvPr/>
        </p:nvSpPr>
        <p:spPr>
          <a:xfrm>
            <a:off x="87838" y="-7318"/>
            <a:ext cx="4543845" cy="751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200">
                <a:latin typeface="Neue Helvetica W01"/>
                <a:ea typeface="Neue Helvetica W01"/>
                <a:cs typeface="Neue Helvetica W01"/>
                <a:sym typeface="Neue Helvetica W01"/>
              </a:defRPr>
            </a:pPr>
            <a:r>
              <a:t>Prepare Operating Budgets: </a:t>
            </a:r>
            <a:endParaRPr>
              <a:latin typeface="+mn-lt"/>
              <a:ea typeface="+mn-ea"/>
              <a:cs typeface="+mn-cs"/>
              <a:sym typeface="Calibri"/>
            </a:endParaRPr>
          </a:p>
          <a:p>
            <a:pPr>
              <a:defRPr b="1" sz="2200">
                <a:latin typeface="Neue Helvetica W01"/>
                <a:ea typeface="Neue Helvetica W01"/>
                <a:cs typeface="Neue Helvetica W01"/>
                <a:sym typeface="Neue Helvetica W01"/>
              </a:defRPr>
            </a:pPr>
            <a:r>
              <a:t>  Manufacturing overhead Budget</a:t>
            </a:r>
          </a:p>
        </p:txBody>
      </p:sp>
      <p:sp>
        <p:nvSpPr>
          <p:cNvPr id="443" name="Rectangle 37"/>
          <p:cNvSpPr txBox="1"/>
          <p:nvPr/>
        </p:nvSpPr>
        <p:spPr>
          <a:xfrm>
            <a:off x="172993" y="2637353"/>
            <a:ext cx="2940720" cy="1583294"/>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defRPr sz="1600">
                <a:solidFill>
                  <a:srgbClr val="424242"/>
                </a:solidFill>
                <a:latin typeface="+mn-lt"/>
                <a:ea typeface="+mn-ea"/>
                <a:cs typeface="+mn-cs"/>
                <a:sym typeface="Calibri"/>
              </a:defRPr>
            </a:pPr>
            <a:r>
              <a:t>Indirect material of $1.00 per DLH</a:t>
            </a:r>
          </a:p>
          <a:p>
            <a:pPr marL="180473" indent="-180473">
              <a:buSzPct val="100000"/>
              <a:buChar char="•"/>
              <a:defRPr sz="1600">
                <a:solidFill>
                  <a:srgbClr val="424242"/>
                </a:solidFill>
                <a:latin typeface="+mn-lt"/>
                <a:ea typeface="+mn-ea"/>
                <a:cs typeface="+mn-cs"/>
                <a:sym typeface="Calibri"/>
              </a:defRPr>
            </a:pPr>
            <a:r>
              <a:t>Indirect labor of $1.25 per DLH</a:t>
            </a:r>
          </a:p>
          <a:p>
            <a:pPr marL="180473" indent="-180473">
              <a:buSzPct val="100000"/>
              <a:buChar char="•"/>
              <a:defRPr sz="1600">
                <a:solidFill>
                  <a:srgbClr val="424242"/>
                </a:solidFill>
                <a:latin typeface="+mn-lt"/>
                <a:ea typeface="+mn-ea"/>
                <a:cs typeface="+mn-cs"/>
                <a:sym typeface="Calibri"/>
              </a:defRPr>
            </a:pPr>
            <a:r>
              <a:t>Maintenance of $0.25 per DLH, and </a:t>
            </a:r>
          </a:p>
          <a:p>
            <a:pPr marL="180473" indent="-180473">
              <a:buSzPct val="100000"/>
              <a:buChar char="•"/>
              <a:defRPr sz="1600">
                <a:solidFill>
                  <a:srgbClr val="424242"/>
                </a:solidFill>
                <a:latin typeface="+mn-lt"/>
                <a:ea typeface="+mn-ea"/>
                <a:cs typeface="+mn-cs"/>
                <a:sym typeface="Calibri"/>
              </a:defRPr>
            </a:pPr>
            <a:r>
              <a:t>Utilities of $0.50 per DLH</a:t>
            </a:r>
          </a:p>
        </p:txBody>
      </p:sp>
      <p:pic>
        <p:nvPicPr>
          <p:cNvPr id="444" name="Picture 2" descr="Picture 2"/>
          <p:cNvPicPr>
            <a:picLocks noChangeAspect="1"/>
          </p:cNvPicPr>
          <p:nvPr/>
        </p:nvPicPr>
        <p:blipFill>
          <a:blip r:embed="rId2">
            <a:extLst/>
          </a:blip>
          <a:stretch>
            <a:fillRect/>
          </a:stretch>
        </p:blipFill>
        <p:spPr>
          <a:xfrm>
            <a:off x="4781675" y="120458"/>
            <a:ext cx="7331418" cy="2205153"/>
          </a:xfrm>
          <a:prstGeom prst="rect">
            <a:avLst/>
          </a:prstGeom>
          <a:ln w="12700">
            <a:miter lim="400000"/>
          </a:ln>
        </p:spPr>
      </p:pic>
      <p:sp>
        <p:nvSpPr>
          <p:cNvPr id="445" name="Rectangle 39"/>
          <p:cNvSpPr txBox="1"/>
          <p:nvPr/>
        </p:nvSpPr>
        <p:spPr>
          <a:xfrm>
            <a:off x="172993" y="4379143"/>
            <a:ext cx="2940720" cy="2049463"/>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sz="1600">
                <a:solidFill>
                  <a:srgbClr val="262626"/>
                </a:solidFill>
                <a:latin typeface="+mn-lt"/>
                <a:ea typeface="+mn-ea"/>
                <a:cs typeface="+mn-cs"/>
                <a:sym typeface="Calibri"/>
              </a:defRPr>
            </a:pPr>
            <a:r>
              <a:t>The </a:t>
            </a:r>
            <a:r>
              <a:rPr b="1" i="1"/>
              <a:t>fixed overhead costs</a:t>
            </a:r>
            <a:r>
              <a:t> per quarter are: </a:t>
            </a:r>
          </a:p>
          <a:p>
            <a:pPr marL="243973" indent="-180473">
              <a:buSzPct val="100000"/>
              <a:buChar char="•"/>
              <a:defRPr sz="1600">
                <a:solidFill>
                  <a:srgbClr val="424242"/>
                </a:solidFill>
                <a:latin typeface="+mn-lt"/>
                <a:ea typeface="+mn-ea"/>
                <a:cs typeface="+mn-cs"/>
                <a:sym typeface="Calibri"/>
              </a:defRPr>
            </a:pPr>
            <a:r>
              <a:t>Supervisor salaries of $15,000</a:t>
            </a:r>
          </a:p>
          <a:p>
            <a:pPr marL="243973" indent="-180473">
              <a:buSzPct val="100000"/>
              <a:buChar char="•"/>
              <a:defRPr sz="1600">
                <a:solidFill>
                  <a:srgbClr val="424242"/>
                </a:solidFill>
                <a:latin typeface="+mn-lt"/>
                <a:ea typeface="+mn-ea"/>
                <a:cs typeface="+mn-cs"/>
                <a:sym typeface="Calibri"/>
              </a:defRPr>
            </a:pPr>
            <a:r>
              <a:t>Fixed maintenance salaries of $4,000</a:t>
            </a:r>
          </a:p>
          <a:p>
            <a:pPr marL="243973" indent="-180473">
              <a:buSzPct val="100000"/>
              <a:buChar char="•"/>
              <a:defRPr sz="1600">
                <a:solidFill>
                  <a:srgbClr val="424242"/>
                </a:solidFill>
                <a:latin typeface="+mn-lt"/>
                <a:ea typeface="+mn-ea"/>
                <a:cs typeface="+mn-cs"/>
                <a:sym typeface="Calibri"/>
              </a:defRPr>
            </a:pPr>
            <a:r>
              <a:t>Insurance of $7,000, and </a:t>
            </a:r>
          </a:p>
          <a:p>
            <a:pPr marL="243973" indent="-180473">
              <a:buSzPct val="100000"/>
              <a:buChar char="•"/>
              <a:defRPr sz="1600">
                <a:solidFill>
                  <a:srgbClr val="424242"/>
                </a:solidFill>
                <a:latin typeface="+mn-lt"/>
                <a:ea typeface="+mn-ea"/>
                <a:cs typeface="+mn-cs"/>
                <a:sym typeface="Calibri"/>
              </a:defRPr>
            </a:pPr>
            <a:r>
              <a:t>Depreciation expenses of $3,000.</a:t>
            </a:r>
          </a:p>
        </p:txBody>
      </p:sp>
      <p:grpSp>
        <p:nvGrpSpPr>
          <p:cNvPr id="458" name="Group 40"/>
          <p:cNvGrpSpPr/>
          <p:nvPr/>
        </p:nvGrpSpPr>
        <p:grpSpPr>
          <a:xfrm>
            <a:off x="3270055" y="2389872"/>
            <a:ext cx="8858986" cy="4389122"/>
            <a:chOff x="0" y="0"/>
            <a:chExt cx="8858985" cy="4389120"/>
          </a:xfrm>
        </p:grpSpPr>
        <p:pic>
          <p:nvPicPr>
            <p:cNvPr id="446" name="Picture 2" descr="Picture 2"/>
            <p:cNvPicPr>
              <a:picLocks noChangeAspect="1"/>
            </p:cNvPicPr>
            <p:nvPr/>
          </p:nvPicPr>
          <p:blipFill>
            <a:blip r:embed="rId3">
              <a:extLst/>
            </a:blip>
            <a:stretch>
              <a:fillRect/>
            </a:stretch>
          </p:blipFill>
          <p:spPr>
            <a:xfrm>
              <a:off x="0" y="0"/>
              <a:ext cx="8858986" cy="4389121"/>
            </a:xfrm>
            <a:prstGeom prst="rect">
              <a:avLst/>
            </a:prstGeom>
            <a:ln w="12700" cap="flat">
              <a:noFill/>
              <a:miter lim="400000"/>
            </a:ln>
            <a:effectLst/>
          </p:spPr>
        </p:pic>
        <p:sp>
          <p:nvSpPr>
            <p:cNvPr id="447" name="Rectangle 42"/>
            <p:cNvSpPr/>
            <p:nvPr/>
          </p:nvSpPr>
          <p:spPr>
            <a:xfrm>
              <a:off x="3554659" y="2348664"/>
              <a:ext cx="5225070" cy="26892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448" name="Rectangle 43"/>
            <p:cNvSpPr/>
            <p:nvPr/>
          </p:nvSpPr>
          <p:spPr>
            <a:xfrm>
              <a:off x="3478496" y="1366199"/>
              <a:ext cx="5301233" cy="94054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449" name="Rectangle 44"/>
            <p:cNvSpPr/>
            <p:nvPr/>
          </p:nvSpPr>
          <p:spPr>
            <a:xfrm>
              <a:off x="3172159" y="2684155"/>
              <a:ext cx="5607570" cy="161545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grpSp>
          <p:nvGrpSpPr>
            <p:cNvPr id="453" name="Group 45"/>
            <p:cNvGrpSpPr/>
            <p:nvPr/>
          </p:nvGrpSpPr>
          <p:grpSpPr>
            <a:xfrm>
              <a:off x="341484" y="1678496"/>
              <a:ext cx="8358237" cy="420192"/>
              <a:chOff x="0" y="0"/>
              <a:chExt cx="8358236" cy="420190"/>
            </a:xfrm>
          </p:grpSpPr>
          <p:sp>
            <p:nvSpPr>
              <p:cNvPr id="450" name="Straight Connector 50"/>
              <p:cNvSpPr/>
              <p:nvPr/>
            </p:nvSpPr>
            <p:spPr>
              <a:xfrm>
                <a:off x="-1" y="0"/>
                <a:ext cx="8331463" cy="1"/>
              </a:xfrm>
              <a:prstGeom prst="line">
                <a:avLst/>
              </a:prstGeom>
              <a:noFill/>
              <a:ln w="3175" cap="flat">
                <a:solidFill>
                  <a:srgbClr val="808080"/>
                </a:solidFill>
                <a:prstDash val="solid"/>
                <a:miter lim="800000"/>
              </a:ln>
              <a:effectLst/>
            </p:spPr>
            <p:txBody>
              <a:bodyPr wrap="square" lIns="45719" tIns="45719" rIns="45719" bIns="45719" numCol="1" anchor="t">
                <a:noAutofit/>
              </a:bodyPr>
              <a:lstStyle/>
              <a:p>
                <a:pPr/>
              </a:p>
            </p:txBody>
          </p:sp>
          <p:sp>
            <p:nvSpPr>
              <p:cNvPr id="451" name="Straight Connector 51"/>
              <p:cNvSpPr/>
              <p:nvPr/>
            </p:nvSpPr>
            <p:spPr>
              <a:xfrm>
                <a:off x="-1" y="219164"/>
                <a:ext cx="8331463" cy="1"/>
              </a:xfrm>
              <a:prstGeom prst="line">
                <a:avLst/>
              </a:prstGeom>
              <a:noFill/>
              <a:ln w="3175" cap="flat">
                <a:solidFill>
                  <a:srgbClr val="808080"/>
                </a:solidFill>
                <a:prstDash val="solid"/>
                <a:miter lim="800000"/>
              </a:ln>
              <a:effectLst/>
            </p:spPr>
            <p:txBody>
              <a:bodyPr wrap="square" lIns="45719" tIns="45719" rIns="45719" bIns="45719" numCol="1" anchor="t">
                <a:noAutofit/>
              </a:bodyPr>
              <a:lstStyle/>
              <a:p>
                <a:pPr/>
              </a:p>
            </p:txBody>
          </p:sp>
          <p:sp>
            <p:nvSpPr>
              <p:cNvPr id="452" name="Straight Connector 52"/>
              <p:cNvSpPr/>
              <p:nvPr/>
            </p:nvSpPr>
            <p:spPr>
              <a:xfrm>
                <a:off x="26774" y="420190"/>
                <a:ext cx="8331463" cy="1"/>
              </a:xfrm>
              <a:prstGeom prst="line">
                <a:avLst/>
              </a:prstGeom>
              <a:noFill/>
              <a:ln w="3175" cap="flat">
                <a:solidFill>
                  <a:srgbClr val="808080"/>
                </a:solidFill>
                <a:prstDash val="solid"/>
                <a:miter lim="800000"/>
              </a:ln>
              <a:effectLst/>
            </p:spPr>
            <p:txBody>
              <a:bodyPr wrap="square" lIns="45719" tIns="45719" rIns="45719" bIns="45719" numCol="1" anchor="t">
                <a:noAutofit/>
              </a:bodyPr>
              <a:lstStyle/>
              <a:p>
                <a:pPr/>
              </a:p>
            </p:txBody>
          </p:sp>
        </p:grpSp>
        <p:grpSp>
          <p:nvGrpSpPr>
            <p:cNvPr id="457" name="Group 46"/>
            <p:cNvGrpSpPr/>
            <p:nvPr/>
          </p:nvGrpSpPr>
          <p:grpSpPr>
            <a:xfrm>
              <a:off x="344481" y="3146279"/>
              <a:ext cx="8358237" cy="420191"/>
              <a:chOff x="0" y="0"/>
              <a:chExt cx="8358236" cy="420190"/>
            </a:xfrm>
          </p:grpSpPr>
          <p:sp>
            <p:nvSpPr>
              <p:cNvPr id="454" name="Straight Connector 47"/>
              <p:cNvSpPr/>
              <p:nvPr/>
            </p:nvSpPr>
            <p:spPr>
              <a:xfrm>
                <a:off x="-1" y="0"/>
                <a:ext cx="8331463" cy="1"/>
              </a:xfrm>
              <a:prstGeom prst="line">
                <a:avLst/>
              </a:prstGeom>
              <a:noFill/>
              <a:ln w="3175" cap="flat">
                <a:solidFill>
                  <a:srgbClr val="808080"/>
                </a:solidFill>
                <a:prstDash val="solid"/>
                <a:miter lim="800000"/>
              </a:ln>
              <a:effectLst/>
            </p:spPr>
            <p:txBody>
              <a:bodyPr wrap="square" lIns="45719" tIns="45719" rIns="45719" bIns="45719" numCol="1" anchor="t">
                <a:noAutofit/>
              </a:bodyPr>
              <a:lstStyle/>
              <a:p>
                <a:pPr/>
              </a:p>
            </p:txBody>
          </p:sp>
          <p:sp>
            <p:nvSpPr>
              <p:cNvPr id="455" name="Straight Connector 48"/>
              <p:cNvSpPr/>
              <p:nvPr/>
            </p:nvSpPr>
            <p:spPr>
              <a:xfrm>
                <a:off x="-1" y="219164"/>
                <a:ext cx="8331463" cy="1"/>
              </a:xfrm>
              <a:prstGeom prst="line">
                <a:avLst/>
              </a:prstGeom>
              <a:noFill/>
              <a:ln w="3175" cap="flat">
                <a:solidFill>
                  <a:srgbClr val="808080"/>
                </a:solidFill>
                <a:prstDash val="solid"/>
                <a:miter lim="800000"/>
              </a:ln>
              <a:effectLst/>
            </p:spPr>
            <p:txBody>
              <a:bodyPr wrap="square" lIns="45719" tIns="45719" rIns="45719" bIns="45719" numCol="1" anchor="t">
                <a:noAutofit/>
              </a:bodyPr>
              <a:lstStyle/>
              <a:p>
                <a:pPr/>
              </a:p>
            </p:txBody>
          </p:sp>
          <p:sp>
            <p:nvSpPr>
              <p:cNvPr id="456" name="Straight Connector 49"/>
              <p:cNvSpPr/>
              <p:nvPr/>
            </p:nvSpPr>
            <p:spPr>
              <a:xfrm>
                <a:off x="26774" y="420190"/>
                <a:ext cx="8331463" cy="1"/>
              </a:xfrm>
              <a:prstGeom prst="line">
                <a:avLst/>
              </a:prstGeom>
              <a:noFill/>
              <a:ln w="3175" cap="flat">
                <a:solidFill>
                  <a:srgbClr val="808080"/>
                </a:solidFill>
                <a:prstDash val="solid"/>
                <a:miter lim="800000"/>
              </a:ln>
              <a:effectLst/>
            </p:spPr>
            <p:txBody>
              <a:bodyPr wrap="square" lIns="45719" tIns="45719" rIns="45719" bIns="45719" numCol="1" anchor="t">
                <a:noAutofit/>
              </a:bodyPr>
              <a:lstStyle/>
              <a:p>
                <a:pPr/>
              </a:p>
            </p:txBody>
          </p:sp>
        </p:grpSp>
      </p:grpSp>
      <p:sp>
        <p:nvSpPr>
          <p:cNvPr id="459" name="Oval 53"/>
          <p:cNvSpPr/>
          <p:nvPr/>
        </p:nvSpPr>
        <p:spPr>
          <a:xfrm>
            <a:off x="3365279" y="2439127"/>
            <a:ext cx="711201" cy="710775"/>
          </a:xfrm>
          <a:prstGeom prst="ellipse">
            <a:avLst/>
          </a:prstGeom>
          <a:ln w="28575">
            <a:solidFill>
              <a:srgbClr val="0070C0"/>
            </a:solidFill>
            <a:miter/>
          </a:ln>
        </p:spPr>
        <p:txBody>
          <a:bodyPr lIns="45719" rIns="45719" anchor="ctr"/>
          <a:lstStyle/>
          <a:p>
            <a:pPr algn="ctr">
              <a:defRPr>
                <a:solidFill>
                  <a:srgbClr val="FFFFFF"/>
                </a:solidFill>
                <a:latin typeface="+mn-lt"/>
                <a:ea typeface="+mn-ea"/>
                <a:cs typeface="+mn-cs"/>
                <a:sym typeface="Calibri"/>
              </a:defRPr>
            </a:pPr>
          </a:p>
        </p:txBody>
      </p:sp>
      <p:sp>
        <p:nvSpPr>
          <p:cNvPr id="460" name="Oval 54"/>
          <p:cNvSpPr/>
          <p:nvPr/>
        </p:nvSpPr>
        <p:spPr>
          <a:xfrm>
            <a:off x="4820665" y="151092"/>
            <a:ext cx="629646" cy="626140"/>
          </a:xfrm>
          <a:prstGeom prst="ellipse">
            <a:avLst/>
          </a:prstGeom>
          <a:ln w="28575">
            <a:solidFill>
              <a:srgbClr val="0070C0"/>
            </a:solidFill>
            <a:miter/>
          </a:ln>
        </p:spPr>
        <p:txBody>
          <a:bodyPr lIns="45719" rIns="45719" anchor="ctr"/>
          <a:lstStyle/>
          <a:p>
            <a:pPr algn="ctr">
              <a:defRPr>
                <a:solidFill>
                  <a:srgbClr val="FFFFFF"/>
                </a:solidFill>
                <a:latin typeface="+mn-lt"/>
                <a:ea typeface="+mn-ea"/>
                <a:cs typeface="+mn-cs"/>
                <a:sym typeface="Calibri"/>
              </a:defRPr>
            </a:pPr>
          </a:p>
        </p:txBody>
      </p:sp>
      <p:sp>
        <p:nvSpPr>
          <p:cNvPr id="461" name="Rectangle 55"/>
          <p:cNvSpPr txBox="1"/>
          <p:nvPr/>
        </p:nvSpPr>
        <p:spPr>
          <a:xfrm>
            <a:off x="218827" y="781729"/>
            <a:ext cx="4377706" cy="17935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424242"/>
                </a:solidFill>
                <a:latin typeface="+mn-lt"/>
                <a:ea typeface="+mn-ea"/>
                <a:cs typeface="+mn-cs"/>
                <a:sym typeface="Calibri"/>
              </a:defRPr>
            </a:pPr>
            <a:r>
              <a:t>For Big Bad Bikes to create their MOH budget, they first determine that the appropriate driver for assigning overhead costs to products is direct labor hours (DLH). </a:t>
            </a:r>
            <a:r>
              <a:rPr>
                <a:solidFill>
                  <a:srgbClr val="002060"/>
                </a:solidFill>
              </a:rPr>
              <a:t>The overhead allocation rates for the variable overhead costs are: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63" name="Picture 2" descr="Picture 2"/>
          <p:cNvPicPr>
            <a:picLocks noChangeAspect="1"/>
          </p:cNvPicPr>
          <p:nvPr/>
        </p:nvPicPr>
        <p:blipFill>
          <a:blip r:embed="rId2">
            <a:extLst/>
          </a:blip>
          <a:stretch>
            <a:fillRect/>
          </a:stretch>
        </p:blipFill>
        <p:spPr>
          <a:xfrm>
            <a:off x="764771" y="697439"/>
            <a:ext cx="10662458" cy="5463122"/>
          </a:xfrm>
          <a:prstGeom prst="rect">
            <a:avLst/>
          </a:prstGeom>
          <a:ln w="12700">
            <a:miter lim="400000"/>
          </a:ln>
        </p:spPr>
      </p:pic>
      <p:sp>
        <p:nvSpPr>
          <p:cNvPr id="464" name="Oval 2"/>
          <p:cNvSpPr/>
          <p:nvPr/>
        </p:nvSpPr>
        <p:spPr>
          <a:xfrm>
            <a:off x="947649" y="845557"/>
            <a:ext cx="668693" cy="656054"/>
          </a:xfrm>
          <a:prstGeom prst="ellipse">
            <a:avLst/>
          </a:prstGeom>
          <a:ln w="28575">
            <a:solidFill>
              <a:srgbClr val="0070C0"/>
            </a:solidFill>
            <a:miter/>
          </a:ln>
        </p:spPr>
        <p:txBody>
          <a:bodyPr lIns="45719" rIns="45719" anchor="ctr"/>
          <a:lstStyle/>
          <a:p>
            <a:pPr algn="ctr">
              <a:defRPr>
                <a:solidFill>
                  <a:srgbClr val="FFFFFF"/>
                </a:solidFill>
                <a:latin typeface="+mn-lt"/>
                <a:ea typeface="+mn-ea"/>
                <a:cs typeface="+mn-cs"/>
                <a:sym typeface="Calibri"/>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Slide Number Placeholder 3"/>
          <p:cNvSpPr txBox="1"/>
          <p:nvPr>
            <p:ph type="sldNum" sz="quarter" idx="2"/>
          </p:nvPr>
        </p:nvSpPr>
        <p:spPr>
          <a:xfrm>
            <a:off x="11933376" y="6551285"/>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7" name="Content Placeholder 2"/>
          <p:cNvSpPr txBox="1"/>
          <p:nvPr>
            <p:ph type="body" sz="half" idx="1"/>
          </p:nvPr>
        </p:nvSpPr>
        <p:spPr>
          <a:xfrm>
            <a:off x="581194" y="2667401"/>
            <a:ext cx="11029617" cy="1523196"/>
          </a:xfrm>
          <a:prstGeom prst="rect">
            <a:avLst/>
          </a:prstGeom>
        </p:spPr>
        <p:txBody>
          <a:bodyPr/>
          <a:lstStyle>
            <a:lvl1pPr marL="0" indent="0" algn="ctr" defTabSz="457200">
              <a:lnSpc>
                <a:spcPct val="120000"/>
              </a:lnSpc>
              <a:spcBef>
                <a:spcPts val="600"/>
              </a:spcBef>
              <a:buSzTx/>
              <a:buNone/>
              <a:defRPr b="1" sz="4000">
                <a:solidFill>
                  <a:srgbClr val="404040"/>
                </a:solidFill>
                <a:latin typeface="Gill Sans MT"/>
                <a:ea typeface="Gill Sans MT"/>
                <a:cs typeface="Gill Sans MT"/>
                <a:sym typeface="Gill Sans MT"/>
              </a:defRPr>
            </a:lvl1pPr>
          </a:lstStyle>
          <a:p>
            <a:pPr/>
            <a:r>
              <a:t>Prepare Budgeted Income Statement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Slide Number Placeholder 3"/>
          <p:cNvSpPr txBox="1"/>
          <p:nvPr>
            <p:ph type="sldNum" sz="quarter" idx="2"/>
          </p:nvPr>
        </p:nvSpPr>
        <p:spPr>
          <a:xfrm>
            <a:off x="11933376" y="6551285"/>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0" name="Picture 4" descr="Picture 4"/>
          <p:cNvPicPr>
            <a:picLocks noChangeAspect="1"/>
          </p:cNvPicPr>
          <p:nvPr/>
        </p:nvPicPr>
        <p:blipFill>
          <a:blip r:embed="rId2">
            <a:extLst/>
          </a:blip>
          <a:stretch>
            <a:fillRect/>
          </a:stretch>
        </p:blipFill>
        <p:spPr>
          <a:xfrm>
            <a:off x="181486" y="190646"/>
            <a:ext cx="5103555" cy="3317311"/>
          </a:xfrm>
          <a:prstGeom prst="rect">
            <a:avLst/>
          </a:prstGeom>
          <a:ln w="12700">
            <a:miter lim="400000"/>
          </a:ln>
        </p:spPr>
      </p:pic>
      <p:sp>
        <p:nvSpPr>
          <p:cNvPr id="471" name="Rectangle 4"/>
          <p:cNvSpPr/>
          <p:nvPr/>
        </p:nvSpPr>
        <p:spPr>
          <a:xfrm>
            <a:off x="4324320" y="1043433"/>
            <a:ext cx="898260" cy="529124"/>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72" name="Rectangle 5"/>
          <p:cNvSpPr/>
          <p:nvPr/>
        </p:nvSpPr>
        <p:spPr>
          <a:xfrm>
            <a:off x="4324318" y="1628153"/>
            <a:ext cx="898261" cy="662101"/>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73" name="Rectangle 6"/>
          <p:cNvSpPr/>
          <p:nvPr/>
        </p:nvSpPr>
        <p:spPr>
          <a:xfrm>
            <a:off x="4252674" y="2373180"/>
            <a:ext cx="898260" cy="662102"/>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74" name="Rectangle 7"/>
          <p:cNvSpPr/>
          <p:nvPr/>
        </p:nvSpPr>
        <p:spPr>
          <a:xfrm>
            <a:off x="4252674" y="3035281"/>
            <a:ext cx="898260" cy="229949"/>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Slide Number Placeholder 3"/>
          <p:cNvSpPr txBox="1"/>
          <p:nvPr>
            <p:ph type="sldNum" sz="quarter" idx="2"/>
          </p:nvPr>
        </p:nvSpPr>
        <p:spPr>
          <a:xfrm>
            <a:off x="11933376" y="6551285"/>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7" name="Picture 4" descr="Picture 4"/>
          <p:cNvPicPr>
            <a:picLocks noChangeAspect="1"/>
          </p:cNvPicPr>
          <p:nvPr/>
        </p:nvPicPr>
        <p:blipFill>
          <a:blip r:embed="rId2">
            <a:extLst/>
          </a:blip>
          <a:stretch>
            <a:fillRect/>
          </a:stretch>
        </p:blipFill>
        <p:spPr>
          <a:xfrm>
            <a:off x="181486" y="190646"/>
            <a:ext cx="5103555" cy="3317311"/>
          </a:xfrm>
          <a:prstGeom prst="rect">
            <a:avLst/>
          </a:prstGeom>
          <a:ln w="12700">
            <a:miter lim="400000"/>
          </a:ln>
        </p:spPr>
      </p:pic>
      <p:sp>
        <p:nvSpPr>
          <p:cNvPr id="478" name="Rectangle 4"/>
          <p:cNvSpPr/>
          <p:nvPr/>
        </p:nvSpPr>
        <p:spPr>
          <a:xfrm>
            <a:off x="4324320" y="1043433"/>
            <a:ext cx="898260" cy="529124"/>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79" name="Rectangle 5"/>
          <p:cNvSpPr/>
          <p:nvPr/>
        </p:nvSpPr>
        <p:spPr>
          <a:xfrm>
            <a:off x="4324318" y="1628153"/>
            <a:ext cx="898261" cy="662101"/>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80" name="Rectangle 6"/>
          <p:cNvSpPr/>
          <p:nvPr/>
        </p:nvSpPr>
        <p:spPr>
          <a:xfrm>
            <a:off x="4252674" y="2373180"/>
            <a:ext cx="898260" cy="662102"/>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81" name="Rectangle 7"/>
          <p:cNvSpPr/>
          <p:nvPr/>
        </p:nvSpPr>
        <p:spPr>
          <a:xfrm>
            <a:off x="4252674" y="3035281"/>
            <a:ext cx="898260" cy="229949"/>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pic>
        <p:nvPicPr>
          <p:cNvPr id="482" name="Picture 2" descr="Picture 2"/>
          <p:cNvPicPr>
            <a:picLocks noChangeAspect="1"/>
          </p:cNvPicPr>
          <p:nvPr/>
        </p:nvPicPr>
        <p:blipFill>
          <a:blip r:embed="rId3">
            <a:extLst/>
          </a:blip>
          <a:stretch>
            <a:fillRect/>
          </a:stretch>
        </p:blipFill>
        <p:spPr>
          <a:xfrm>
            <a:off x="5424609" y="190645"/>
            <a:ext cx="6571839" cy="159333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4" name="Slide Number Placeholder 3"/>
          <p:cNvSpPr txBox="1"/>
          <p:nvPr>
            <p:ph type="sldNum" sz="quarter" idx="2"/>
          </p:nvPr>
        </p:nvSpPr>
        <p:spPr>
          <a:xfrm>
            <a:off x="11933376" y="6551285"/>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85" name="Picture 4" descr="Picture 4"/>
          <p:cNvPicPr>
            <a:picLocks noChangeAspect="1"/>
          </p:cNvPicPr>
          <p:nvPr/>
        </p:nvPicPr>
        <p:blipFill>
          <a:blip r:embed="rId2">
            <a:extLst/>
          </a:blip>
          <a:stretch>
            <a:fillRect/>
          </a:stretch>
        </p:blipFill>
        <p:spPr>
          <a:xfrm>
            <a:off x="181486" y="190646"/>
            <a:ext cx="5103555" cy="3317311"/>
          </a:xfrm>
          <a:prstGeom prst="rect">
            <a:avLst/>
          </a:prstGeom>
          <a:ln w="12700">
            <a:miter lim="400000"/>
          </a:ln>
        </p:spPr>
      </p:pic>
      <p:sp>
        <p:nvSpPr>
          <p:cNvPr id="486" name="Rectangle 4"/>
          <p:cNvSpPr/>
          <p:nvPr/>
        </p:nvSpPr>
        <p:spPr>
          <a:xfrm>
            <a:off x="4324320" y="1385426"/>
            <a:ext cx="898260" cy="170334"/>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87" name="Rectangle 5"/>
          <p:cNvSpPr/>
          <p:nvPr/>
        </p:nvSpPr>
        <p:spPr>
          <a:xfrm>
            <a:off x="4324318" y="1628153"/>
            <a:ext cx="898261" cy="662101"/>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88" name="Rectangle 6"/>
          <p:cNvSpPr/>
          <p:nvPr/>
        </p:nvSpPr>
        <p:spPr>
          <a:xfrm>
            <a:off x="4252674" y="2373180"/>
            <a:ext cx="898260" cy="662102"/>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89" name="Rectangle 7"/>
          <p:cNvSpPr/>
          <p:nvPr/>
        </p:nvSpPr>
        <p:spPr>
          <a:xfrm>
            <a:off x="4252674" y="3035281"/>
            <a:ext cx="898260" cy="229949"/>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90" name="TextBox 9"/>
          <p:cNvSpPr txBox="1"/>
          <p:nvPr/>
        </p:nvSpPr>
        <p:spPr>
          <a:xfrm>
            <a:off x="4655637" y="1281358"/>
            <a:ext cx="243779"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solidFill>
                  <a:srgbClr val="C00000"/>
                </a:solidFill>
                <a:latin typeface="+mj-lt"/>
                <a:ea typeface="+mj-ea"/>
                <a:cs typeface="+mj-cs"/>
                <a:sym typeface="Helvetica"/>
              </a:defRPr>
            </a:lvl1pPr>
          </a:lstStyle>
          <a:p>
            <a:pPr/>
            <a:r>
              <a: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Slide Number Placeholder 3"/>
          <p:cNvSpPr txBox="1"/>
          <p:nvPr>
            <p:ph type="sldNum" sz="quarter" idx="2"/>
          </p:nvPr>
        </p:nvSpPr>
        <p:spPr>
          <a:xfrm>
            <a:off x="11933376" y="6551285"/>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93" name="Picture 4" descr="Picture 4"/>
          <p:cNvPicPr>
            <a:picLocks noChangeAspect="1"/>
          </p:cNvPicPr>
          <p:nvPr/>
        </p:nvPicPr>
        <p:blipFill>
          <a:blip r:embed="rId2">
            <a:extLst/>
          </a:blip>
          <a:stretch>
            <a:fillRect/>
          </a:stretch>
        </p:blipFill>
        <p:spPr>
          <a:xfrm>
            <a:off x="181486" y="190646"/>
            <a:ext cx="5103555" cy="3317311"/>
          </a:xfrm>
          <a:prstGeom prst="rect">
            <a:avLst/>
          </a:prstGeom>
          <a:ln w="12700">
            <a:miter lim="400000"/>
          </a:ln>
        </p:spPr>
      </p:pic>
      <p:sp>
        <p:nvSpPr>
          <p:cNvPr id="494" name="Rectangle 4"/>
          <p:cNvSpPr/>
          <p:nvPr/>
        </p:nvSpPr>
        <p:spPr>
          <a:xfrm>
            <a:off x="4324320" y="1385426"/>
            <a:ext cx="898260" cy="170334"/>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95" name="Rectangle 5"/>
          <p:cNvSpPr/>
          <p:nvPr/>
        </p:nvSpPr>
        <p:spPr>
          <a:xfrm>
            <a:off x="4324318" y="1628153"/>
            <a:ext cx="898261" cy="662101"/>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96" name="Rectangle 6"/>
          <p:cNvSpPr/>
          <p:nvPr/>
        </p:nvSpPr>
        <p:spPr>
          <a:xfrm>
            <a:off x="4252674" y="2373180"/>
            <a:ext cx="898260" cy="662102"/>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97" name="Rectangle 7"/>
          <p:cNvSpPr/>
          <p:nvPr/>
        </p:nvSpPr>
        <p:spPr>
          <a:xfrm>
            <a:off x="4252674" y="3035281"/>
            <a:ext cx="898260" cy="229949"/>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98" name="TextBox 9"/>
          <p:cNvSpPr txBox="1"/>
          <p:nvPr/>
        </p:nvSpPr>
        <p:spPr>
          <a:xfrm>
            <a:off x="4655637" y="1281358"/>
            <a:ext cx="243779"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solidFill>
                  <a:srgbClr val="C00000"/>
                </a:solidFill>
                <a:latin typeface="+mj-lt"/>
                <a:ea typeface="+mj-ea"/>
                <a:cs typeface="+mj-cs"/>
                <a:sym typeface="Helvetica"/>
              </a:defRPr>
            </a:lvl1pPr>
          </a:lstStyle>
          <a:p>
            <a:pPr/>
            <a:r>
              <a:t>?</a:t>
            </a:r>
          </a:p>
        </p:txBody>
      </p:sp>
      <p:grpSp>
        <p:nvGrpSpPr>
          <p:cNvPr id="503" name="Group 15"/>
          <p:cNvGrpSpPr/>
          <p:nvPr/>
        </p:nvGrpSpPr>
        <p:grpSpPr>
          <a:xfrm>
            <a:off x="181486" y="4494188"/>
            <a:ext cx="7412806" cy="2156277"/>
            <a:chOff x="0" y="0"/>
            <a:chExt cx="7412804" cy="2156276"/>
          </a:xfrm>
        </p:grpSpPr>
        <p:pic>
          <p:nvPicPr>
            <p:cNvPr id="499" name="Picture 2" descr="Picture 2"/>
            <p:cNvPicPr>
              <a:picLocks noChangeAspect="1"/>
            </p:cNvPicPr>
            <p:nvPr/>
          </p:nvPicPr>
          <p:blipFill>
            <a:blip r:embed="rId3">
              <a:extLst/>
            </a:blip>
            <a:stretch>
              <a:fillRect/>
            </a:stretch>
          </p:blipFill>
          <p:spPr>
            <a:xfrm>
              <a:off x="0" y="0"/>
              <a:ext cx="7412805" cy="2156277"/>
            </a:xfrm>
            <a:prstGeom prst="rect">
              <a:avLst/>
            </a:prstGeom>
            <a:ln w="12700" cap="flat">
              <a:noFill/>
              <a:miter lim="400000"/>
            </a:ln>
            <a:effectLst/>
          </p:spPr>
        </p:pic>
        <p:sp>
          <p:nvSpPr>
            <p:cNvPr id="500" name="Rectangle 17"/>
            <p:cNvSpPr/>
            <p:nvPr/>
          </p:nvSpPr>
          <p:spPr>
            <a:xfrm>
              <a:off x="2863786" y="643118"/>
              <a:ext cx="4479534" cy="6361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501" name="Rectangle 18"/>
            <p:cNvSpPr/>
            <p:nvPr/>
          </p:nvSpPr>
          <p:spPr>
            <a:xfrm>
              <a:off x="2958750" y="1324560"/>
              <a:ext cx="4384570" cy="2299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502" name="Rectangle 19"/>
            <p:cNvSpPr/>
            <p:nvPr/>
          </p:nvSpPr>
          <p:spPr>
            <a:xfrm>
              <a:off x="66938" y="1599850"/>
              <a:ext cx="4479534" cy="5372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5" name="Slide Number Placeholder 3"/>
          <p:cNvSpPr txBox="1"/>
          <p:nvPr>
            <p:ph type="sldNum" sz="quarter" idx="2"/>
          </p:nvPr>
        </p:nvSpPr>
        <p:spPr>
          <a:xfrm>
            <a:off x="11933376" y="6551285"/>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06" name="Picture 4" descr="Picture 4"/>
          <p:cNvPicPr>
            <a:picLocks noChangeAspect="1"/>
          </p:cNvPicPr>
          <p:nvPr/>
        </p:nvPicPr>
        <p:blipFill>
          <a:blip r:embed="rId2">
            <a:extLst/>
          </a:blip>
          <a:stretch>
            <a:fillRect/>
          </a:stretch>
        </p:blipFill>
        <p:spPr>
          <a:xfrm>
            <a:off x="181486" y="190646"/>
            <a:ext cx="5103555" cy="3317311"/>
          </a:xfrm>
          <a:prstGeom prst="rect">
            <a:avLst/>
          </a:prstGeom>
          <a:ln w="12700">
            <a:miter lim="400000"/>
          </a:ln>
        </p:spPr>
      </p:pic>
      <p:sp>
        <p:nvSpPr>
          <p:cNvPr id="507" name="Rectangle 4"/>
          <p:cNvSpPr/>
          <p:nvPr/>
        </p:nvSpPr>
        <p:spPr>
          <a:xfrm>
            <a:off x="4324320" y="1385426"/>
            <a:ext cx="898260" cy="170334"/>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08" name="Rectangle 5"/>
          <p:cNvSpPr/>
          <p:nvPr/>
        </p:nvSpPr>
        <p:spPr>
          <a:xfrm>
            <a:off x="4324318" y="1628153"/>
            <a:ext cx="898261" cy="662101"/>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09" name="Rectangle 6"/>
          <p:cNvSpPr/>
          <p:nvPr/>
        </p:nvSpPr>
        <p:spPr>
          <a:xfrm>
            <a:off x="4252674" y="2373180"/>
            <a:ext cx="898260" cy="662102"/>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10" name="Rectangle 7"/>
          <p:cNvSpPr/>
          <p:nvPr/>
        </p:nvSpPr>
        <p:spPr>
          <a:xfrm>
            <a:off x="4252674" y="3035281"/>
            <a:ext cx="898260" cy="229949"/>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11" name="TextBox 9"/>
          <p:cNvSpPr txBox="1"/>
          <p:nvPr/>
        </p:nvSpPr>
        <p:spPr>
          <a:xfrm>
            <a:off x="4655637" y="1281358"/>
            <a:ext cx="243779"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solidFill>
                  <a:srgbClr val="C00000"/>
                </a:solidFill>
                <a:latin typeface="+mj-lt"/>
                <a:ea typeface="+mj-ea"/>
                <a:cs typeface="+mj-cs"/>
                <a:sym typeface="Helvetica"/>
              </a:defRPr>
            </a:lvl1pPr>
          </a:lstStyle>
          <a:p>
            <a:pPr/>
            <a:r>
              <a:t>?</a:t>
            </a:r>
          </a:p>
        </p:txBody>
      </p:sp>
      <p:grpSp>
        <p:nvGrpSpPr>
          <p:cNvPr id="516" name="Group 10"/>
          <p:cNvGrpSpPr/>
          <p:nvPr/>
        </p:nvGrpSpPr>
        <p:grpSpPr>
          <a:xfrm>
            <a:off x="181486" y="4494188"/>
            <a:ext cx="7412806" cy="2156277"/>
            <a:chOff x="0" y="0"/>
            <a:chExt cx="7412804" cy="2156276"/>
          </a:xfrm>
        </p:grpSpPr>
        <p:pic>
          <p:nvPicPr>
            <p:cNvPr id="512" name="Picture 2" descr="Picture 2"/>
            <p:cNvPicPr>
              <a:picLocks noChangeAspect="1"/>
            </p:cNvPicPr>
            <p:nvPr/>
          </p:nvPicPr>
          <p:blipFill>
            <a:blip r:embed="rId3">
              <a:extLst/>
            </a:blip>
            <a:stretch>
              <a:fillRect/>
            </a:stretch>
          </p:blipFill>
          <p:spPr>
            <a:xfrm>
              <a:off x="0" y="0"/>
              <a:ext cx="7412805" cy="2156277"/>
            </a:xfrm>
            <a:prstGeom prst="rect">
              <a:avLst/>
            </a:prstGeom>
            <a:ln w="12700" cap="flat">
              <a:noFill/>
              <a:miter lim="400000"/>
            </a:ln>
            <a:effectLst/>
          </p:spPr>
        </p:pic>
        <p:sp>
          <p:nvSpPr>
            <p:cNvPr id="513" name="Rectangle 12"/>
            <p:cNvSpPr/>
            <p:nvPr/>
          </p:nvSpPr>
          <p:spPr>
            <a:xfrm>
              <a:off x="2863786" y="643118"/>
              <a:ext cx="4479534" cy="6361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514" name="Rectangle 13"/>
            <p:cNvSpPr/>
            <p:nvPr/>
          </p:nvSpPr>
          <p:spPr>
            <a:xfrm>
              <a:off x="2958750" y="1324560"/>
              <a:ext cx="4384570" cy="2299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515" name="Rectangle 14"/>
            <p:cNvSpPr/>
            <p:nvPr/>
          </p:nvSpPr>
          <p:spPr>
            <a:xfrm>
              <a:off x="66938" y="1599850"/>
              <a:ext cx="4479534" cy="5372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grpSp>
      <p:pic>
        <p:nvPicPr>
          <p:cNvPr id="517" name="Picture 2" descr="Picture 2"/>
          <p:cNvPicPr>
            <a:picLocks noChangeAspect="1"/>
          </p:cNvPicPr>
          <p:nvPr/>
        </p:nvPicPr>
        <p:blipFill>
          <a:blip r:embed="rId4">
            <a:extLst/>
          </a:blip>
          <a:stretch>
            <a:fillRect/>
          </a:stretch>
        </p:blipFill>
        <p:spPr>
          <a:xfrm>
            <a:off x="5324854" y="1845428"/>
            <a:ext cx="6828869" cy="2589279"/>
          </a:xfrm>
          <a:prstGeom prst="rect">
            <a:avLst/>
          </a:prstGeom>
          <a:ln w="12700">
            <a:miter lim="400000"/>
          </a:ln>
        </p:spPr>
      </p:pic>
      <p:pic>
        <p:nvPicPr>
          <p:cNvPr id="518" name="Picture 2" descr="Picture 2"/>
          <p:cNvPicPr>
            <a:picLocks noChangeAspect="1"/>
          </p:cNvPicPr>
          <p:nvPr/>
        </p:nvPicPr>
        <p:blipFill>
          <a:blip r:embed="rId5">
            <a:extLst/>
          </a:blip>
          <a:stretch>
            <a:fillRect/>
          </a:stretch>
        </p:blipFill>
        <p:spPr>
          <a:xfrm>
            <a:off x="5424609" y="190645"/>
            <a:ext cx="6571839" cy="159333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Slide Number Placeholder 3"/>
          <p:cNvSpPr txBox="1"/>
          <p:nvPr>
            <p:ph type="sldNum" sz="quarter" idx="2"/>
          </p:nvPr>
        </p:nvSpPr>
        <p:spPr>
          <a:xfrm>
            <a:off x="11933376" y="6551285"/>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21" name="Picture 4" descr="Picture 4"/>
          <p:cNvPicPr>
            <a:picLocks noChangeAspect="1"/>
          </p:cNvPicPr>
          <p:nvPr/>
        </p:nvPicPr>
        <p:blipFill>
          <a:blip r:embed="rId2">
            <a:extLst/>
          </a:blip>
          <a:stretch>
            <a:fillRect/>
          </a:stretch>
        </p:blipFill>
        <p:spPr>
          <a:xfrm>
            <a:off x="181486" y="190646"/>
            <a:ext cx="5103555" cy="3317311"/>
          </a:xfrm>
          <a:prstGeom prst="rect">
            <a:avLst/>
          </a:prstGeom>
          <a:ln w="12700">
            <a:miter lim="400000"/>
          </a:ln>
        </p:spPr>
      </p:pic>
      <p:sp>
        <p:nvSpPr>
          <p:cNvPr id="522" name="Rectangle 4"/>
          <p:cNvSpPr/>
          <p:nvPr/>
        </p:nvSpPr>
        <p:spPr>
          <a:xfrm>
            <a:off x="4324320" y="1385426"/>
            <a:ext cx="898260" cy="170334"/>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23" name="Rectangle 5"/>
          <p:cNvSpPr/>
          <p:nvPr/>
        </p:nvSpPr>
        <p:spPr>
          <a:xfrm>
            <a:off x="4324318" y="1628153"/>
            <a:ext cx="898261" cy="662101"/>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24" name="Rectangle 6"/>
          <p:cNvSpPr/>
          <p:nvPr/>
        </p:nvSpPr>
        <p:spPr>
          <a:xfrm>
            <a:off x="4252674" y="2373180"/>
            <a:ext cx="898260" cy="662102"/>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25" name="Rectangle 7"/>
          <p:cNvSpPr/>
          <p:nvPr/>
        </p:nvSpPr>
        <p:spPr>
          <a:xfrm>
            <a:off x="4252674" y="3035281"/>
            <a:ext cx="898260" cy="229949"/>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26" name="TextBox 9"/>
          <p:cNvSpPr txBox="1"/>
          <p:nvPr/>
        </p:nvSpPr>
        <p:spPr>
          <a:xfrm>
            <a:off x="4655637" y="1281358"/>
            <a:ext cx="243779"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solidFill>
                  <a:srgbClr val="C00000"/>
                </a:solidFill>
                <a:latin typeface="+mj-lt"/>
                <a:ea typeface="+mj-ea"/>
                <a:cs typeface="+mj-cs"/>
                <a:sym typeface="Helvetica"/>
              </a:defRPr>
            </a:lvl1pPr>
          </a:lstStyle>
          <a:p>
            <a:pPr/>
            <a:r>
              <a:t>?</a:t>
            </a:r>
          </a:p>
        </p:txBody>
      </p:sp>
      <p:grpSp>
        <p:nvGrpSpPr>
          <p:cNvPr id="531" name="Group 10"/>
          <p:cNvGrpSpPr/>
          <p:nvPr/>
        </p:nvGrpSpPr>
        <p:grpSpPr>
          <a:xfrm>
            <a:off x="181486" y="4394434"/>
            <a:ext cx="7412806" cy="2156278"/>
            <a:chOff x="0" y="0"/>
            <a:chExt cx="7412804" cy="2156276"/>
          </a:xfrm>
        </p:grpSpPr>
        <p:pic>
          <p:nvPicPr>
            <p:cNvPr id="527" name="Picture 2" descr="Picture 2"/>
            <p:cNvPicPr>
              <a:picLocks noChangeAspect="1"/>
            </p:cNvPicPr>
            <p:nvPr/>
          </p:nvPicPr>
          <p:blipFill>
            <a:blip r:embed="rId3">
              <a:extLst/>
            </a:blip>
            <a:stretch>
              <a:fillRect/>
            </a:stretch>
          </p:blipFill>
          <p:spPr>
            <a:xfrm>
              <a:off x="0" y="0"/>
              <a:ext cx="7412805" cy="2156277"/>
            </a:xfrm>
            <a:prstGeom prst="rect">
              <a:avLst/>
            </a:prstGeom>
            <a:ln w="12700" cap="flat">
              <a:noFill/>
              <a:miter lim="400000"/>
            </a:ln>
            <a:effectLst/>
          </p:spPr>
        </p:pic>
        <p:sp>
          <p:nvSpPr>
            <p:cNvPr id="528" name="Rectangle 12"/>
            <p:cNvSpPr/>
            <p:nvPr/>
          </p:nvSpPr>
          <p:spPr>
            <a:xfrm>
              <a:off x="2863786" y="640719"/>
              <a:ext cx="4479534" cy="63849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529" name="Rectangle 13"/>
            <p:cNvSpPr/>
            <p:nvPr/>
          </p:nvSpPr>
          <p:spPr>
            <a:xfrm>
              <a:off x="2958750" y="1324560"/>
              <a:ext cx="4384570" cy="2299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530" name="Rectangle 14"/>
            <p:cNvSpPr/>
            <p:nvPr/>
          </p:nvSpPr>
          <p:spPr>
            <a:xfrm>
              <a:off x="66938" y="1599850"/>
              <a:ext cx="4479534" cy="5372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grpSp>
      <p:pic>
        <p:nvPicPr>
          <p:cNvPr id="532" name="Picture 2" descr="Picture 2"/>
          <p:cNvPicPr>
            <a:picLocks noChangeAspect="1"/>
          </p:cNvPicPr>
          <p:nvPr/>
        </p:nvPicPr>
        <p:blipFill>
          <a:blip r:embed="rId4">
            <a:extLst/>
          </a:blip>
          <a:stretch>
            <a:fillRect/>
          </a:stretch>
        </p:blipFill>
        <p:spPr>
          <a:xfrm>
            <a:off x="5328406" y="2239167"/>
            <a:ext cx="6818772" cy="2050959"/>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Title 1"/>
          <p:cNvSpPr txBox="1"/>
          <p:nvPr>
            <p:ph type="title"/>
          </p:nvPr>
        </p:nvSpPr>
        <p:spPr>
          <a:xfrm>
            <a:off x="581192" y="702155"/>
            <a:ext cx="11029616" cy="1188721"/>
          </a:xfrm>
          <a:prstGeom prst="rect">
            <a:avLst/>
          </a:prstGeom>
        </p:spPr>
        <p:txBody>
          <a:bodyPr/>
          <a:lstStyle>
            <a:lvl1pPr>
              <a:defRPr b="1">
                <a:latin typeface="+mj-lt"/>
                <a:ea typeface="+mj-ea"/>
                <a:cs typeface="+mj-cs"/>
                <a:sym typeface="Helvetica"/>
              </a:defRPr>
            </a:lvl1pPr>
          </a:lstStyle>
          <a:p>
            <a:pPr/>
            <a:r>
              <a:t>Learning objectives</a:t>
            </a:r>
          </a:p>
        </p:txBody>
      </p:sp>
      <p:sp>
        <p:nvSpPr>
          <p:cNvPr id="364" name="Content Placeholder 2"/>
          <p:cNvSpPr txBox="1"/>
          <p:nvPr>
            <p:ph type="body" idx="1"/>
          </p:nvPr>
        </p:nvSpPr>
        <p:spPr>
          <a:xfrm>
            <a:off x="581191" y="1890876"/>
            <a:ext cx="11029617" cy="4084474"/>
          </a:xfrm>
          <a:prstGeom prst="rect">
            <a:avLst/>
          </a:prstGeom>
        </p:spPr>
        <p:txBody>
          <a:bodyPr/>
          <a:lstStyle/>
          <a:p>
            <a:pPr marL="0" indent="0">
              <a:buSzTx/>
              <a:buFont typeface="Wingdings 2"/>
              <a:buNone/>
              <a:defRPr b="1" sz="2400"/>
            </a:pPr>
            <a:r>
              <a:t>After completing this session, you should be able to</a:t>
            </a:r>
          </a:p>
          <a:p>
            <a:pPr marL="574675" indent="-280988">
              <a:buFont typeface="Arial"/>
              <a:buChar char="•"/>
              <a:defRPr sz="2400"/>
            </a:pPr>
            <a:r>
              <a:t>Describe how and why managers prepare and use budgets;</a:t>
            </a:r>
          </a:p>
          <a:p>
            <a:pPr marL="574675" indent="-280988">
              <a:buFont typeface="Arial"/>
              <a:buChar char="•"/>
              <a:defRPr sz="2400"/>
            </a:pPr>
            <a:r>
              <a:t>Understand the basic process companies use to create budgets and the general composition of basic budgets that are summed up in a master budget;</a:t>
            </a:r>
          </a:p>
          <a:p>
            <a:pPr marL="574675" indent="-280988">
              <a:buFont typeface="Arial"/>
              <a:buChar char="•"/>
              <a:defRPr sz="2400"/>
            </a:pPr>
            <a:r>
              <a:t>Prepare operating budgets;</a:t>
            </a:r>
          </a:p>
          <a:p>
            <a:pPr marL="574675" indent="-280988">
              <a:buFont typeface="Arial"/>
              <a:buChar char="•"/>
              <a:defRPr sz="2400"/>
            </a:pPr>
            <a:r>
              <a:t>Prepare financial budgets;</a:t>
            </a:r>
          </a:p>
          <a:p>
            <a:pPr marL="574675" indent="-280988">
              <a:buFont typeface="Arial"/>
              <a:buChar char="•"/>
              <a:defRPr sz="2400"/>
            </a:pPr>
            <a:r>
              <a:t>Develop a standard cost;</a:t>
            </a:r>
          </a:p>
          <a:p>
            <a:pPr marL="574675" indent="-280988">
              <a:buFont typeface="Arial"/>
              <a:buChar char="•"/>
              <a:defRPr sz="2400"/>
            </a:pPr>
            <a:r>
              <a:t>Compute and evaluate materials variances.</a:t>
            </a:r>
          </a:p>
        </p:txBody>
      </p:sp>
      <p:sp>
        <p:nvSpPr>
          <p:cNvPr id="365" name="Slide Number Placeholder 3"/>
          <p:cNvSpPr txBox="1"/>
          <p:nvPr>
            <p:ph type="sldNum" sz="quarter" idx="2"/>
          </p:nvPr>
        </p:nvSpPr>
        <p:spPr>
          <a:xfrm>
            <a:off x="11421912" y="6471856"/>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4" name="Slide Number Placeholder 3"/>
          <p:cNvSpPr txBox="1"/>
          <p:nvPr>
            <p:ph type="sldNum" sz="quarter" idx="2"/>
          </p:nvPr>
        </p:nvSpPr>
        <p:spPr>
          <a:xfrm>
            <a:off x="11933376" y="6551285"/>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540" name="Group 1"/>
          <p:cNvGrpSpPr/>
          <p:nvPr/>
        </p:nvGrpSpPr>
        <p:grpSpPr>
          <a:xfrm>
            <a:off x="181486" y="190646"/>
            <a:ext cx="5103555" cy="3317311"/>
            <a:chOff x="0" y="0"/>
            <a:chExt cx="5103553" cy="3317309"/>
          </a:xfrm>
        </p:grpSpPr>
        <p:pic>
          <p:nvPicPr>
            <p:cNvPr id="535" name="Picture 4" descr="Picture 4"/>
            <p:cNvPicPr>
              <a:picLocks noChangeAspect="1"/>
            </p:cNvPicPr>
            <p:nvPr/>
          </p:nvPicPr>
          <p:blipFill>
            <a:blip r:embed="rId2">
              <a:extLst/>
            </a:blip>
            <a:stretch>
              <a:fillRect/>
            </a:stretch>
          </p:blipFill>
          <p:spPr>
            <a:xfrm>
              <a:off x="0" y="0"/>
              <a:ext cx="5103554" cy="3317310"/>
            </a:xfrm>
            <a:prstGeom prst="rect">
              <a:avLst/>
            </a:prstGeom>
            <a:ln w="12700" cap="flat">
              <a:noFill/>
              <a:miter lim="400000"/>
            </a:ln>
            <a:effectLst/>
          </p:spPr>
        </p:pic>
        <p:sp>
          <p:nvSpPr>
            <p:cNvPr id="536" name="Rectangle 4"/>
            <p:cNvSpPr/>
            <p:nvPr/>
          </p:nvSpPr>
          <p:spPr>
            <a:xfrm>
              <a:off x="4142833" y="1194779"/>
              <a:ext cx="898260" cy="17033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537" name="Rectangle 5"/>
            <p:cNvSpPr/>
            <p:nvPr/>
          </p:nvSpPr>
          <p:spPr>
            <a:xfrm>
              <a:off x="4142832" y="1437506"/>
              <a:ext cx="898260" cy="6621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538" name="Rectangle 6"/>
            <p:cNvSpPr/>
            <p:nvPr/>
          </p:nvSpPr>
          <p:spPr>
            <a:xfrm>
              <a:off x="4071187" y="2182534"/>
              <a:ext cx="898260" cy="662102"/>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539" name="Rectangle 7"/>
            <p:cNvSpPr/>
            <p:nvPr/>
          </p:nvSpPr>
          <p:spPr>
            <a:xfrm>
              <a:off x="4071187" y="2844634"/>
              <a:ext cx="898260" cy="22994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grpSp>
      <p:sp>
        <p:nvSpPr>
          <p:cNvPr id="541" name="TextBox 9"/>
          <p:cNvSpPr txBox="1"/>
          <p:nvPr/>
        </p:nvSpPr>
        <p:spPr>
          <a:xfrm>
            <a:off x="4655637" y="1281358"/>
            <a:ext cx="243779"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solidFill>
                  <a:srgbClr val="C00000"/>
                </a:solidFill>
                <a:latin typeface="+mj-lt"/>
                <a:ea typeface="+mj-ea"/>
                <a:cs typeface="+mj-cs"/>
                <a:sym typeface="Helvetica"/>
              </a:defRPr>
            </a:lvl1pPr>
          </a:lstStyle>
          <a:p>
            <a:pPr/>
            <a:r>
              <a:t>?</a:t>
            </a:r>
          </a:p>
        </p:txBody>
      </p:sp>
      <p:grpSp>
        <p:nvGrpSpPr>
          <p:cNvPr id="546" name="Group 10"/>
          <p:cNvGrpSpPr/>
          <p:nvPr/>
        </p:nvGrpSpPr>
        <p:grpSpPr>
          <a:xfrm>
            <a:off x="181486" y="4394434"/>
            <a:ext cx="7412806" cy="2156278"/>
            <a:chOff x="0" y="0"/>
            <a:chExt cx="7412804" cy="2156276"/>
          </a:xfrm>
        </p:grpSpPr>
        <p:pic>
          <p:nvPicPr>
            <p:cNvPr id="542" name="Picture 2" descr="Picture 2"/>
            <p:cNvPicPr>
              <a:picLocks noChangeAspect="1"/>
            </p:cNvPicPr>
            <p:nvPr/>
          </p:nvPicPr>
          <p:blipFill>
            <a:blip r:embed="rId3">
              <a:extLst/>
            </a:blip>
            <a:stretch>
              <a:fillRect/>
            </a:stretch>
          </p:blipFill>
          <p:spPr>
            <a:xfrm>
              <a:off x="0" y="0"/>
              <a:ext cx="7412805" cy="2156277"/>
            </a:xfrm>
            <a:prstGeom prst="rect">
              <a:avLst/>
            </a:prstGeom>
            <a:ln w="12700" cap="flat">
              <a:noFill/>
              <a:miter lim="400000"/>
            </a:ln>
            <a:effectLst/>
          </p:spPr>
        </p:pic>
        <p:sp>
          <p:nvSpPr>
            <p:cNvPr id="543" name="Rectangle 12"/>
            <p:cNvSpPr/>
            <p:nvPr/>
          </p:nvSpPr>
          <p:spPr>
            <a:xfrm>
              <a:off x="2863786" y="1049269"/>
              <a:ext cx="4479534" cy="2299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544" name="Rectangle 13"/>
            <p:cNvSpPr/>
            <p:nvPr/>
          </p:nvSpPr>
          <p:spPr>
            <a:xfrm>
              <a:off x="2958750" y="1324560"/>
              <a:ext cx="4384570" cy="22994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545" name="Rectangle 14"/>
            <p:cNvSpPr/>
            <p:nvPr/>
          </p:nvSpPr>
          <p:spPr>
            <a:xfrm>
              <a:off x="66938" y="1599850"/>
              <a:ext cx="4479534" cy="53726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grpSp>
      <p:sp>
        <p:nvSpPr>
          <p:cNvPr id="547" name="Rectangle 17"/>
          <p:cNvSpPr txBox="1"/>
          <p:nvPr/>
        </p:nvSpPr>
        <p:spPr>
          <a:xfrm>
            <a:off x="7751048" y="4267153"/>
            <a:ext cx="4006100" cy="24701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sz="1600">
                <a:latin typeface="+mj-lt"/>
                <a:ea typeface="+mj-ea"/>
                <a:cs typeface="+mj-cs"/>
                <a:sym typeface="Helvetica"/>
              </a:defRPr>
            </a:pPr>
            <a:r>
              <a:t>Total MFG OH cost	= $</a:t>
            </a:r>
            <a:r>
              <a:rPr u="sng">
                <a:solidFill>
                  <a:srgbClr val="FFFFFF"/>
                </a:solidFill>
                <a:uFill>
                  <a:solidFill>
                    <a:srgbClr val="000000"/>
                  </a:solidFill>
                </a:uFill>
              </a:rPr>
              <a:t>131,863</a:t>
            </a:r>
            <a:endParaRPr>
              <a:latin typeface="+mn-lt"/>
              <a:ea typeface="+mn-ea"/>
              <a:cs typeface="+mn-cs"/>
              <a:sym typeface="Calibri"/>
            </a:endParaRPr>
          </a:p>
          <a:p>
            <a:pPr>
              <a:lnSpc>
                <a:spcPct val="110000"/>
              </a:lnSpc>
              <a:defRPr sz="1600">
                <a:latin typeface="+mj-lt"/>
                <a:ea typeface="+mj-ea"/>
                <a:cs typeface="+mj-cs"/>
                <a:sym typeface="Helvetica"/>
              </a:defRPr>
            </a:pPr>
            <a:r>
              <a:t># units produced	=  </a:t>
            </a:r>
            <a:r>
              <a:rPr u="sng">
                <a:solidFill>
                  <a:srgbClr val="FFFFFF"/>
                </a:solidFill>
                <a:uFill>
                  <a:solidFill>
                    <a:srgbClr val="000000"/>
                  </a:solidFill>
                </a:uFill>
              </a:rPr>
              <a:t>7,050</a:t>
            </a:r>
          </a:p>
          <a:p>
            <a:pPr>
              <a:lnSpc>
                <a:spcPct val="110000"/>
              </a:lnSpc>
              <a:defRPr sz="1600">
                <a:latin typeface="+mj-lt"/>
                <a:ea typeface="+mj-ea"/>
                <a:cs typeface="+mj-cs"/>
                <a:sym typeface="Helvetica"/>
              </a:defRPr>
            </a:pPr>
            <a:r>
              <a:t>MFG OH per unit	= $</a:t>
            </a:r>
            <a:r>
              <a:rPr u="sng">
                <a:solidFill>
                  <a:srgbClr val="FFFFFF"/>
                </a:solidFill>
                <a:uFill>
                  <a:solidFill>
                    <a:srgbClr val="000000"/>
                  </a:solidFill>
                </a:uFill>
              </a:rPr>
              <a:t>18.70</a:t>
            </a:r>
          </a:p>
          <a:p>
            <a:pPr>
              <a:lnSpc>
                <a:spcPct val="110000"/>
              </a:lnSpc>
              <a:defRPr sz="800">
                <a:latin typeface="+mj-lt"/>
                <a:ea typeface="+mj-ea"/>
                <a:cs typeface="+mj-cs"/>
                <a:sym typeface="Helvetica"/>
              </a:defRPr>
            </a:pPr>
          </a:p>
          <a:p>
            <a:pPr>
              <a:lnSpc>
                <a:spcPct val="110000"/>
              </a:lnSpc>
              <a:defRPr sz="1600">
                <a:latin typeface="+mj-lt"/>
                <a:ea typeface="+mj-ea"/>
                <a:cs typeface="+mj-cs"/>
                <a:sym typeface="Helvetica"/>
              </a:defRPr>
            </a:pPr>
            <a:r>
              <a:t># of units sold 	= </a:t>
            </a:r>
            <a:r>
              <a:rPr u="sng">
                <a:solidFill>
                  <a:srgbClr val="FFFFFF"/>
                </a:solidFill>
                <a:uFill>
                  <a:solidFill>
                    <a:srgbClr val="000000"/>
                  </a:solidFill>
                </a:uFill>
              </a:rPr>
              <a:t>6,000</a:t>
            </a:r>
            <a:r>
              <a:t> </a:t>
            </a:r>
            <a:endParaRPr>
              <a:latin typeface="+mn-lt"/>
              <a:ea typeface="+mn-ea"/>
              <a:cs typeface="+mn-cs"/>
              <a:sym typeface="Calibri"/>
            </a:endParaRPr>
          </a:p>
          <a:p>
            <a:pPr>
              <a:lnSpc>
                <a:spcPct val="110000"/>
              </a:lnSpc>
              <a:defRPr sz="1600">
                <a:latin typeface="+mj-lt"/>
                <a:ea typeface="+mj-ea"/>
                <a:cs typeface="+mj-cs"/>
                <a:sym typeface="Helvetica"/>
              </a:defRPr>
            </a:pPr>
            <a:r>
              <a:t>MFG OH 		= $</a:t>
            </a:r>
            <a:r>
              <a:rPr u="sng">
                <a:solidFill>
                  <a:srgbClr val="FFFFFF"/>
                </a:solidFill>
                <a:uFill>
                  <a:solidFill>
                    <a:srgbClr val="000000"/>
                  </a:solidFill>
                </a:uFill>
              </a:rPr>
              <a:t>112,224</a:t>
            </a:r>
            <a:r>
              <a:t> (expensed as part of COGS)</a:t>
            </a:r>
            <a:endParaRPr>
              <a:latin typeface="+mn-lt"/>
              <a:ea typeface="+mn-ea"/>
              <a:cs typeface="+mn-cs"/>
              <a:sym typeface="Calibri"/>
            </a:endParaRPr>
          </a:p>
          <a:p>
            <a:pPr>
              <a:lnSpc>
                <a:spcPct val="110000"/>
              </a:lnSpc>
              <a:defRPr sz="800">
                <a:latin typeface="+mj-lt"/>
                <a:ea typeface="+mj-ea"/>
                <a:cs typeface="+mj-cs"/>
                <a:sym typeface="Helvetica"/>
              </a:defRPr>
            </a:pPr>
          </a:p>
          <a:p>
            <a:pPr>
              <a:lnSpc>
                <a:spcPct val="110000"/>
              </a:lnSpc>
              <a:defRPr sz="1600">
                <a:latin typeface="+mj-lt"/>
                <a:ea typeface="+mj-ea"/>
                <a:cs typeface="+mj-cs"/>
                <a:sym typeface="Helvetica"/>
              </a:defRPr>
            </a:pPr>
            <a:r>
              <a:t># of units unsold (remaining in EI) = </a:t>
            </a:r>
            <a:r>
              <a:rPr u="sng">
                <a:solidFill>
                  <a:srgbClr val="FFFFFF"/>
                </a:solidFill>
                <a:uFill>
                  <a:solidFill>
                    <a:srgbClr val="000000"/>
                  </a:solidFill>
                </a:uFill>
              </a:rPr>
              <a:t>6,000</a:t>
            </a:r>
            <a:endParaRPr>
              <a:latin typeface="+mn-lt"/>
              <a:ea typeface="+mn-ea"/>
              <a:cs typeface="+mn-cs"/>
              <a:sym typeface="Calibri"/>
            </a:endParaRPr>
          </a:p>
          <a:p>
            <a:pPr>
              <a:lnSpc>
                <a:spcPct val="110000"/>
              </a:lnSpc>
              <a:defRPr sz="1600">
                <a:latin typeface="+mj-lt"/>
                <a:ea typeface="+mj-ea"/>
                <a:cs typeface="+mj-cs"/>
                <a:sym typeface="Helvetica"/>
              </a:defRPr>
            </a:pPr>
            <a:r>
              <a:t>MFG OH for EI = $</a:t>
            </a:r>
            <a:r>
              <a:rPr u="sng">
                <a:solidFill>
                  <a:srgbClr val="FFFFFF"/>
                </a:solidFill>
                <a:uFill>
                  <a:solidFill>
                    <a:srgbClr val="000000"/>
                  </a:solidFill>
                </a:uFill>
              </a:rPr>
              <a:t>112_____________,224</a:t>
            </a:r>
          </a:p>
        </p:txBody>
      </p:sp>
      <p:pic>
        <p:nvPicPr>
          <p:cNvPr id="548" name="Picture 18" descr="Picture 18"/>
          <p:cNvPicPr>
            <a:picLocks noChangeAspect="1"/>
          </p:cNvPicPr>
          <p:nvPr/>
        </p:nvPicPr>
        <p:blipFill>
          <a:blip r:embed="rId4">
            <a:extLst/>
          </a:blip>
          <a:stretch>
            <a:fillRect/>
          </a:stretch>
        </p:blipFill>
        <p:spPr>
          <a:xfrm>
            <a:off x="5436530" y="892474"/>
            <a:ext cx="6695652" cy="3317311"/>
          </a:xfrm>
          <a:prstGeom prst="rect">
            <a:avLst/>
          </a:prstGeom>
          <a:ln w="12700">
            <a:miter lim="400000"/>
          </a:ln>
        </p:spPr>
      </p:pic>
      <p:sp>
        <p:nvSpPr>
          <p:cNvPr id="549" name="Rectangle 15"/>
          <p:cNvSpPr/>
          <p:nvPr/>
        </p:nvSpPr>
        <p:spPr>
          <a:xfrm>
            <a:off x="4422371" y="5035153"/>
            <a:ext cx="3102437" cy="638499"/>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56" name="Group 1"/>
          <p:cNvGrpSpPr/>
          <p:nvPr/>
        </p:nvGrpSpPr>
        <p:grpSpPr>
          <a:xfrm>
            <a:off x="181486" y="190646"/>
            <a:ext cx="5103555" cy="3317311"/>
            <a:chOff x="0" y="0"/>
            <a:chExt cx="5103553" cy="3317309"/>
          </a:xfrm>
        </p:grpSpPr>
        <p:pic>
          <p:nvPicPr>
            <p:cNvPr id="551" name="Picture 4" descr="Picture 4"/>
            <p:cNvPicPr>
              <a:picLocks noChangeAspect="1"/>
            </p:cNvPicPr>
            <p:nvPr/>
          </p:nvPicPr>
          <p:blipFill>
            <a:blip r:embed="rId2">
              <a:extLst/>
            </a:blip>
            <a:stretch>
              <a:fillRect/>
            </a:stretch>
          </p:blipFill>
          <p:spPr>
            <a:xfrm>
              <a:off x="0" y="0"/>
              <a:ext cx="5103554" cy="3317310"/>
            </a:xfrm>
            <a:prstGeom prst="rect">
              <a:avLst/>
            </a:prstGeom>
            <a:ln w="12700" cap="flat">
              <a:noFill/>
              <a:miter lim="400000"/>
            </a:ln>
            <a:effectLst/>
          </p:spPr>
        </p:pic>
        <p:sp>
          <p:nvSpPr>
            <p:cNvPr id="552" name="Rectangle 3"/>
            <p:cNvSpPr/>
            <p:nvPr/>
          </p:nvSpPr>
          <p:spPr>
            <a:xfrm>
              <a:off x="4142833" y="1194779"/>
              <a:ext cx="898260" cy="170334"/>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553" name="Rectangle 4"/>
            <p:cNvSpPr/>
            <p:nvPr/>
          </p:nvSpPr>
          <p:spPr>
            <a:xfrm>
              <a:off x="4142832" y="1437506"/>
              <a:ext cx="898260" cy="42509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554" name="Rectangle 5"/>
            <p:cNvSpPr/>
            <p:nvPr/>
          </p:nvSpPr>
          <p:spPr>
            <a:xfrm>
              <a:off x="4071187" y="2182534"/>
              <a:ext cx="898260" cy="22995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555" name="Rectangle 6"/>
            <p:cNvSpPr/>
            <p:nvPr/>
          </p:nvSpPr>
          <p:spPr>
            <a:xfrm>
              <a:off x="4071187" y="2844634"/>
              <a:ext cx="898260" cy="22994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gr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Slide Number Placeholder 3"/>
          <p:cNvSpPr txBox="1"/>
          <p:nvPr>
            <p:ph type="sldNum" sz="quarter" idx="2"/>
          </p:nvPr>
        </p:nvSpPr>
        <p:spPr>
          <a:xfrm>
            <a:off x="11933376" y="6551285"/>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9" name="Content Placeholder 2"/>
          <p:cNvSpPr txBox="1"/>
          <p:nvPr>
            <p:ph type="body" sz="half" idx="1"/>
          </p:nvPr>
        </p:nvSpPr>
        <p:spPr>
          <a:xfrm>
            <a:off x="581194" y="2667401"/>
            <a:ext cx="11029617" cy="1523196"/>
          </a:xfrm>
          <a:prstGeom prst="rect">
            <a:avLst/>
          </a:prstGeom>
        </p:spPr>
        <p:txBody>
          <a:bodyPr/>
          <a:lstStyle>
            <a:lvl1pPr marL="0" indent="0" algn="ctr" defTabSz="457200">
              <a:lnSpc>
                <a:spcPct val="120000"/>
              </a:lnSpc>
              <a:spcBef>
                <a:spcPts val="600"/>
              </a:spcBef>
              <a:buSzTx/>
              <a:buNone/>
              <a:defRPr b="1" sz="4000">
                <a:solidFill>
                  <a:srgbClr val="404040"/>
                </a:solidFill>
                <a:latin typeface="Gill Sans MT"/>
                <a:ea typeface="Gill Sans MT"/>
                <a:cs typeface="Gill Sans MT"/>
                <a:sym typeface="Gill Sans MT"/>
              </a:defRPr>
            </a:lvl1pPr>
          </a:lstStyle>
          <a:p>
            <a:pPr/>
            <a:r>
              <a:t>Prepare Financial Budgets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61" name="Picture 2" descr="Picture 2"/>
          <p:cNvPicPr>
            <a:picLocks noChangeAspect="1"/>
          </p:cNvPicPr>
          <p:nvPr/>
        </p:nvPicPr>
        <p:blipFill>
          <a:blip r:embed="rId2">
            <a:extLst/>
          </a:blip>
          <a:stretch>
            <a:fillRect/>
          </a:stretch>
        </p:blipFill>
        <p:spPr>
          <a:xfrm>
            <a:off x="947650" y="786590"/>
            <a:ext cx="10296699" cy="5750332"/>
          </a:xfrm>
          <a:prstGeom prst="rect">
            <a:avLst/>
          </a:prstGeom>
          <a:ln w="12700">
            <a:miter lim="400000"/>
          </a:ln>
        </p:spPr>
      </p:pic>
      <p:sp>
        <p:nvSpPr>
          <p:cNvPr id="562" name="Rectangle 2"/>
          <p:cNvSpPr txBox="1"/>
          <p:nvPr/>
        </p:nvSpPr>
        <p:spPr>
          <a:xfrm>
            <a:off x="45719" y="225474"/>
            <a:ext cx="1210056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a:latin typeface="+mj-lt"/>
                <a:ea typeface="+mj-ea"/>
                <a:cs typeface="+mj-cs"/>
                <a:sym typeface="Helvetica"/>
              </a:defRPr>
            </a:lvl1pPr>
          </a:lstStyle>
          <a:p>
            <a:pPr/>
            <a:r>
              <a:t>Relationship between Budgets</a:t>
            </a:r>
          </a:p>
        </p:txBody>
      </p:sp>
      <p:pic>
        <p:nvPicPr>
          <p:cNvPr id="563" name="Picture 1" descr="Picture 1"/>
          <p:cNvPicPr>
            <a:picLocks noChangeAspect="1"/>
          </p:cNvPicPr>
          <p:nvPr/>
        </p:nvPicPr>
        <p:blipFill>
          <a:blip r:embed="rId3">
            <a:extLst/>
          </a:blip>
          <a:stretch>
            <a:fillRect/>
          </a:stretch>
        </p:blipFill>
        <p:spPr>
          <a:xfrm>
            <a:off x="7205132" y="2633134"/>
            <a:ext cx="1176868" cy="279401"/>
          </a:xfrm>
          <a:prstGeom prst="rect">
            <a:avLst/>
          </a:prstGeom>
          <a:ln w="12700">
            <a:miter lim="400000"/>
          </a:ln>
        </p:spPr>
      </p:pic>
      <p:pic>
        <p:nvPicPr>
          <p:cNvPr id="564" name="Picture 4" descr="Picture 4"/>
          <p:cNvPicPr>
            <a:picLocks noChangeAspect="1"/>
          </p:cNvPicPr>
          <p:nvPr/>
        </p:nvPicPr>
        <p:blipFill>
          <a:blip r:embed="rId3">
            <a:extLst/>
          </a:blip>
          <a:stretch>
            <a:fillRect/>
          </a:stretch>
        </p:blipFill>
        <p:spPr>
          <a:xfrm>
            <a:off x="4461931" y="5291666"/>
            <a:ext cx="1176868" cy="279401"/>
          </a:xfrm>
          <a:prstGeom prst="rect">
            <a:avLst/>
          </a:prstGeom>
          <a:ln w="12700">
            <a:miter lim="400000"/>
          </a:ln>
        </p:spPr>
      </p:pic>
      <p:sp>
        <p:nvSpPr>
          <p:cNvPr id="565" name="Rectangle 3"/>
          <p:cNvSpPr/>
          <p:nvPr/>
        </p:nvSpPr>
        <p:spPr>
          <a:xfrm>
            <a:off x="5723466" y="2806701"/>
            <a:ext cx="719667" cy="266700"/>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66" name="Rectangle 6"/>
          <p:cNvSpPr/>
          <p:nvPr/>
        </p:nvSpPr>
        <p:spPr>
          <a:xfrm>
            <a:off x="5744633" y="2425702"/>
            <a:ext cx="719667" cy="266700"/>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67" name="Rectangle 7"/>
          <p:cNvSpPr/>
          <p:nvPr/>
        </p:nvSpPr>
        <p:spPr>
          <a:xfrm rot="19927855">
            <a:off x="6396566" y="4300689"/>
            <a:ext cx="719667" cy="266700"/>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68" name="Rectangle 8"/>
          <p:cNvSpPr/>
          <p:nvPr/>
        </p:nvSpPr>
        <p:spPr>
          <a:xfrm rot="19927855">
            <a:off x="6548966" y="4647824"/>
            <a:ext cx="719667" cy="266700"/>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69" name="Rectangle 9"/>
          <p:cNvSpPr/>
          <p:nvPr/>
        </p:nvSpPr>
        <p:spPr>
          <a:xfrm rot="2706473">
            <a:off x="7702860" y="3146506"/>
            <a:ext cx="383812" cy="48422"/>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70" name="Rectangle 10"/>
          <p:cNvSpPr/>
          <p:nvPr/>
        </p:nvSpPr>
        <p:spPr>
          <a:xfrm>
            <a:off x="8149476" y="3019238"/>
            <a:ext cx="257925" cy="266700"/>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71" name="Rectangle 11"/>
          <p:cNvSpPr/>
          <p:nvPr/>
        </p:nvSpPr>
        <p:spPr>
          <a:xfrm rot="2706473">
            <a:off x="7585458" y="3130829"/>
            <a:ext cx="383812" cy="212532"/>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72" name="Rectangle 12"/>
          <p:cNvSpPr/>
          <p:nvPr/>
        </p:nvSpPr>
        <p:spPr>
          <a:xfrm rot="2706473">
            <a:off x="7584316" y="3180369"/>
            <a:ext cx="383812" cy="48422"/>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73" name="Rectangle 13"/>
          <p:cNvSpPr/>
          <p:nvPr/>
        </p:nvSpPr>
        <p:spPr>
          <a:xfrm>
            <a:off x="7331619" y="3233683"/>
            <a:ext cx="719667" cy="140869"/>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75" name="Picture 2" descr="Picture 2"/>
          <p:cNvPicPr>
            <a:picLocks noChangeAspect="1"/>
          </p:cNvPicPr>
          <p:nvPr/>
        </p:nvPicPr>
        <p:blipFill>
          <a:blip r:embed="rId2">
            <a:extLst/>
          </a:blip>
          <a:stretch>
            <a:fillRect/>
          </a:stretch>
        </p:blipFill>
        <p:spPr>
          <a:xfrm>
            <a:off x="415636" y="261035"/>
            <a:ext cx="11360727" cy="526913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77" name="Picture 2" descr="Picture 2"/>
          <p:cNvPicPr>
            <a:picLocks noChangeAspect="1"/>
          </p:cNvPicPr>
          <p:nvPr/>
        </p:nvPicPr>
        <p:blipFill>
          <a:blip r:embed="rId2">
            <a:extLst/>
          </a:blip>
          <a:stretch>
            <a:fillRect/>
          </a:stretch>
        </p:blipFill>
        <p:spPr>
          <a:xfrm>
            <a:off x="2555817" y="433953"/>
            <a:ext cx="7080365" cy="2281453"/>
          </a:xfrm>
          <a:prstGeom prst="rect">
            <a:avLst/>
          </a:prstGeom>
          <a:ln w="12700">
            <a:miter lim="400000"/>
          </a:ln>
        </p:spPr>
      </p:pic>
      <p:pic>
        <p:nvPicPr>
          <p:cNvPr id="578" name="Picture 4" descr="Picture 4"/>
          <p:cNvPicPr>
            <a:picLocks noChangeAspect="1"/>
          </p:cNvPicPr>
          <p:nvPr/>
        </p:nvPicPr>
        <p:blipFill>
          <a:blip r:embed="rId3">
            <a:extLst/>
          </a:blip>
          <a:stretch>
            <a:fillRect/>
          </a:stretch>
        </p:blipFill>
        <p:spPr>
          <a:xfrm>
            <a:off x="1400692" y="3094535"/>
            <a:ext cx="9390613" cy="332951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80" name="Picture 2" descr="Picture 2"/>
          <p:cNvPicPr>
            <a:picLocks noChangeAspect="1"/>
          </p:cNvPicPr>
          <p:nvPr/>
        </p:nvPicPr>
        <p:blipFill>
          <a:blip r:embed="rId2">
            <a:extLst/>
          </a:blip>
          <a:stretch>
            <a:fillRect/>
          </a:stretch>
        </p:blipFill>
        <p:spPr>
          <a:xfrm>
            <a:off x="2117373" y="462987"/>
            <a:ext cx="7957254" cy="2248849"/>
          </a:xfrm>
          <a:prstGeom prst="rect">
            <a:avLst/>
          </a:prstGeom>
          <a:ln w="12700">
            <a:miter lim="400000"/>
          </a:ln>
        </p:spPr>
      </p:pic>
      <p:pic>
        <p:nvPicPr>
          <p:cNvPr id="581" name="Picture 4" descr="Picture 4"/>
          <p:cNvPicPr>
            <a:picLocks noChangeAspect="1"/>
          </p:cNvPicPr>
          <p:nvPr/>
        </p:nvPicPr>
        <p:blipFill>
          <a:blip r:embed="rId3">
            <a:extLst/>
          </a:blip>
          <a:stretch>
            <a:fillRect/>
          </a:stretch>
        </p:blipFill>
        <p:spPr>
          <a:xfrm>
            <a:off x="1109777" y="2870522"/>
            <a:ext cx="9972443" cy="3373748"/>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83"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584" name="Rectangle 1"/>
          <p:cNvSpPr/>
          <p:nvPr/>
        </p:nvSpPr>
        <p:spPr>
          <a:xfrm>
            <a:off x="1617132" y="1651000"/>
            <a:ext cx="8873068" cy="4656667"/>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85" name="Rectangle 3"/>
          <p:cNvSpPr/>
          <p:nvPr/>
        </p:nvSpPr>
        <p:spPr>
          <a:xfrm>
            <a:off x="3818466" y="6028266"/>
            <a:ext cx="6756401" cy="541868"/>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87"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588" name="Rectangle 1"/>
          <p:cNvSpPr/>
          <p:nvPr/>
        </p:nvSpPr>
        <p:spPr>
          <a:xfrm>
            <a:off x="1617132" y="2142066"/>
            <a:ext cx="8873068" cy="4165601"/>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89" name="Rectangle 3"/>
          <p:cNvSpPr/>
          <p:nvPr/>
        </p:nvSpPr>
        <p:spPr>
          <a:xfrm>
            <a:off x="3818466" y="6028266"/>
            <a:ext cx="6756401" cy="541868"/>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91"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592" name="Rectangle 1"/>
          <p:cNvSpPr/>
          <p:nvPr/>
        </p:nvSpPr>
        <p:spPr>
          <a:xfrm>
            <a:off x="1625600" y="2336799"/>
            <a:ext cx="8873067" cy="3987802"/>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93" name="Rectangle 3"/>
          <p:cNvSpPr/>
          <p:nvPr/>
        </p:nvSpPr>
        <p:spPr>
          <a:xfrm>
            <a:off x="3818466" y="6028266"/>
            <a:ext cx="6756401" cy="541868"/>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Title 1"/>
          <p:cNvSpPr txBox="1"/>
          <p:nvPr>
            <p:ph type="title"/>
          </p:nvPr>
        </p:nvSpPr>
        <p:spPr>
          <a:xfrm>
            <a:off x="581192" y="702155"/>
            <a:ext cx="11029616" cy="1188721"/>
          </a:xfrm>
          <a:prstGeom prst="rect">
            <a:avLst/>
          </a:prstGeom>
        </p:spPr>
        <p:txBody>
          <a:bodyPr/>
          <a:lstStyle>
            <a:lvl1pPr>
              <a:defRPr cap="none">
                <a:latin typeface="+mj-lt"/>
                <a:ea typeface="+mj-ea"/>
                <a:cs typeface="+mj-cs"/>
                <a:sym typeface="Helvetica"/>
              </a:defRPr>
            </a:lvl1pPr>
          </a:lstStyle>
          <a:p>
            <a:pPr/>
            <a:r>
              <a:t>Reading Assignments </a:t>
            </a:r>
          </a:p>
        </p:txBody>
      </p:sp>
      <p:sp>
        <p:nvSpPr>
          <p:cNvPr id="368" name="Content Placeholder 2"/>
          <p:cNvSpPr txBox="1"/>
          <p:nvPr>
            <p:ph type="body" idx="1"/>
          </p:nvPr>
        </p:nvSpPr>
        <p:spPr>
          <a:xfrm>
            <a:off x="581191" y="2048718"/>
            <a:ext cx="11029617" cy="3926632"/>
          </a:xfrm>
          <a:prstGeom prst="rect">
            <a:avLst/>
          </a:prstGeom>
        </p:spPr>
        <p:txBody>
          <a:bodyPr/>
          <a:lstStyle/>
          <a:p>
            <a:pPr>
              <a:defRPr sz="2400"/>
            </a:pPr>
            <a:r>
              <a:t>Read chapter 7, sections 1 2, and 5</a:t>
            </a:r>
          </a:p>
          <a:p>
            <a:pPr>
              <a:defRPr sz="2400"/>
            </a:pPr>
            <a:r>
              <a:t>Think about the following questions as you read chapter 7: </a:t>
            </a:r>
          </a:p>
          <a:p>
            <a:pPr lvl="1" marL="808037" indent="-347662">
              <a:defRPr sz="2000"/>
            </a:pPr>
            <a:r>
              <a:t>What are the advantages to budgeting?</a:t>
            </a:r>
            <a:endParaRPr sz="2400"/>
          </a:p>
          <a:p>
            <a:pPr lvl="1" marL="808037" indent="-347662">
              <a:defRPr sz="2000"/>
            </a:pPr>
            <a:r>
              <a:t>What are the differences between top-down and bottom-up approach to budgeting?</a:t>
            </a:r>
            <a:endParaRPr sz="2400"/>
          </a:p>
          <a:p>
            <a:pPr lvl="1" marL="808037" indent="-347662">
              <a:defRPr sz="2000"/>
            </a:pPr>
            <a:r>
              <a:t>What are the differences between traditional budgeting process and zero-based budgeting process?</a:t>
            </a:r>
            <a:endParaRPr sz="2400"/>
          </a:p>
          <a:p>
            <a:pPr lvl="1" marL="808037" indent="-347662">
              <a:defRPr sz="2000"/>
            </a:pPr>
            <a:r>
              <a:t>What are the differences between a static budget and a flexible budget?</a:t>
            </a:r>
            <a:endParaRPr sz="2400"/>
          </a:p>
          <a:p>
            <a:pPr lvl="1" marL="808037" indent="-347662">
              <a:defRPr sz="2000"/>
            </a:pPr>
            <a:r>
              <a:t>How are operating budgets and financial budgets related within a master budget?</a:t>
            </a:r>
          </a:p>
        </p:txBody>
      </p:sp>
      <p:sp>
        <p:nvSpPr>
          <p:cNvPr id="369" name="Slide Number Placeholder 3"/>
          <p:cNvSpPr txBox="1"/>
          <p:nvPr>
            <p:ph type="sldNum" sz="quarter" idx="2"/>
          </p:nvPr>
        </p:nvSpPr>
        <p:spPr>
          <a:xfrm>
            <a:off x="11421912" y="6471856"/>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95"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596" name="Rectangle 1"/>
          <p:cNvSpPr/>
          <p:nvPr/>
        </p:nvSpPr>
        <p:spPr>
          <a:xfrm>
            <a:off x="1625600" y="2590800"/>
            <a:ext cx="8873067" cy="3733800"/>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597" name="Rectangle 3"/>
          <p:cNvSpPr/>
          <p:nvPr/>
        </p:nvSpPr>
        <p:spPr>
          <a:xfrm>
            <a:off x="3818466" y="6028266"/>
            <a:ext cx="6756401" cy="541868"/>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99"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600" name="Rectangle 1"/>
          <p:cNvSpPr/>
          <p:nvPr/>
        </p:nvSpPr>
        <p:spPr>
          <a:xfrm>
            <a:off x="1625600" y="2810934"/>
            <a:ext cx="8873067" cy="3513667"/>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601" name="Rectangle 3"/>
          <p:cNvSpPr/>
          <p:nvPr/>
        </p:nvSpPr>
        <p:spPr>
          <a:xfrm>
            <a:off x="3818466" y="6028266"/>
            <a:ext cx="6756401" cy="541868"/>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03"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604" name="Rectangle 1"/>
          <p:cNvSpPr/>
          <p:nvPr/>
        </p:nvSpPr>
        <p:spPr>
          <a:xfrm>
            <a:off x="1625600" y="3056465"/>
            <a:ext cx="8873067" cy="3268135"/>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605" name="Rectangle 3"/>
          <p:cNvSpPr/>
          <p:nvPr/>
        </p:nvSpPr>
        <p:spPr>
          <a:xfrm>
            <a:off x="3818466" y="6028266"/>
            <a:ext cx="6756401" cy="541868"/>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07"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608" name="Rectangle 1"/>
          <p:cNvSpPr/>
          <p:nvPr/>
        </p:nvSpPr>
        <p:spPr>
          <a:xfrm>
            <a:off x="1625600" y="3310466"/>
            <a:ext cx="8873067" cy="3014134"/>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609" name="Rectangle 3"/>
          <p:cNvSpPr/>
          <p:nvPr/>
        </p:nvSpPr>
        <p:spPr>
          <a:xfrm>
            <a:off x="3818466" y="6028266"/>
            <a:ext cx="6756401" cy="541868"/>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11"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612" name="Rectangle 1"/>
          <p:cNvSpPr/>
          <p:nvPr/>
        </p:nvSpPr>
        <p:spPr>
          <a:xfrm>
            <a:off x="1625600" y="3539066"/>
            <a:ext cx="8873067" cy="2785533"/>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613" name="Rectangle 3"/>
          <p:cNvSpPr/>
          <p:nvPr/>
        </p:nvSpPr>
        <p:spPr>
          <a:xfrm>
            <a:off x="3818466" y="6028266"/>
            <a:ext cx="6756401" cy="541868"/>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15"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616" name="Rectangle 1"/>
          <p:cNvSpPr/>
          <p:nvPr/>
        </p:nvSpPr>
        <p:spPr>
          <a:xfrm>
            <a:off x="1625600" y="4021666"/>
            <a:ext cx="8873067" cy="2302933"/>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617" name="Rectangle 3"/>
          <p:cNvSpPr/>
          <p:nvPr/>
        </p:nvSpPr>
        <p:spPr>
          <a:xfrm>
            <a:off x="3818466" y="6028266"/>
            <a:ext cx="6756401" cy="541868"/>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19"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620" name="Rectangle 1"/>
          <p:cNvSpPr/>
          <p:nvPr/>
        </p:nvSpPr>
        <p:spPr>
          <a:xfrm>
            <a:off x="1625600" y="4698998"/>
            <a:ext cx="8873067" cy="1625600"/>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621" name="Rectangle 3"/>
          <p:cNvSpPr/>
          <p:nvPr/>
        </p:nvSpPr>
        <p:spPr>
          <a:xfrm>
            <a:off x="3818466" y="6028266"/>
            <a:ext cx="6756401" cy="541868"/>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23"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624" name="Rectangle 1"/>
          <p:cNvSpPr/>
          <p:nvPr/>
        </p:nvSpPr>
        <p:spPr>
          <a:xfrm>
            <a:off x="1625600" y="4944533"/>
            <a:ext cx="8873067" cy="1380066"/>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625" name="Rectangle 3"/>
          <p:cNvSpPr/>
          <p:nvPr/>
        </p:nvSpPr>
        <p:spPr>
          <a:xfrm>
            <a:off x="3818466" y="6028266"/>
            <a:ext cx="6756401" cy="541868"/>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27"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628" name="Rectangle 1"/>
          <p:cNvSpPr/>
          <p:nvPr/>
        </p:nvSpPr>
        <p:spPr>
          <a:xfrm>
            <a:off x="1625600" y="5122333"/>
            <a:ext cx="8873067" cy="1202266"/>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629" name="Rectangle 3"/>
          <p:cNvSpPr/>
          <p:nvPr/>
        </p:nvSpPr>
        <p:spPr>
          <a:xfrm>
            <a:off x="3818466" y="6028266"/>
            <a:ext cx="6756401" cy="541868"/>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31"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632" name="Rectangle 1"/>
          <p:cNvSpPr/>
          <p:nvPr/>
        </p:nvSpPr>
        <p:spPr>
          <a:xfrm>
            <a:off x="1625600" y="5350933"/>
            <a:ext cx="8873067" cy="973666"/>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633" name="Rectangle 3"/>
          <p:cNvSpPr/>
          <p:nvPr/>
        </p:nvSpPr>
        <p:spPr>
          <a:xfrm>
            <a:off x="3818466" y="6028266"/>
            <a:ext cx="6756401" cy="541868"/>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Title 1"/>
          <p:cNvSpPr txBox="1"/>
          <p:nvPr>
            <p:ph type="title"/>
          </p:nvPr>
        </p:nvSpPr>
        <p:spPr>
          <a:xfrm>
            <a:off x="581192" y="702155"/>
            <a:ext cx="11029616" cy="1188721"/>
          </a:xfrm>
          <a:prstGeom prst="rect">
            <a:avLst/>
          </a:prstGeom>
        </p:spPr>
        <p:txBody>
          <a:bodyPr/>
          <a:lstStyle>
            <a:lvl1pPr>
              <a:defRPr cap="none">
                <a:latin typeface="+mj-lt"/>
                <a:ea typeface="+mj-ea"/>
                <a:cs typeface="+mj-cs"/>
                <a:sym typeface="Helvetica"/>
              </a:defRPr>
            </a:lvl1pPr>
          </a:lstStyle>
          <a:p>
            <a:pPr/>
            <a:r>
              <a:t>Reading Assignments </a:t>
            </a:r>
          </a:p>
        </p:txBody>
      </p:sp>
      <p:sp>
        <p:nvSpPr>
          <p:cNvPr id="372" name="Content Placeholder 2"/>
          <p:cNvSpPr txBox="1"/>
          <p:nvPr>
            <p:ph type="body" idx="1"/>
          </p:nvPr>
        </p:nvSpPr>
        <p:spPr>
          <a:xfrm>
            <a:off x="581191" y="2048718"/>
            <a:ext cx="11029617" cy="3926632"/>
          </a:xfrm>
          <a:prstGeom prst="rect">
            <a:avLst/>
          </a:prstGeom>
        </p:spPr>
        <p:txBody>
          <a:bodyPr/>
          <a:lstStyle/>
          <a:p>
            <a:pPr>
              <a:defRPr sz="2400"/>
            </a:pPr>
            <a:r>
              <a:t>Read chapter 8, sections 1, 2 and 5</a:t>
            </a:r>
          </a:p>
          <a:p>
            <a:pPr>
              <a:defRPr sz="2400"/>
            </a:pPr>
            <a:r>
              <a:t>Think about the following questions as you read chapter 8: </a:t>
            </a:r>
          </a:p>
          <a:p>
            <a:pPr lvl="1" marL="808037" indent="-347662">
              <a:defRPr sz="2000"/>
            </a:pPr>
            <a:r>
              <a:t>What two components are needed to determine a standard for materials?</a:t>
            </a:r>
            <a:endParaRPr sz="2400"/>
          </a:p>
          <a:p>
            <a:pPr lvl="1" marL="808037" indent="-347662">
              <a:defRPr sz="2000"/>
            </a:pPr>
            <a:r>
              <a:t>What two components are needed to determine a standard for labor?</a:t>
            </a:r>
            <a:endParaRPr sz="2400"/>
          </a:p>
          <a:p>
            <a:pPr lvl="1" marL="808037" indent="-347662">
              <a:defRPr sz="2000"/>
            </a:pPr>
            <a:r>
              <a:t>What elements require consideration before establishing an overhead standard?</a:t>
            </a:r>
            <a:endParaRPr sz="2400"/>
          </a:p>
          <a:p>
            <a:pPr lvl="1" marL="808037" indent="-347662">
              <a:defRPr sz="2000"/>
            </a:pPr>
            <a:r>
              <a:t>What causes a favorable variance and an unfavorable variance?</a:t>
            </a:r>
            <a:endParaRPr sz="2400"/>
          </a:p>
          <a:p>
            <a:pPr lvl="1" marL="808037" indent="-347662">
              <a:defRPr sz="2000"/>
            </a:pPr>
            <a:r>
              <a:t>When might a favorable variance not be a good outcome?</a:t>
            </a:r>
            <a:endParaRPr sz="2400"/>
          </a:p>
          <a:p>
            <a:pPr lvl="1" marL="808037" indent="-347662">
              <a:defRPr sz="2000"/>
            </a:pPr>
            <a:r>
              <a:t>When might an unfavorable variance be a good outcome?</a:t>
            </a:r>
          </a:p>
        </p:txBody>
      </p:sp>
      <p:sp>
        <p:nvSpPr>
          <p:cNvPr id="373" name="Slide Number Placeholder 3"/>
          <p:cNvSpPr txBox="1"/>
          <p:nvPr>
            <p:ph type="sldNum" sz="quarter" idx="2"/>
          </p:nvPr>
        </p:nvSpPr>
        <p:spPr>
          <a:xfrm>
            <a:off x="11421912" y="6471856"/>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35"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636" name="Rectangle 1"/>
          <p:cNvSpPr/>
          <p:nvPr/>
        </p:nvSpPr>
        <p:spPr>
          <a:xfrm>
            <a:off x="1625600" y="5638800"/>
            <a:ext cx="8873067" cy="685799"/>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637" name="Rectangle 3"/>
          <p:cNvSpPr/>
          <p:nvPr/>
        </p:nvSpPr>
        <p:spPr>
          <a:xfrm>
            <a:off x="3818466" y="6028266"/>
            <a:ext cx="6756401" cy="541868"/>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39"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640" name="Rectangle 1"/>
          <p:cNvSpPr/>
          <p:nvPr/>
        </p:nvSpPr>
        <p:spPr>
          <a:xfrm>
            <a:off x="4665133" y="5782729"/>
            <a:ext cx="5833535" cy="541869"/>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641" name="Rectangle 3"/>
          <p:cNvSpPr/>
          <p:nvPr/>
        </p:nvSpPr>
        <p:spPr>
          <a:xfrm>
            <a:off x="4851398" y="6028266"/>
            <a:ext cx="5723468" cy="541868"/>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43"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644" name="Rectangle 1"/>
          <p:cNvSpPr/>
          <p:nvPr/>
        </p:nvSpPr>
        <p:spPr>
          <a:xfrm>
            <a:off x="4432639" y="6104466"/>
            <a:ext cx="6066028" cy="220131"/>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645" name="Rectangle 3"/>
          <p:cNvSpPr/>
          <p:nvPr/>
        </p:nvSpPr>
        <p:spPr>
          <a:xfrm>
            <a:off x="4495798" y="6028266"/>
            <a:ext cx="6079068" cy="541869"/>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47"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
        <p:nvSpPr>
          <p:cNvPr id="648" name="Rectangle 3"/>
          <p:cNvSpPr/>
          <p:nvPr/>
        </p:nvSpPr>
        <p:spPr>
          <a:xfrm>
            <a:off x="4495798" y="6282266"/>
            <a:ext cx="6079068" cy="287868"/>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50" name="Picture 2" descr="Picture 2"/>
          <p:cNvPicPr>
            <a:picLocks noChangeAspect="1"/>
          </p:cNvPicPr>
          <p:nvPr/>
        </p:nvPicPr>
        <p:blipFill>
          <a:blip r:embed="rId2">
            <a:extLst/>
          </a:blip>
          <a:stretch>
            <a:fillRect/>
          </a:stretch>
        </p:blipFill>
        <p:spPr>
          <a:xfrm>
            <a:off x="1553974" y="190050"/>
            <a:ext cx="9084051" cy="6477898"/>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52" name="Picture 1" descr="Picture 1"/>
          <p:cNvPicPr>
            <a:picLocks noChangeAspect="1"/>
          </p:cNvPicPr>
          <p:nvPr/>
        </p:nvPicPr>
        <p:blipFill>
          <a:blip r:embed="rId2">
            <a:extLst/>
          </a:blip>
          <a:stretch>
            <a:fillRect/>
          </a:stretch>
        </p:blipFill>
        <p:spPr>
          <a:xfrm>
            <a:off x="730250" y="1790700"/>
            <a:ext cx="10731500" cy="3276600"/>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54" name="Picture 2" descr="Picture 2"/>
          <p:cNvPicPr>
            <a:picLocks noChangeAspect="1"/>
          </p:cNvPicPr>
          <p:nvPr/>
        </p:nvPicPr>
        <p:blipFill>
          <a:blip r:embed="rId2">
            <a:extLst/>
          </a:blip>
          <a:stretch>
            <a:fillRect/>
          </a:stretch>
        </p:blipFill>
        <p:spPr>
          <a:xfrm>
            <a:off x="1664136" y="282631"/>
            <a:ext cx="8863726" cy="6292736"/>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6" name="Title 1"/>
          <p:cNvSpPr txBox="1"/>
          <p:nvPr>
            <p:ph type="title"/>
          </p:nvPr>
        </p:nvSpPr>
        <p:spPr>
          <a:xfrm>
            <a:off x="838200" y="352697"/>
            <a:ext cx="10515600" cy="1241327"/>
          </a:xfrm>
          <a:prstGeom prst="rect">
            <a:avLst/>
          </a:prstGeom>
        </p:spPr>
        <p:txBody>
          <a:bodyPr/>
          <a:lstStyle>
            <a:lvl1pPr>
              <a:defRPr b="1"/>
            </a:lvl1pPr>
          </a:lstStyle>
          <a:p>
            <a:pPr/>
            <a:r>
              <a:t>Review/Summary</a:t>
            </a:r>
          </a:p>
        </p:txBody>
      </p:sp>
      <p:sp>
        <p:nvSpPr>
          <p:cNvPr id="657" name="Rectangle 3"/>
          <p:cNvSpPr/>
          <p:nvPr/>
        </p:nvSpPr>
        <p:spPr>
          <a:xfrm>
            <a:off x="838200" y="1594022"/>
            <a:ext cx="4977809" cy="4749514"/>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000">
                <a:latin typeface="+mn-lt"/>
                <a:ea typeface="+mn-ea"/>
                <a:cs typeface="+mn-cs"/>
                <a:sym typeface="Calibri"/>
              </a:defRPr>
            </a:pPr>
            <a:r>
              <a:t>Prepare Operating Budgets</a:t>
            </a:r>
          </a:p>
          <a:p>
            <a:pPr lvl="1" marL="344488" indent="-231775">
              <a:spcBef>
                <a:spcPts val="600"/>
              </a:spcBef>
              <a:buSzPct val="100000"/>
              <a:buFont typeface="Arial"/>
              <a:buChar char="•"/>
              <a:defRPr>
                <a:latin typeface="+mn-lt"/>
                <a:ea typeface="+mn-ea"/>
                <a:cs typeface="+mn-cs"/>
                <a:sym typeface="Calibri"/>
              </a:defRPr>
            </a:pPr>
            <a:r>
              <a:t>The _____ budget is the first budget developed, and the estimated sales in turn guide the ___________ budget.</a:t>
            </a:r>
          </a:p>
          <a:p>
            <a:pPr lvl="1" marL="344488" indent="-231775">
              <a:spcBef>
                <a:spcPts val="600"/>
              </a:spcBef>
              <a:buSzPct val="100000"/>
              <a:buFont typeface="Arial"/>
              <a:buChar char="•"/>
              <a:defRPr>
                <a:latin typeface="+mn-lt"/>
                <a:ea typeface="+mn-ea"/>
                <a:cs typeface="+mn-cs"/>
                <a:sym typeface="Calibri"/>
              </a:defRPr>
            </a:pPr>
            <a:r>
              <a:t>The production budget shows the quantity of goods produced for each time period and leads to computing when and how much _______ ___________ needs to be ordered, when and how much ______ needs to be scheduled, and when and how much manufacturing overhead needs to be planned.</a:t>
            </a:r>
          </a:p>
          <a:p>
            <a:pPr lvl="1" marL="344488" indent="-231775">
              <a:spcBef>
                <a:spcPts val="600"/>
              </a:spcBef>
              <a:buSzPct val="100000"/>
              <a:buFont typeface="Arial"/>
              <a:buChar char="•"/>
              <a:defRPr>
                <a:latin typeface="+mn-lt"/>
                <a:ea typeface="+mn-ea"/>
                <a:cs typeface="+mn-cs"/>
                <a:sym typeface="Calibri"/>
              </a:defRPr>
            </a:pPr>
            <a:r>
              <a:t>The sales and administrative budget plans for the _________________ expenses.</a:t>
            </a:r>
          </a:p>
          <a:p>
            <a:pPr lvl="1" marL="344488" indent="-231775">
              <a:spcBef>
                <a:spcPts val="600"/>
              </a:spcBef>
              <a:buSzPct val="100000"/>
              <a:buFont typeface="Arial"/>
              <a:buChar char="•"/>
              <a:defRPr>
                <a:latin typeface="+mn-lt"/>
                <a:ea typeface="+mn-ea"/>
                <a:cs typeface="+mn-cs"/>
                <a:sym typeface="Calibri"/>
              </a:defRPr>
            </a:pPr>
            <a:r>
              <a:t>All operating budgets combine to develop the budgeted ___________ statement.</a:t>
            </a:r>
          </a:p>
        </p:txBody>
      </p:sp>
      <p:sp>
        <p:nvSpPr>
          <p:cNvPr id="658" name="Slide Number Placeholder 5"/>
          <p:cNvSpPr txBox="1"/>
          <p:nvPr>
            <p:ph type="sldNum" sz="quarter" idx="2"/>
          </p:nvPr>
        </p:nvSpPr>
        <p:spPr>
          <a:xfrm>
            <a:off x="11933376" y="6551285"/>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9" name="Rectangle 4"/>
          <p:cNvSpPr/>
          <p:nvPr/>
        </p:nvSpPr>
        <p:spPr>
          <a:xfrm>
            <a:off x="6375991" y="1594022"/>
            <a:ext cx="4977809" cy="2920714"/>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000">
                <a:latin typeface="+mn-lt"/>
                <a:ea typeface="+mn-ea"/>
                <a:cs typeface="+mn-cs"/>
                <a:sym typeface="Calibri"/>
              </a:defRPr>
            </a:pPr>
            <a:r>
              <a:t>Prepare Financial Budgets</a:t>
            </a:r>
          </a:p>
          <a:p>
            <a:pPr lvl="1" marL="344488" indent="-231775">
              <a:spcBef>
                <a:spcPts val="600"/>
              </a:spcBef>
              <a:buSzPct val="100000"/>
              <a:buFont typeface="Arial"/>
              <a:buChar char="•"/>
              <a:defRPr>
                <a:latin typeface="+mn-lt"/>
                <a:ea typeface="+mn-ea"/>
                <a:cs typeface="+mn-cs"/>
                <a:sym typeface="Calibri"/>
              </a:defRPr>
            </a:pPr>
            <a:r>
              <a:t>The financial budget include the ____________ budget and the _____ budget.</a:t>
            </a:r>
          </a:p>
          <a:p>
            <a:pPr lvl="1" marL="344488" indent="-231775">
              <a:spcBef>
                <a:spcPts val="600"/>
              </a:spcBef>
              <a:buSzPct val="100000"/>
              <a:buFont typeface="Arial"/>
              <a:buChar char="•"/>
              <a:defRPr>
                <a:latin typeface="+mn-lt"/>
                <a:ea typeface="+mn-ea"/>
                <a:cs typeface="+mn-cs"/>
                <a:sym typeface="Calibri"/>
              </a:defRPr>
            </a:pPr>
            <a:r>
              <a:t>The cash ________ schedule and cash _______ schedule are computed and combined with other budgets to develop the cash budget.</a:t>
            </a:r>
          </a:p>
          <a:p>
            <a:pPr lvl="1" marL="344488" indent="-231775">
              <a:spcBef>
                <a:spcPts val="600"/>
              </a:spcBef>
              <a:buSzPct val="100000"/>
              <a:buFont typeface="Arial"/>
              <a:buChar char="•"/>
              <a:defRPr>
                <a:latin typeface="+mn-lt"/>
                <a:ea typeface="+mn-ea"/>
                <a:cs typeface="+mn-cs"/>
                <a:sym typeface="Calibri"/>
              </a:defRPr>
            </a:pPr>
            <a:r>
              <a:t>Information from financial budgets and the budgeted income statement are used to develop the budgeted _____________.</a:t>
            </a:r>
          </a:p>
        </p:txBody>
      </p:sp>
      <p:sp>
        <p:nvSpPr>
          <p:cNvPr id="660" name="Rectangle 6"/>
          <p:cNvSpPr/>
          <p:nvPr/>
        </p:nvSpPr>
        <p:spPr>
          <a:xfrm>
            <a:off x="6375989" y="4871844"/>
            <a:ext cx="4977810" cy="1307813"/>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lvl1pPr>
              <a:spcBef>
                <a:spcPts val="600"/>
              </a:spcBef>
              <a:defRPr b="1" sz="2000">
                <a:latin typeface="+mn-lt"/>
                <a:ea typeface="+mn-ea"/>
                <a:cs typeface="+mn-cs"/>
                <a:sym typeface="Calibri"/>
              </a:defRPr>
            </a:lvl1pPr>
            <a:lvl2pPr marL="344488" indent="-231775">
              <a:spcBef>
                <a:spcPts val="600"/>
              </a:spcBef>
              <a:buSzPct val="100000"/>
              <a:buFont typeface="Arial"/>
              <a:buChar char="•"/>
              <a:defRPr>
                <a:latin typeface="+mn-lt"/>
                <a:ea typeface="+mn-ea"/>
                <a:cs typeface="+mn-cs"/>
                <a:sym typeface="Calibri"/>
              </a:defRPr>
            </a:lvl2pPr>
          </a:lstStyle>
          <a:p>
            <a:pPr/>
            <a:r>
              <a:t>Budgets Are Used to Evaluate Goals</a:t>
            </a:r>
          </a:p>
          <a:p>
            <a:pPr lvl="1"/>
            <a:r>
              <a:t>Management’s evaluations of ________ results versus the estimated __________results help assess performance and plan for the future.</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2" name="Rectangle 8"/>
          <p:cNvSpPr/>
          <p:nvPr/>
        </p:nvSpPr>
        <p:spPr>
          <a:xfrm>
            <a:off x="-1" y="1"/>
            <a:ext cx="12192001" cy="6858001"/>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663" name="Picture 3" descr="Picture 3"/>
          <p:cNvPicPr>
            <a:picLocks noChangeAspect="1"/>
          </p:cNvPicPr>
          <p:nvPr/>
        </p:nvPicPr>
        <p:blipFill>
          <a:blip r:embed="rId2">
            <a:extLst/>
          </a:blip>
          <a:srcRect l="0" t="3986" r="0" b="11743"/>
          <a:stretch>
            <a:fillRect/>
          </a:stretch>
        </p:blipFill>
        <p:spPr>
          <a:xfrm>
            <a:off x="0" y="12"/>
            <a:ext cx="12191980" cy="6857989"/>
          </a:xfrm>
          <a:prstGeom prst="rect">
            <a:avLst/>
          </a:prstGeom>
          <a:ln w="12700">
            <a:miter lim="400000"/>
          </a:ln>
        </p:spPr>
      </p:pic>
      <p:sp>
        <p:nvSpPr>
          <p:cNvPr id="664" name="Rectangle 10"/>
          <p:cNvSpPr/>
          <p:nvPr/>
        </p:nvSpPr>
        <p:spPr>
          <a:xfrm>
            <a:off x="514058" y="457200"/>
            <a:ext cx="5010913" cy="91441"/>
          </a:xfrm>
          <a:prstGeom prst="rect">
            <a:avLst/>
          </a:prstGeom>
          <a:solidFill>
            <a:srgbClr val="465359"/>
          </a:solidFill>
          <a:ln w="12700">
            <a:miter lim="400000"/>
          </a:ln>
        </p:spPr>
        <p:txBody>
          <a:bodyPr lIns="45719" rIns="45719"/>
          <a:lstStyle/>
          <a:p>
            <a:pPr>
              <a:defRPr>
                <a:solidFill>
                  <a:srgbClr val="FFFFFF"/>
                </a:solidFill>
              </a:defRPr>
            </a:pPr>
          </a:p>
        </p:txBody>
      </p:sp>
      <p:sp>
        <p:nvSpPr>
          <p:cNvPr id="665" name="Rectangle 12"/>
          <p:cNvSpPr/>
          <p:nvPr/>
        </p:nvSpPr>
        <p:spPr>
          <a:xfrm>
            <a:off x="515583" y="601197"/>
            <a:ext cx="5009389" cy="5789368"/>
          </a:xfrm>
          <a:prstGeom prst="rect">
            <a:avLst/>
          </a:prstGeom>
          <a:solidFill>
            <a:srgbClr val="465359"/>
          </a:solidFill>
          <a:ln w="12700">
            <a:miter lim="400000"/>
          </a:ln>
        </p:spPr>
        <p:txBody>
          <a:bodyPr lIns="45719" rIns="45719"/>
          <a:lstStyle/>
          <a:p>
            <a:pPr>
              <a:defRPr>
                <a:solidFill>
                  <a:srgbClr val="FFFFFF"/>
                </a:solidFill>
              </a:defRPr>
            </a:pPr>
          </a:p>
        </p:txBody>
      </p:sp>
      <p:sp>
        <p:nvSpPr>
          <p:cNvPr id="666" name="Title 1"/>
          <p:cNvSpPr txBox="1"/>
          <p:nvPr>
            <p:ph type="title"/>
          </p:nvPr>
        </p:nvSpPr>
        <p:spPr>
          <a:xfrm>
            <a:off x="837126" y="1419225"/>
            <a:ext cx="4320228" cy="2395117"/>
          </a:xfrm>
          <a:prstGeom prst="rect">
            <a:avLst/>
          </a:prstGeom>
        </p:spPr>
        <p:txBody>
          <a:bodyPr/>
          <a:lstStyle/>
          <a:p>
            <a:pPr>
              <a:defRPr sz="4000">
                <a:latin typeface="+mj-lt"/>
                <a:ea typeface="+mj-ea"/>
                <a:cs typeface="+mj-cs"/>
                <a:sym typeface="Helvetica"/>
              </a:defRPr>
            </a:pPr>
            <a:r>
              <a:t>INFO 7225 </a:t>
            </a:r>
            <a:br/>
            <a:r>
              <a:rPr sz="3200"/>
              <a:t>Module 2</a:t>
            </a:r>
          </a:p>
        </p:txBody>
      </p:sp>
      <p:sp>
        <p:nvSpPr>
          <p:cNvPr id="667" name="Subtitle 2"/>
          <p:cNvSpPr txBox="1"/>
          <p:nvPr>
            <p:ph type="body" sz="quarter" idx="1"/>
          </p:nvPr>
        </p:nvSpPr>
        <p:spPr>
          <a:xfrm>
            <a:off x="837124" y="3824577"/>
            <a:ext cx="4687847" cy="1614198"/>
          </a:xfrm>
          <a:prstGeom prst="rect">
            <a:avLst/>
          </a:prstGeom>
        </p:spPr>
        <p:txBody>
          <a:bodyPr/>
          <a:lstStyle/>
          <a:p>
            <a:pPr defTabSz="443484">
              <a:spcBef>
                <a:spcPts val="500"/>
              </a:spcBef>
              <a:defRPr b="1" cap="none" sz="1746">
                <a:solidFill>
                  <a:srgbClr val="FFFFFF">
                    <a:alpha val="75000"/>
                  </a:srgbClr>
                </a:solidFill>
                <a:latin typeface="+mj-lt"/>
                <a:ea typeface="+mj-ea"/>
                <a:cs typeface="+mj-cs"/>
                <a:sym typeface="Helvetica"/>
              </a:defRPr>
            </a:pPr>
            <a:r>
              <a:t>Managerial Accounting</a:t>
            </a:r>
          </a:p>
          <a:p>
            <a:pPr defTabSz="443484">
              <a:spcBef>
                <a:spcPts val="500"/>
              </a:spcBef>
              <a:defRPr b="1" cap="none" sz="1552">
                <a:solidFill>
                  <a:srgbClr val="FFFFFF">
                    <a:alpha val="75000"/>
                  </a:srgbClr>
                </a:solidFill>
                <a:latin typeface="+mj-lt"/>
                <a:ea typeface="+mj-ea"/>
                <a:cs typeface="+mj-cs"/>
                <a:sym typeface="Helvetica"/>
              </a:defRPr>
            </a:pPr>
            <a:r>
              <a:t>(8. Standard Costs &amp; Variance Analysis)</a:t>
            </a:r>
          </a:p>
          <a:p>
            <a:pPr defTabSz="443484">
              <a:spcBef>
                <a:spcPts val="500"/>
              </a:spcBef>
              <a:defRPr cap="none" sz="1552">
                <a:solidFill>
                  <a:srgbClr val="FFFFFF">
                    <a:alpha val="75000"/>
                  </a:srgbClr>
                </a:solidFill>
                <a:latin typeface="+mj-lt"/>
                <a:ea typeface="+mj-ea"/>
                <a:cs typeface="+mj-cs"/>
                <a:sym typeface="Helvetica"/>
              </a:defRPr>
            </a:pPr>
            <a:r>
              <a:t>Professor Shiaoming Shi</a:t>
            </a:r>
          </a:p>
          <a:p>
            <a:pPr defTabSz="443484">
              <a:spcBef>
                <a:spcPts val="500"/>
              </a:spcBef>
              <a:defRPr cap="none" sz="1552">
                <a:solidFill>
                  <a:srgbClr val="FFFFFF">
                    <a:alpha val="75000"/>
                  </a:srgbClr>
                </a:solidFill>
                <a:latin typeface="+mj-lt"/>
                <a:ea typeface="+mj-ea"/>
                <a:cs typeface="+mj-cs"/>
                <a:sym typeface="Helvetica"/>
              </a:defRPr>
            </a:pPr>
            <a:r>
              <a:t>College of Engineering</a:t>
            </a:r>
          </a:p>
          <a:p>
            <a:pPr defTabSz="443484">
              <a:spcBef>
                <a:spcPts val="500"/>
              </a:spcBef>
              <a:defRPr cap="none" sz="1552">
                <a:solidFill>
                  <a:srgbClr val="FFFFFF">
                    <a:alpha val="75000"/>
                  </a:srgbClr>
                </a:solidFill>
                <a:latin typeface="+mj-lt"/>
                <a:ea typeface="+mj-ea"/>
                <a:cs typeface="+mj-cs"/>
                <a:sym typeface="Helvetica"/>
              </a:defRPr>
            </a:pPr>
            <a:r>
              <a:t>Northeastern University</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9" name="Slide Number Placeholder 3"/>
          <p:cNvSpPr txBox="1"/>
          <p:nvPr>
            <p:ph type="sldNum" sz="quarter" idx="2"/>
          </p:nvPr>
        </p:nvSpPr>
        <p:spPr>
          <a:xfrm>
            <a:off x="11933376" y="6551285"/>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70" name="Content Placeholder 2"/>
          <p:cNvSpPr txBox="1"/>
          <p:nvPr>
            <p:ph type="body" sz="half" idx="1"/>
          </p:nvPr>
        </p:nvSpPr>
        <p:spPr>
          <a:xfrm>
            <a:off x="581191" y="2667401"/>
            <a:ext cx="11029617" cy="1523196"/>
          </a:xfrm>
          <a:prstGeom prst="rect">
            <a:avLst/>
          </a:prstGeom>
        </p:spPr>
        <p:txBody>
          <a:bodyPr anchor="ctr"/>
          <a:lstStyle>
            <a:lvl1pPr marL="0" indent="0" algn="ctr">
              <a:lnSpc>
                <a:spcPct val="120000"/>
              </a:lnSpc>
              <a:spcBef>
                <a:spcPts val="0"/>
              </a:spcBef>
              <a:buSzTx/>
              <a:buNone/>
              <a:defRPr b="1" sz="4000">
                <a:latin typeface="Gill Sans MT"/>
                <a:ea typeface="Gill Sans MT"/>
                <a:cs typeface="Gill Sans MT"/>
                <a:sym typeface="Gill Sans MT"/>
              </a:defRPr>
            </a:lvl1pPr>
          </a:lstStyle>
          <a:p>
            <a:pPr/>
            <a:r>
              <a:t>Standard Costs and Variance Analysis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Title 1"/>
          <p:cNvSpPr txBox="1"/>
          <p:nvPr>
            <p:ph type="title"/>
          </p:nvPr>
        </p:nvSpPr>
        <p:spPr>
          <a:xfrm>
            <a:off x="581192" y="702155"/>
            <a:ext cx="11029616" cy="1188721"/>
          </a:xfrm>
          <a:prstGeom prst="rect">
            <a:avLst/>
          </a:prstGeom>
        </p:spPr>
        <p:txBody>
          <a:bodyPr/>
          <a:lstStyle/>
          <a:p>
            <a:pPr/>
            <a:r>
              <a:t>Introduction</a:t>
            </a:r>
          </a:p>
        </p:txBody>
      </p:sp>
      <p:sp>
        <p:nvSpPr>
          <p:cNvPr id="376" name="Slide Number Placeholder 3"/>
          <p:cNvSpPr txBox="1"/>
          <p:nvPr>
            <p:ph type="sldNum" sz="quarter" idx="2"/>
          </p:nvPr>
        </p:nvSpPr>
        <p:spPr>
          <a:xfrm>
            <a:off x="11421912" y="6471856"/>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7" name="Rectangle 6"/>
          <p:cNvSpPr txBox="1"/>
          <p:nvPr/>
        </p:nvSpPr>
        <p:spPr>
          <a:xfrm>
            <a:off x="1180253" y="1890876"/>
            <a:ext cx="9831494" cy="4041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spcBef>
                <a:spcPts val="600"/>
              </a:spcBef>
              <a:buSzPct val="100000"/>
              <a:buFont typeface="Arial"/>
              <a:buChar char="•"/>
              <a:defRPr sz="2800">
                <a:solidFill>
                  <a:srgbClr val="424242"/>
                </a:solidFill>
                <a:latin typeface="+mj-lt"/>
                <a:ea typeface="+mj-ea"/>
                <a:cs typeface="+mj-cs"/>
                <a:sym typeface="Helvetica"/>
              </a:defRPr>
            </a:pPr>
            <a:r>
              <a:t>The master budget has two major categories:</a:t>
            </a:r>
            <a:endParaRPr sz="2400"/>
          </a:p>
          <a:p>
            <a:pPr lvl="1" marL="1033462" indent="-461962">
              <a:spcBef>
                <a:spcPts val="600"/>
              </a:spcBef>
              <a:buSzPct val="100000"/>
              <a:buAutoNum type="arabicParenR" startAt="1"/>
              <a:defRPr sz="2400">
                <a:solidFill>
                  <a:srgbClr val="424242"/>
                </a:solidFill>
                <a:latin typeface="+mj-lt"/>
                <a:ea typeface="+mj-ea"/>
                <a:cs typeface="+mj-cs"/>
                <a:sym typeface="Helvetica"/>
              </a:defRPr>
            </a:pPr>
            <a:r>
              <a:t>The </a:t>
            </a:r>
            <a:r>
              <a:rPr b="1"/>
              <a:t>operating budget</a:t>
            </a:r>
            <a:r>
              <a:t> assists in planning and monitoring the day-to-day activities of the organization by informing management of</a:t>
            </a:r>
            <a:endParaRPr sz="2000"/>
          </a:p>
          <a:p>
            <a:pPr lvl="2" marL="1490662" indent="-347662">
              <a:spcBef>
                <a:spcPts val="600"/>
              </a:spcBef>
              <a:buSzPct val="100000"/>
              <a:buChar char="✓"/>
              <a:defRPr sz="2000">
                <a:solidFill>
                  <a:srgbClr val="424242"/>
                </a:solidFill>
                <a:latin typeface="+mj-lt"/>
                <a:ea typeface="+mj-ea"/>
                <a:cs typeface="+mj-cs"/>
                <a:sym typeface="Helvetica"/>
              </a:defRPr>
            </a:pPr>
            <a:r>
              <a:t>How many units need to be produced</a:t>
            </a:r>
          </a:p>
          <a:p>
            <a:pPr lvl="2" marL="1490662" indent="-347662">
              <a:spcBef>
                <a:spcPts val="600"/>
              </a:spcBef>
              <a:buSzPct val="100000"/>
              <a:buChar char="✓"/>
              <a:defRPr sz="2000">
                <a:solidFill>
                  <a:srgbClr val="424242"/>
                </a:solidFill>
                <a:latin typeface="+mj-lt"/>
                <a:ea typeface="+mj-ea"/>
                <a:cs typeface="+mj-cs"/>
                <a:sym typeface="Helvetica"/>
              </a:defRPr>
            </a:pPr>
            <a:r>
              <a:t>When and how much material needs to be ordered</a:t>
            </a:r>
          </a:p>
          <a:p>
            <a:pPr lvl="2" marL="1490662" indent="-347662">
              <a:spcBef>
                <a:spcPts val="600"/>
              </a:spcBef>
              <a:buSzPct val="100000"/>
              <a:buChar char="✓"/>
              <a:defRPr sz="2000">
                <a:solidFill>
                  <a:srgbClr val="424242"/>
                </a:solidFill>
                <a:latin typeface="+mj-lt"/>
                <a:ea typeface="+mj-ea"/>
                <a:cs typeface="+mj-cs"/>
                <a:sym typeface="Helvetica"/>
              </a:defRPr>
            </a:pPr>
            <a:r>
              <a:t>How many labor hours need to be scheduled, and</a:t>
            </a:r>
          </a:p>
          <a:p>
            <a:pPr lvl="2" marL="1490662" indent="-347662">
              <a:spcBef>
                <a:spcPts val="600"/>
              </a:spcBef>
              <a:buSzPct val="100000"/>
              <a:buChar char="✓"/>
              <a:defRPr sz="2000">
                <a:solidFill>
                  <a:srgbClr val="424242"/>
                </a:solidFill>
                <a:latin typeface="+mj-lt"/>
                <a:ea typeface="+mj-ea"/>
                <a:cs typeface="+mj-cs"/>
                <a:sym typeface="Helvetica"/>
              </a:defRPr>
            </a:pPr>
            <a:r>
              <a:t>The amount of overhead expected to be incurred</a:t>
            </a:r>
          </a:p>
          <a:p>
            <a:pPr lvl="1" marL="1033462" indent="-461962">
              <a:spcBef>
                <a:spcPts val="600"/>
              </a:spcBef>
              <a:buSzPct val="100000"/>
              <a:buAutoNum type="arabicParenR" startAt="1"/>
              <a:defRPr sz="2400">
                <a:solidFill>
                  <a:srgbClr val="424242"/>
                </a:solidFill>
                <a:latin typeface="+mj-lt"/>
                <a:ea typeface="+mj-ea"/>
                <a:cs typeface="+mj-cs"/>
                <a:sym typeface="Helvetica"/>
              </a:defRPr>
            </a:pPr>
            <a:r>
              <a:t>The </a:t>
            </a:r>
            <a:r>
              <a:rPr b="1"/>
              <a:t>financial budget</a:t>
            </a:r>
            <a:r>
              <a:t> assists with planning and monitoring the financing requirements of the organization</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2" name="Title 1"/>
          <p:cNvSpPr txBox="1"/>
          <p:nvPr>
            <p:ph type="title"/>
          </p:nvPr>
        </p:nvSpPr>
        <p:spPr>
          <a:xfrm>
            <a:off x="581192" y="702155"/>
            <a:ext cx="11029616" cy="1188721"/>
          </a:xfrm>
          <a:prstGeom prst="rect">
            <a:avLst/>
          </a:prstGeom>
        </p:spPr>
        <p:txBody>
          <a:bodyPr/>
          <a:lstStyle>
            <a:lvl1pPr>
              <a:defRPr cap="none" sz="3200">
                <a:latin typeface="+mj-lt"/>
                <a:ea typeface="+mj-ea"/>
                <a:cs typeface="+mj-cs"/>
                <a:sym typeface="Helvetica"/>
              </a:defRPr>
            </a:lvl1pPr>
          </a:lstStyle>
          <a:p>
            <a:pPr/>
            <a:r>
              <a:t>What is the difference between a budget and a standard?</a:t>
            </a:r>
          </a:p>
        </p:txBody>
      </p:sp>
      <p:sp>
        <p:nvSpPr>
          <p:cNvPr id="673" name="Content Placeholder 2"/>
          <p:cNvSpPr txBox="1"/>
          <p:nvPr>
            <p:ph type="body" idx="1"/>
          </p:nvPr>
        </p:nvSpPr>
        <p:spPr>
          <a:xfrm>
            <a:off x="581192" y="1850220"/>
            <a:ext cx="11029616" cy="4474188"/>
          </a:xfrm>
          <a:prstGeom prst="rect">
            <a:avLst/>
          </a:prstGeom>
        </p:spPr>
        <p:txBody>
          <a:bodyPr>
            <a:noAutofit/>
          </a:bodyPr>
          <a:lstStyle/>
          <a:p>
            <a:pPr>
              <a:lnSpc>
                <a:spcPct val="120000"/>
              </a:lnSpc>
              <a:defRPr sz="2300"/>
            </a:pPr>
            <a:r>
              <a:t>A budget usually refers to a company’s _____________ for costs, revenues, and cash flows associated with the overall operations of the organization, or a subsection of the corporation such as a division. </a:t>
            </a:r>
          </a:p>
          <a:p>
            <a:pPr>
              <a:lnSpc>
                <a:spcPct val="120000"/>
              </a:lnSpc>
              <a:defRPr sz="2300"/>
            </a:pPr>
            <a:r>
              <a:t>A standard usually refers to a company’s projected costs for ____________ of a product or service and includes the expected (or standard) cost for the various cost components of each unit, such as materials, labor, and overhead.</a:t>
            </a:r>
          </a:p>
          <a:p>
            <a:pPr>
              <a:lnSpc>
                <a:spcPct val="120000"/>
              </a:lnSpc>
              <a:defRPr sz="2300"/>
            </a:pPr>
            <a:r>
              <a:t>Standard costs provide information that is useful in _______________________. Standard costs are compared to actual costs, and ___________ between the two are termed </a:t>
            </a:r>
            <a:r>
              <a:rPr b="1" i="1"/>
              <a:t>variances</a:t>
            </a:r>
            <a:r>
              <a:t>. Favorable variances result when actual costs are _______ than standard costs, and vice versa.</a:t>
            </a:r>
          </a:p>
        </p:txBody>
      </p:sp>
      <p:sp>
        <p:nvSpPr>
          <p:cNvPr id="674" name="Slide Number Placeholder 3"/>
          <p:cNvSpPr txBox="1"/>
          <p:nvPr>
            <p:ph type="sldNum" sz="quarter" idx="2"/>
          </p:nvPr>
        </p:nvSpPr>
        <p:spPr>
          <a:xfrm>
            <a:off x="11337154" y="6471856"/>
            <a:ext cx="273656"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78" name="Oval 1"/>
          <p:cNvGrpSpPr/>
          <p:nvPr/>
        </p:nvGrpSpPr>
        <p:grpSpPr>
          <a:xfrm>
            <a:off x="3654335" y="2887822"/>
            <a:ext cx="1810139" cy="1810139"/>
            <a:chOff x="0" y="0"/>
            <a:chExt cx="1810137" cy="1810137"/>
          </a:xfrm>
        </p:grpSpPr>
        <p:sp>
          <p:nvSpPr>
            <p:cNvPr id="676" name="Circle"/>
            <p:cNvSpPr/>
            <p:nvPr/>
          </p:nvSpPr>
          <p:spPr>
            <a:xfrm>
              <a:off x="0" y="0"/>
              <a:ext cx="1810138" cy="1810138"/>
            </a:xfrm>
            <a:prstGeom prst="ellipse">
              <a:avLst/>
            </a:prstGeom>
            <a:solidFill>
              <a:srgbClr val="4472C4"/>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p>
          </p:txBody>
        </p:sp>
        <p:sp>
          <p:nvSpPr>
            <p:cNvPr id="677" name="Standard Cost        (SQ X SP)"/>
            <p:cNvSpPr txBox="1"/>
            <p:nvPr/>
          </p:nvSpPr>
          <p:spPr>
            <a:xfrm>
              <a:off x="317158" y="446425"/>
              <a:ext cx="1175822" cy="9172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mn-lt"/>
                  <a:ea typeface="+mn-ea"/>
                  <a:cs typeface="+mn-cs"/>
                  <a:sym typeface="Calibri"/>
                </a:defRPr>
              </a:lvl1pPr>
            </a:lstStyle>
            <a:p>
              <a:pPr/>
              <a:r>
                <a:t>Standard Cost        (SQ X SP)</a:t>
              </a:r>
            </a:p>
          </p:txBody>
        </p:sp>
      </p:grpSp>
      <p:grpSp>
        <p:nvGrpSpPr>
          <p:cNvPr id="681" name="Oval 3"/>
          <p:cNvGrpSpPr/>
          <p:nvPr/>
        </p:nvGrpSpPr>
        <p:grpSpPr>
          <a:xfrm>
            <a:off x="9165770" y="2887822"/>
            <a:ext cx="1810139" cy="1810139"/>
            <a:chOff x="0" y="0"/>
            <a:chExt cx="1810137" cy="1810137"/>
          </a:xfrm>
        </p:grpSpPr>
        <p:sp>
          <p:nvSpPr>
            <p:cNvPr id="679" name="Circle"/>
            <p:cNvSpPr/>
            <p:nvPr/>
          </p:nvSpPr>
          <p:spPr>
            <a:xfrm>
              <a:off x="0" y="0"/>
              <a:ext cx="1810138" cy="1810138"/>
            </a:xfrm>
            <a:prstGeom prst="ellipse">
              <a:avLst/>
            </a:prstGeom>
            <a:solidFill>
              <a:srgbClr val="4472C4"/>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p>
          </p:txBody>
        </p:sp>
        <p:sp>
          <p:nvSpPr>
            <p:cNvPr id="680" name="Standard Cost        (SQ X SP)"/>
            <p:cNvSpPr txBox="1"/>
            <p:nvPr/>
          </p:nvSpPr>
          <p:spPr>
            <a:xfrm>
              <a:off x="317158" y="446425"/>
              <a:ext cx="1175822" cy="9172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mn-lt"/>
                  <a:ea typeface="+mn-ea"/>
                  <a:cs typeface="+mn-cs"/>
                  <a:sym typeface="Calibri"/>
                </a:defRPr>
              </a:lvl1pPr>
            </a:lstStyle>
            <a:p>
              <a:pPr/>
              <a:r>
                <a:t>Standard Cost        (SQ X SP)</a:t>
              </a:r>
            </a:p>
          </p:txBody>
        </p:sp>
      </p:grpSp>
      <p:grpSp>
        <p:nvGrpSpPr>
          <p:cNvPr id="684" name="Oval 4"/>
          <p:cNvGrpSpPr/>
          <p:nvPr/>
        </p:nvGrpSpPr>
        <p:grpSpPr>
          <a:xfrm>
            <a:off x="1216089" y="3061372"/>
            <a:ext cx="1463042" cy="1463041"/>
            <a:chOff x="0" y="0"/>
            <a:chExt cx="1463040" cy="1463040"/>
          </a:xfrm>
        </p:grpSpPr>
        <p:sp>
          <p:nvSpPr>
            <p:cNvPr id="682" name="Circle"/>
            <p:cNvSpPr/>
            <p:nvPr/>
          </p:nvSpPr>
          <p:spPr>
            <a:xfrm>
              <a:off x="-1" y="-1"/>
              <a:ext cx="1463042" cy="1463042"/>
            </a:xfrm>
            <a:prstGeom prst="ellipse">
              <a:avLst/>
            </a:prstGeom>
            <a:gradFill flip="none" rotWithShape="1">
              <a:gsLst>
                <a:gs pos="0">
                  <a:srgbClr val="F18C54"/>
                </a:gs>
                <a:gs pos="50000">
                  <a:srgbClr val="F67B28"/>
                </a:gs>
                <a:gs pos="100000">
                  <a:srgbClr val="E46B19"/>
                </a:gs>
              </a:gsLst>
              <a:lin ang="5400000" scaled="0"/>
            </a:gradFill>
            <a:ln w="12700" cap="flat">
              <a:noFill/>
              <a:miter lim="400000"/>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b="1">
                  <a:solidFill>
                    <a:srgbClr val="FFFFFF"/>
                  </a:solidFill>
                  <a:latin typeface="+mn-lt"/>
                  <a:ea typeface="+mn-ea"/>
                  <a:cs typeface="+mn-cs"/>
                  <a:sym typeface="Calibri"/>
                </a:defRPr>
              </a:pPr>
            </a:p>
          </p:txBody>
        </p:sp>
        <p:sp>
          <p:nvSpPr>
            <p:cNvPr id="683" name="Actual  Cost        (AQ X AP)"/>
            <p:cNvSpPr txBox="1"/>
            <p:nvPr/>
          </p:nvSpPr>
          <p:spPr>
            <a:xfrm>
              <a:off x="259977" y="289123"/>
              <a:ext cx="943087" cy="8847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n-lt"/>
                  <a:ea typeface="+mn-ea"/>
                  <a:cs typeface="+mn-cs"/>
                  <a:sym typeface="Calibri"/>
                </a:defRPr>
              </a:pPr>
              <a:r>
                <a:t>Actual  Cost        </a:t>
              </a:r>
              <a:r>
                <a:rPr sz="1600"/>
                <a:t>(AQ X AP)</a:t>
              </a:r>
            </a:p>
          </p:txBody>
        </p:sp>
      </p:grpSp>
      <p:grpSp>
        <p:nvGrpSpPr>
          <p:cNvPr id="687" name="Oval 5"/>
          <p:cNvGrpSpPr/>
          <p:nvPr/>
        </p:nvGrpSpPr>
        <p:grpSpPr>
          <a:xfrm>
            <a:off x="6439680" y="2695611"/>
            <a:ext cx="2194561" cy="2194562"/>
            <a:chOff x="0" y="0"/>
            <a:chExt cx="2194560" cy="2194560"/>
          </a:xfrm>
        </p:grpSpPr>
        <p:sp>
          <p:nvSpPr>
            <p:cNvPr id="685" name="Circle"/>
            <p:cNvSpPr/>
            <p:nvPr/>
          </p:nvSpPr>
          <p:spPr>
            <a:xfrm>
              <a:off x="-1" y="-1"/>
              <a:ext cx="2194562" cy="2194562"/>
            </a:xfrm>
            <a:prstGeom prst="ellipse">
              <a:avLst/>
            </a:prstGeom>
            <a:gradFill flip="none" rotWithShape="1">
              <a:gsLst>
                <a:gs pos="0">
                  <a:srgbClr val="F18C54"/>
                </a:gs>
                <a:gs pos="50000">
                  <a:srgbClr val="F67B28"/>
                </a:gs>
                <a:gs pos="100000">
                  <a:srgbClr val="E46B19"/>
                </a:gs>
              </a:gsLst>
              <a:lin ang="5400000" scaled="0"/>
            </a:gradFill>
            <a:ln w="12700" cap="flat">
              <a:noFill/>
              <a:miter lim="400000"/>
            </a:ln>
            <a:effectLst>
              <a:outerShdw sx="100000" sy="100000" kx="0" ky="0" algn="b" rotWithShape="0" blurRad="63500" dist="19050" dir="5400000">
                <a:srgbClr val="000000">
                  <a:alpha val="63000"/>
                </a:srgbClr>
              </a:outerShdw>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p>
          </p:txBody>
        </p:sp>
        <p:sp>
          <p:nvSpPr>
            <p:cNvPr id="686" name="Actual  Cost        (AQ X AP)"/>
            <p:cNvSpPr txBox="1"/>
            <p:nvPr/>
          </p:nvSpPr>
          <p:spPr>
            <a:xfrm>
              <a:off x="367105" y="784686"/>
              <a:ext cx="1460350"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a:solidFill>
                    <a:srgbClr val="FFFFFF"/>
                  </a:solidFill>
                  <a:latin typeface="+mn-lt"/>
                  <a:ea typeface="+mn-ea"/>
                  <a:cs typeface="+mn-cs"/>
                  <a:sym typeface="Calibri"/>
                </a:defRPr>
              </a:lvl1pPr>
            </a:lstStyle>
            <a:p>
              <a:pPr/>
              <a:r>
                <a:t>Actual  Cost        (AQ X AP)</a:t>
              </a:r>
            </a:p>
          </p:txBody>
        </p:sp>
      </p:grpSp>
      <p:sp>
        <p:nvSpPr>
          <p:cNvPr id="688" name="Rectangle 2"/>
          <p:cNvSpPr/>
          <p:nvPr/>
        </p:nvSpPr>
        <p:spPr>
          <a:xfrm>
            <a:off x="781792" y="2054430"/>
            <a:ext cx="10628415" cy="3028209"/>
          </a:xfrm>
          <a:prstGeom prst="rect">
            <a:avLst/>
          </a:prstGeom>
          <a:ln w="28575">
            <a:solidFill>
              <a:srgbClr val="002060"/>
            </a:solidFill>
            <a:miter/>
          </a:ln>
        </p:spPr>
        <p:txBody>
          <a:bodyPr lIns="45719" rIns="45719" anchor="ctr"/>
          <a:lstStyle/>
          <a:p>
            <a:pPr algn="ctr">
              <a:defRPr>
                <a:latin typeface="+mn-lt"/>
                <a:ea typeface="+mn-ea"/>
                <a:cs typeface="+mn-cs"/>
                <a:sym typeface="Calibri"/>
              </a:defRPr>
            </a:pPr>
          </a:p>
        </p:txBody>
      </p:sp>
      <p:sp>
        <p:nvSpPr>
          <p:cNvPr id="689" name="Rectangle 7"/>
          <p:cNvSpPr/>
          <p:nvPr/>
        </p:nvSpPr>
        <p:spPr>
          <a:xfrm>
            <a:off x="781792" y="2054430"/>
            <a:ext cx="10628415" cy="534392"/>
          </a:xfrm>
          <a:prstGeom prst="rect">
            <a:avLst/>
          </a:prstGeom>
          <a:ln w="28575">
            <a:solidFill>
              <a:srgbClr val="002060"/>
            </a:solidFill>
            <a:miter/>
          </a:ln>
        </p:spPr>
        <p:txBody>
          <a:bodyPr lIns="45719" rIns="45719" anchor="ctr"/>
          <a:lstStyle/>
          <a:p>
            <a:pPr algn="ctr">
              <a:defRPr>
                <a:latin typeface="+mn-lt"/>
                <a:ea typeface="+mn-ea"/>
                <a:cs typeface="+mn-cs"/>
                <a:sym typeface="Calibri"/>
              </a:defRPr>
            </a:pPr>
          </a:p>
        </p:txBody>
      </p:sp>
      <p:sp>
        <p:nvSpPr>
          <p:cNvPr id="690" name="Rectangle 8"/>
          <p:cNvSpPr/>
          <p:nvPr/>
        </p:nvSpPr>
        <p:spPr>
          <a:xfrm>
            <a:off x="781792" y="2054430"/>
            <a:ext cx="5314210" cy="3028209"/>
          </a:xfrm>
          <a:prstGeom prst="rect">
            <a:avLst/>
          </a:prstGeom>
          <a:ln w="28575">
            <a:solidFill>
              <a:srgbClr val="002060"/>
            </a:solidFill>
            <a:miter/>
          </a:ln>
        </p:spPr>
        <p:txBody>
          <a:bodyPr lIns="45719" rIns="45719" anchor="ctr"/>
          <a:lstStyle/>
          <a:p>
            <a:pPr algn="ctr">
              <a:defRPr>
                <a:latin typeface="+mn-lt"/>
                <a:ea typeface="+mn-ea"/>
                <a:cs typeface="+mn-cs"/>
                <a:sym typeface="Calibri"/>
              </a:defRPr>
            </a:pPr>
          </a:p>
        </p:txBody>
      </p:sp>
      <p:sp>
        <p:nvSpPr>
          <p:cNvPr id="691" name="Rectangle 9"/>
          <p:cNvSpPr txBox="1"/>
          <p:nvPr/>
        </p:nvSpPr>
        <p:spPr>
          <a:xfrm>
            <a:off x="2862150" y="5381640"/>
            <a:ext cx="6467697" cy="9497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Font typeface="Arial"/>
              <a:buChar char="•"/>
              <a:defRPr sz="2000">
                <a:latin typeface="+mn-lt"/>
                <a:ea typeface="+mn-ea"/>
                <a:cs typeface="+mn-cs"/>
                <a:sym typeface="Calibri"/>
              </a:defRPr>
            </a:pPr>
            <a:r>
              <a:t>AQ, “actual quantity” of input used to produce the output</a:t>
            </a:r>
          </a:p>
          <a:p>
            <a:pPr marL="342900" indent="-342900">
              <a:buSzPct val="100000"/>
              <a:buFont typeface="Arial"/>
              <a:buChar char="•"/>
              <a:defRPr sz="2000">
                <a:latin typeface="+mn-lt"/>
                <a:ea typeface="+mn-ea"/>
                <a:cs typeface="+mn-cs"/>
                <a:sym typeface="Calibri"/>
              </a:defRPr>
            </a:pPr>
            <a:r>
              <a:t>AP, “actual price” of the input used to produce the output</a:t>
            </a:r>
          </a:p>
          <a:p>
            <a:pPr marL="342900" indent="-342900">
              <a:buSzPct val="100000"/>
              <a:buFont typeface="Arial"/>
              <a:buChar char="•"/>
              <a:defRPr sz="2000">
                <a:latin typeface="+mn-lt"/>
                <a:ea typeface="+mn-ea"/>
                <a:cs typeface="+mn-cs"/>
                <a:sym typeface="Calibri"/>
              </a:defRPr>
            </a:pPr>
            <a:r>
              <a:t>SQ and SP refer to the “standard” quantity and price</a:t>
            </a:r>
          </a:p>
        </p:txBody>
      </p:sp>
      <p:sp>
        <p:nvSpPr>
          <p:cNvPr id="692" name="Rectangle 10"/>
          <p:cNvSpPr txBox="1"/>
          <p:nvPr/>
        </p:nvSpPr>
        <p:spPr>
          <a:xfrm>
            <a:off x="3318154" y="798016"/>
            <a:ext cx="5555691" cy="44475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2800">
                <a:latin typeface="+mn-lt"/>
                <a:ea typeface="+mn-ea"/>
                <a:cs typeface="+mn-cs"/>
                <a:sym typeface="Calibri"/>
              </a:defRPr>
            </a:lvl1pPr>
          </a:lstStyle>
          <a:p>
            <a:pPr/>
            <a:r>
              <a:t>Favorable and Unfavorable Variances</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4" name="Slide Number Placeholder 3"/>
          <p:cNvSpPr txBox="1"/>
          <p:nvPr>
            <p:ph type="sldNum" sz="quarter" idx="2"/>
          </p:nvPr>
        </p:nvSpPr>
        <p:spPr>
          <a:xfrm>
            <a:off x="11933376" y="6551285"/>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5" name="Rectangle 5"/>
          <p:cNvSpPr txBox="1"/>
          <p:nvPr/>
        </p:nvSpPr>
        <p:spPr>
          <a:xfrm>
            <a:off x="407025" y="168661"/>
            <a:ext cx="11377946" cy="2238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600"/>
              </a:spcBef>
              <a:defRPr b="1">
                <a:solidFill>
                  <a:srgbClr val="333333"/>
                </a:solidFill>
                <a:latin typeface="+mn-lt"/>
                <a:ea typeface="+mn-ea"/>
                <a:cs typeface="+mn-cs"/>
                <a:sym typeface="Calibri"/>
              </a:defRPr>
            </a:pPr>
            <a:r>
              <a:t>Example 1. Developing a Standard Cost Card</a:t>
            </a:r>
          </a:p>
          <a:p>
            <a:pPr>
              <a:spcBef>
                <a:spcPts val="600"/>
              </a:spcBef>
              <a:defRPr>
                <a:solidFill>
                  <a:srgbClr val="424242"/>
                </a:solidFill>
                <a:latin typeface="+mn-lt"/>
                <a:ea typeface="+mn-ea"/>
                <a:cs typeface="+mn-cs"/>
                <a:sym typeface="Calibri"/>
              </a:defRPr>
            </a:pPr>
            <a:r>
              <a:t>Use the information provided to create a standard cost card for production of one deluxe bicycle from Bicycles Unlimited.</a:t>
            </a:r>
          </a:p>
          <a:p>
            <a:pPr>
              <a:spcBef>
                <a:spcPts val="600"/>
              </a:spcBef>
              <a:defRPr>
                <a:solidFill>
                  <a:srgbClr val="424242"/>
                </a:solidFill>
                <a:latin typeface="+mn-lt"/>
                <a:ea typeface="+mn-ea"/>
                <a:cs typeface="+mn-cs"/>
                <a:sym typeface="Calibri"/>
              </a:defRPr>
            </a:pPr>
            <a:r>
              <a:t>To make one bicycle it takes four pounds of material. The material can usually be purchased for $5.25 per pound. The labor necessary to build a bicycle consists of two types. The first type of labor is assembly, which takes 2.75 hours. These workers are paid $11.00 per hour. The second type of labor is finishing, which takes 4 hours. These workers are paid $15.00 per hour. Overhead is applied using labor hours. The variable overhead rate is $5.00 per labor hour. The fixed overhead rate is $3.00 per hour.</a:t>
            </a:r>
          </a:p>
        </p:txBody>
      </p:sp>
      <p:graphicFrame>
        <p:nvGraphicFramePr>
          <p:cNvPr id="696" name="Table 4"/>
          <p:cNvGraphicFramePr/>
          <p:nvPr/>
        </p:nvGraphicFramePr>
        <p:xfrm>
          <a:off x="403766" y="2462429"/>
          <a:ext cx="11384464" cy="3825916"/>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458115"/>
                <a:gridCol w="2642116"/>
                <a:gridCol w="2642116"/>
                <a:gridCol w="2642116"/>
              </a:tblGrid>
              <a:tr h="395312">
                <a:tc gridSpan="4">
                  <a:txBody>
                    <a:bodyPr/>
                    <a:lstStyle/>
                    <a:p>
                      <a:pPr algn="ctr">
                        <a:defRPr b="0" sz="1800">
                          <a:solidFill>
                            <a:srgbClr val="000000"/>
                          </a:solidFill>
                        </a:defRPr>
                      </a:pPr>
                      <a:r>
                        <a:rPr b="1" sz="1600">
                          <a:solidFill>
                            <a:srgbClr val="FFFFFF"/>
                          </a:solidFill>
                          <a:latin typeface="+mn-lt"/>
                          <a:ea typeface="+mn-ea"/>
                          <a:cs typeface="+mn-cs"/>
                          <a:sym typeface="Calibri"/>
                        </a:rPr>
                        <a:t>STANDARD COST CARD</a:t>
                      </a:r>
                    </a:p>
                  </a:txBody>
                  <a:tcPr marL="45720" marR="45720" marT="45720" marB="45720" anchor="ctr" anchorCtr="0" horzOverflow="overflow">
                    <a:solidFill>
                      <a:schemeClr val="accent4"/>
                    </a:solidFill>
                  </a:tcPr>
                </a:tc>
                <a:tc hMerge="1">
                  <a:tcPr/>
                </a:tc>
                <a:tc hMerge="1">
                  <a:tcPr/>
                </a:tc>
                <a:tc hMerge="1">
                  <a:tcPr/>
                </a:tc>
              </a:tr>
              <a:tr h="311873">
                <a:tc gridSpan="4">
                  <a:txBody>
                    <a:bodyPr/>
                    <a:lstStyle/>
                    <a:p>
                      <a:pPr algn="l">
                        <a:defRPr sz="1800"/>
                      </a:pPr>
                      <a:r>
                        <a:rPr sz="1600">
                          <a:latin typeface="+mn-lt"/>
                          <a:ea typeface="+mn-ea"/>
                          <a:cs typeface="+mn-cs"/>
                          <a:sym typeface="Calibri"/>
                        </a:rPr>
                        <a:t>Product:</a:t>
                      </a:r>
                    </a:p>
                  </a:txBody>
                  <a:tcPr marL="45720" marR="45720" marT="45720" marB="45720" anchor="ctr" anchorCtr="0" horzOverflow="overflow">
                    <a:solidFill>
                      <a:srgbClr val="CDD9E4"/>
                    </a:solidFill>
                  </a:tcPr>
                </a:tc>
                <a:tc hMerge="1">
                  <a:tcPr/>
                </a:tc>
                <a:tc hMerge="1">
                  <a:tcPr/>
                </a:tc>
                <a:tc hMerge="1">
                  <a:tcPr/>
                </a:tc>
              </a:tr>
              <a:tr h="311873">
                <a:tc>
                  <a:txBody>
                    <a:bodyPr/>
                    <a:lstStyle/>
                    <a:p>
                      <a:pPr algn="l">
                        <a:defRPr sz="1800"/>
                      </a:pPr>
                      <a:r>
                        <a:rPr sz="1600">
                          <a:latin typeface="+mn-lt"/>
                          <a:ea typeface="+mn-ea"/>
                          <a:cs typeface="+mn-cs"/>
                          <a:sym typeface="Calibri"/>
                        </a:rPr>
                        <a:t>Manufacturing Information</a:t>
                      </a:r>
                    </a:p>
                  </a:txBody>
                  <a:tcPr marL="45720" marR="45720" marT="45720" marB="45720" anchor="ctr" anchorCtr="0" horzOverflow="overflow">
                    <a:solidFill>
                      <a:srgbClr val="E7EDF2"/>
                    </a:solidFill>
                  </a:tcPr>
                </a:tc>
                <a:tc>
                  <a:txBody>
                    <a:bodyPr/>
                    <a:lstStyle/>
                    <a:p>
                      <a:pPr algn="ctr">
                        <a:defRPr sz="1800"/>
                      </a:pPr>
                      <a:r>
                        <a:rPr sz="1600">
                          <a:latin typeface="+mn-lt"/>
                          <a:ea typeface="+mn-ea"/>
                          <a:cs typeface="+mn-cs"/>
                          <a:sym typeface="Calibri"/>
                        </a:rPr>
                        <a:t>Standard Quantity</a:t>
                      </a:r>
                    </a:p>
                  </a:txBody>
                  <a:tcPr marL="45720" marR="45720" marT="45720" marB="45720" anchor="ctr" anchorCtr="0" horzOverflow="overflow">
                    <a:solidFill>
                      <a:srgbClr val="E7EDF2"/>
                    </a:solidFill>
                  </a:tcPr>
                </a:tc>
                <a:tc>
                  <a:txBody>
                    <a:bodyPr/>
                    <a:lstStyle/>
                    <a:p>
                      <a:pPr algn="ctr">
                        <a:defRPr sz="1800"/>
                      </a:pPr>
                      <a:r>
                        <a:rPr sz="1600">
                          <a:latin typeface="+mn-lt"/>
                          <a:ea typeface="+mn-ea"/>
                          <a:cs typeface="+mn-cs"/>
                          <a:sym typeface="Calibri"/>
                        </a:rPr>
                        <a:t>Standard Price</a:t>
                      </a:r>
                    </a:p>
                  </a:txBody>
                  <a:tcPr marL="45720" marR="45720" marT="45720" marB="45720" anchor="ctr" anchorCtr="0" horzOverflow="overflow">
                    <a:solidFill>
                      <a:srgbClr val="E7EDF2"/>
                    </a:solidFill>
                  </a:tcPr>
                </a:tc>
                <a:tc>
                  <a:txBody>
                    <a:bodyPr/>
                    <a:lstStyle/>
                    <a:p>
                      <a:pPr algn="ctr">
                        <a:defRPr sz="1800"/>
                      </a:pPr>
                      <a:r>
                        <a:rPr sz="1600">
                          <a:latin typeface="+mn-lt"/>
                          <a:ea typeface="+mn-ea"/>
                          <a:cs typeface="+mn-cs"/>
                          <a:sym typeface="Calibri"/>
                        </a:rPr>
                        <a:t>Cost Summary</a:t>
                      </a:r>
                    </a:p>
                  </a:txBody>
                  <a:tcPr marL="45720" marR="45720" marT="45720" marB="45720" anchor="ctr" anchorCtr="0" horzOverflow="overflow">
                    <a:solidFill>
                      <a:srgbClr val="E7EDF2"/>
                    </a:solidFill>
                  </a:tcPr>
                </a:tc>
              </a:tr>
              <a:tr h="311873">
                <a:tc>
                  <a:txBody>
                    <a:bodyPr/>
                    <a:lstStyle/>
                    <a:p>
                      <a:pPr lvl="1" algn="l">
                        <a:defRPr sz="1600">
                          <a:latin typeface="+mn-lt"/>
                          <a:ea typeface="+mn-ea"/>
                          <a:cs typeface="+mn-cs"/>
                          <a:sym typeface="Calibri"/>
                        </a:defRPr>
                      </a:pPr>
                      <a:r>
                        <a:t>Direct Materials (per unit)</a:t>
                      </a:r>
                    </a:p>
                  </a:txBody>
                  <a:tcPr marL="45720" marR="45720" marT="45720" marB="45720" anchor="ctr" anchorCtr="0" horzOverflow="overflow">
                    <a:solidFill>
                      <a:srgbClr val="CDD9E4"/>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CDD9E4"/>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CDD9E4"/>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CDD9E4"/>
                    </a:solidFill>
                  </a:tcPr>
                </a:tc>
              </a:tr>
              <a:tr h="311873">
                <a:tc>
                  <a:txBody>
                    <a:bodyPr/>
                    <a:lstStyle/>
                    <a:p>
                      <a:pPr lvl="1" algn="l">
                        <a:defRPr sz="1600">
                          <a:latin typeface="+mn-lt"/>
                          <a:ea typeface="+mn-ea"/>
                          <a:cs typeface="+mn-cs"/>
                          <a:sym typeface="Calibri"/>
                        </a:defRPr>
                      </a:pPr>
                    </a:p>
                  </a:txBody>
                  <a:tcPr marL="45720" marR="45720" marT="45720" marB="45720" anchor="ctr" anchorCtr="0" horzOverflow="overflow">
                    <a:solidFill>
                      <a:srgbClr val="E7EDF2"/>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E7EDF2"/>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E7EDF2"/>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E7EDF2"/>
                    </a:solidFill>
                  </a:tcPr>
                </a:tc>
              </a:tr>
              <a:tr h="311873">
                <a:tc>
                  <a:txBody>
                    <a:bodyPr/>
                    <a:lstStyle/>
                    <a:p>
                      <a:pPr lvl="1" algn="l">
                        <a:defRPr sz="1600">
                          <a:latin typeface="+mn-lt"/>
                          <a:ea typeface="+mn-ea"/>
                          <a:cs typeface="+mn-cs"/>
                          <a:sym typeface="Calibri"/>
                        </a:defRPr>
                      </a:pPr>
                      <a:r>
                        <a:t>Direct Labor (per unit)</a:t>
                      </a:r>
                    </a:p>
                  </a:txBody>
                  <a:tcPr marL="45720" marR="45720" marT="45720" marB="45720" anchor="ctr" anchorCtr="0" horzOverflow="overflow">
                    <a:solidFill>
                      <a:srgbClr val="CDD9E4"/>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CDD9E4"/>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CDD9E4"/>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CDD9E4"/>
                    </a:solidFill>
                  </a:tcPr>
                </a:tc>
              </a:tr>
              <a:tr h="311873">
                <a:tc>
                  <a:txBody>
                    <a:bodyPr/>
                    <a:lstStyle/>
                    <a:p>
                      <a:pPr lvl="1" algn="l">
                        <a:defRPr sz="1600">
                          <a:latin typeface="+mn-lt"/>
                          <a:ea typeface="+mn-ea"/>
                          <a:cs typeface="+mn-cs"/>
                          <a:sym typeface="Calibri"/>
                        </a:defRPr>
                      </a:pPr>
                    </a:p>
                  </a:txBody>
                  <a:tcPr marL="45720" marR="45720" marT="45720" marB="45720" anchor="ctr" anchorCtr="0" horzOverflow="overflow">
                    <a:solidFill>
                      <a:srgbClr val="E7EDF2"/>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E7EDF2"/>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E7EDF2"/>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E7EDF2"/>
                    </a:solidFill>
                  </a:tcPr>
                </a:tc>
              </a:tr>
              <a:tr h="311873">
                <a:tc>
                  <a:txBody>
                    <a:bodyPr/>
                    <a:lstStyle/>
                    <a:p>
                      <a:pPr lvl="1" algn="l" defTabSz="457200">
                        <a:defRPr sz="1600">
                          <a:latin typeface="+mn-lt"/>
                          <a:ea typeface="+mn-ea"/>
                          <a:cs typeface="+mn-cs"/>
                          <a:sym typeface="Calibri"/>
                        </a:defRPr>
                      </a:pPr>
                      <a:r>
                        <a:t>Manufacturing Overhead</a:t>
                      </a:r>
                    </a:p>
                  </a:txBody>
                  <a:tcPr marL="45720" marR="45720" marT="45720" marB="45720" anchor="ctr" anchorCtr="0" horzOverflow="overflow">
                    <a:solidFill>
                      <a:srgbClr val="CDD9E4"/>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CDD9E4"/>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CDD9E4"/>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CDD9E4"/>
                    </a:solidFill>
                  </a:tcPr>
                </a:tc>
              </a:tr>
              <a:tr h="311873">
                <a:tc>
                  <a:txBody>
                    <a:bodyPr/>
                    <a:lstStyle/>
                    <a:p>
                      <a:pPr lvl="1" algn="l" defTabSz="457200">
                        <a:defRPr sz="1600">
                          <a:latin typeface="+mn-lt"/>
                          <a:ea typeface="+mn-ea"/>
                          <a:cs typeface="+mn-cs"/>
                          <a:sym typeface="Calibri"/>
                        </a:defRPr>
                      </a:pPr>
                      <a:r>
                        <a:t>    Variable Overhead</a:t>
                      </a:r>
                    </a:p>
                  </a:txBody>
                  <a:tcPr marL="45720" marR="45720" marT="45720" marB="45720" anchor="ctr" anchorCtr="0" horzOverflow="overflow">
                    <a:solidFill>
                      <a:srgbClr val="E7EDF2"/>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E7EDF2"/>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E7EDF2"/>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E7EDF2"/>
                    </a:solidFill>
                  </a:tcPr>
                </a:tc>
              </a:tr>
              <a:tr h="311873">
                <a:tc>
                  <a:txBody>
                    <a:bodyPr/>
                    <a:lstStyle/>
                    <a:p>
                      <a:pPr lvl="1" algn="l">
                        <a:defRPr sz="1600">
                          <a:latin typeface="+mn-lt"/>
                          <a:ea typeface="+mn-ea"/>
                          <a:cs typeface="+mn-cs"/>
                          <a:sym typeface="Calibri"/>
                        </a:defRPr>
                      </a:pPr>
                      <a:r>
                        <a:t>    Fixed Overhead</a:t>
                      </a:r>
                    </a:p>
                  </a:txBody>
                  <a:tcPr marL="45720" marR="45720" marT="45720" marB="45720" anchor="ctr" anchorCtr="0" horzOverflow="overflow">
                    <a:solidFill>
                      <a:srgbClr val="CDD9E4"/>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CDD9E4"/>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CDD9E4"/>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CDD9E4"/>
                    </a:solidFill>
                  </a:tcPr>
                </a:tc>
              </a:tr>
              <a:tr h="311873">
                <a:tc>
                  <a:txBody>
                    <a:bodyPr/>
                    <a:lstStyle/>
                    <a:p>
                      <a:pPr lvl="1" algn="l">
                        <a:defRPr sz="1600">
                          <a:latin typeface="+mn-lt"/>
                          <a:ea typeface="+mn-ea"/>
                          <a:cs typeface="+mn-cs"/>
                          <a:sym typeface="Calibri"/>
                        </a:defRPr>
                      </a:pPr>
                    </a:p>
                  </a:txBody>
                  <a:tcPr marL="45720" marR="45720" marT="45720" marB="45720" anchor="ctr" anchorCtr="0" horzOverflow="overflow">
                    <a:solidFill>
                      <a:srgbClr val="E7EDF2"/>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E7EDF2"/>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E7EDF2"/>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E7EDF2"/>
                    </a:solidFill>
                  </a:tcPr>
                </a:tc>
              </a:tr>
              <a:tr h="311873">
                <a:tc>
                  <a:txBody>
                    <a:bodyPr/>
                    <a:lstStyle/>
                    <a:p>
                      <a:pPr lvl="1" algn="l">
                        <a:defRPr sz="1600">
                          <a:latin typeface="+mn-lt"/>
                          <a:ea typeface="+mn-ea"/>
                          <a:cs typeface="+mn-cs"/>
                          <a:sym typeface="Calibri"/>
                        </a:defRPr>
                      </a:pPr>
                      <a:r>
                        <a:t>Standard Cost per Bicycle</a:t>
                      </a:r>
                    </a:p>
                  </a:txBody>
                  <a:tcPr marL="45720" marR="45720" marT="45720" marB="45720" anchor="ctr" anchorCtr="0" horzOverflow="overflow">
                    <a:solidFill>
                      <a:srgbClr val="CDD9E4"/>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CDD9E4"/>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CDD9E4"/>
                    </a:solidFill>
                  </a:tcPr>
                </a:tc>
                <a:tc>
                  <a:txBody>
                    <a:bodyPr/>
                    <a:lstStyle/>
                    <a:p>
                      <a:pPr>
                        <a:defRPr sz="1600">
                          <a:latin typeface="+mn-lt"/>
                          <a:ea typeface="+mn-ea"/>
                          <a:cs typeface="+mn-cs"/>
                          <a:sym typeface="Calibri"/>
                        </a:defRPr>
                      </a:pPr>
                    </a:p>
                  </a:txBody>
                  <a:tcPr marL="45720" marR="45720" marT="45720" marB="45720" anchor="ctr" anchorCtr="0" horzOverflow="overflow">
                    <a:solidFill>
                      <a:srgbClr val="CDD9E4"/>
                    </a:solidFill>
                  </a:tcPr>
                </a:tc>
              </a:tr>
            </a:tbl>
          </a:graphicData>
        </a:graphic>
      </p:graphicFrame>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700" name="Table 2"/>
          <p:cNvGraphicFramePr/>
          <p:nvPr/>
        </p:nvGraphicFramePr>
        <p:xfrm>
          <a:off x="1021079" y="201097"/>
          <a:ext cx="10162542" cy="646850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0149840"/>
              </a:tblGrid>
              <a:tr h="514944">
                <a:tc>
                  <a:txBody>
                    <a:bodyPr/>
                    <a:lstStyle/>
                    <a:p>
                      <a:pPr algn="l">
                        <a:defRPr b="0" sz="1800">
                          <a:solidFill>
                            <a:srgbClr val="000000"/>
                          </a:solidFill>
                        </a:defRPr>
                      </a:pPr>
                      <a:r>
                        <a:rPr b="1" sz="2400">
                          <a:solidFill>
                            <a:srgbClr val="FFFFFF"/>
                          </a:solidFill>
                          <a:latin typeface="+mn-lt"/>
                          <a:ea typeface="+mn-ea"/>
                          <a:cs typeface="+mn-cs"/>
                          <a:sym typeface="Calibri"/>
                        </a:rPr>
                        <a:t>Variance Analysis</a:t>
                      </a:r>
                    </a:p>
                  </a:txBody>
                  <a:tcPr marL="45720" marR="45720" marT="45720" marB="45720" anchor="b" anchorCtr="0" horzOverflow="overflow">
                    <a:solidFill>
                      <a:srgbClr val="4472C4"/>
                    </a:solidFill>
                  </a:tcPr>
                </a:tc>
              </a:tr>
              <a:tr h="456989">
                <a:tc>
                  <a:txBody>
                    <a:bodyPr/>
                    <a:lstStyle/>
                    <a:p>
                      <a:pPr algn="l">
                        <a:defRPr sz="1800"/>
                      </a:pPr>
                      <a:r>
                        <a:rPr b="1">
                          <a:latin typeface="+mn-lt"/>
                          <a:ea typeface="+mn-ea"/>
                          <a:cs typeface="+mn-cs"/>
                          <a:sym typeface="Calibri"/>
                        </a:rPr>
                        <a:t>Direct Materials Variances</a:t>
                      </a:r>
                    </a:p>
                  </a:txBody>
                  <a:tcPr marL="45720" marR="45720" marT="45720" marB="45720" anchor="b" anchorCtr="0" horzOverflow="overflow">
                    <a:solidFill>
                      <a:srgbClr val="CDD4EA"/>
                    </a:solidFill>
                  </a:tcPr>
                </a:tc>
              </a:tr>
              <a:tr h="456989">
                <a:tc>
                  <a:txBody>
                    <a:bodyPr/>
                    <a:lstStyle/>
                    <a:p>
                      <a:pPr algn="l">
                        <a:defRPr sz="1800"/>
                      </a:pPr>
                      <a:r>
                        <a:rPr>
                          <a:latin typeface="+mn-lt"/>
                          <a:ea typeface="+mn-ea"/>
                          <a:cs typeface="+mn-cs"/>
                          <a:sym typeface="Calibri"/>
                        </a:rPr>
                        <a:t>     Total Variance =</a:t>
                      </a:r>
                    </a:p>
                  </a:txBody>
                  <a:tcPr marL="45720" marR="45720" marT="45720" marB="45720" anchor="b" anchorCtr="0" horzOverflow="overflow">
                    <a:solidFill>
                      <a:srgbClr val="E8EBF5"/>
                    </a:solidFill>
                  </a:tcPr>
                </a:tc>
              </a:tr>
              <a:tr h="456989">
                <a:tc>
                  <a:txBody>
                    <a:bodyPr/>
                    <a:lstStyle/>
                    <a:p>
                      <a:pPr algn="l">
                        <a:defRPr sz="1800">
                          <a:latin typeface="+mn-lt"/>
                          <a:ea typeface="+mn-ea"/>
                          <a:cs typeface="+mn-cs"/>
                          <a:sym typeface="Calibri"/>
                        </a:defRPr>
                      </a:pPr>
                    </a:p>
                  </a:txBody>
                  <a:tcPr marL="45720" marR="45720" marT="45720" marB="45720" anchor="b" anchorCtr="0" horzOverflow="overflow">
                    <a:solidFill>
                      <a:srgbClr val="CDD4EA"/>
                    </a:solidFill>
                  </a:tcPr>
                </a:tc>
              </a:tr>
              <a:tr h="456989">
                <a:tc>
                  <a:txBody>
                    <a:bodyPr/>
                    <a:lstStyle/>
                    <a:p>
                      <a:pPr algn="l">
                        <a:defRPr sz="1800">
                          <a:latin typeface="+mn-lt"/>
                          <a:ea typeface="+mn-ea"/>
                          <a:cs typeface="+mn-cs"/>
                          <a:sym typeface="Calibri"/>
                        </a:defRPr>
                      </a:pPr>
                    </a:p>
                  </a:txBody>
                  <a:tcPr marL="45720" marR="45720" marT="45720" marB="45720" anchor="b" anchorCtr="0" horzOverflow="overflow">
                    <a:solidFill>
                      <a:srgbClr val="E8EBF5"/>
                    </a:solidFill>
                  </a:tcPr>
                </a:tc>
              </a:tr>
              <a:tr h="456989">
                <a:tc>
                  <a:txBody>
                    <a:bodyPr/>
                    <a:lstStyle/>
                    <a:p>
                      <a:pPr algn="l">
                        <a:defRPr sz="1800">
                          <a:latin typeface="+mn-lt"/>
                          <a:ea typeface="+mn-ea"/>
                          <a:cs typeface="+mn-cs"/>
                          <a:sym typeface="Calibri"/>
                        </a:defRPr>
                      </a:pPr>
                    </a:p>
                  </a:txBody>
                  <a:tcPr marL="45720" marR="45720" marT="45720" marB="45720" anchor="b" anchorCtr="0" horzOverflow="overflow">
                    <a:solidFill>
                      <a:srgbClr val="CDD4EA"/>
                    </a:solidFill>
                  </a:tcPr>
                </a:tc>
              </a:tr>
              <a:tr h="456989">
                <a:tc>
                  <a:txBody>
                    <a:bodyPr/>
                    <a:lstStyle/>
                    <a:p>
                      <a:pPr algn="l">
                        <a:defRPr sz="1800">
                          <a:latin typeface="+mn-lt"/>
                          <a:ea typeface="+mn-ea"/>
                          <a:cs typeface="+mn-cs"/>
                          <a:sym typeface="Calibri"/>
                        </a:defRPr>
                      </a:pPr>
                    </a:p>
                  </a:txBody>
                  <a:tcPr marL="45720" marR="45720" marT="45720" marB="45720" anchor="b" anchorCtr="0" horzOverflow="overflow">
                    <a:solidFill>
                      <a:srgbClr val="E8EBF5"/>
                    </a:solidFill>
                  </a:tcPr>
                </a:tc>
              </a:tr>
              <a:tr h="456989">
                <a:tc>
                  <a:txBody>
                    <a:bodyPr/>
                    <a:lstStyle/>
                    <a:p>
                      <a:pPr algn="l">
                        <a:defRPr sz="1800"/>
                      </a:pPr>
                      <a:r>
                        <a:rPr b="1">
                          <a:latin typeface="+mn-lt"/>
                          <a:ea typeface="+mn-ea"/>
                          <a:cs typeface="+mn-cs"/>
                          <a:sym typeface="Calibri"/>
                        </a:rPr>
                        <a:t>Direct Labor Variances</a:t>
                      </a:r>
                    </a:p>
                  </a:txBody>
                  <a:tcPr marL="45720" marR="45720" marT="45720" marB="45720" anchor="b" anchorCtr="0" horzOverflow="overflow">
                    <a:solidFill>
                      <a:srgbClr val="CDD4EA"/>
                    </a:solidFill>
                  </a:tcPr>
                </a:tc>
              </a:tr>
              <a:tr h="456989">
                <a:tc>
                  <a:txBody>
                    <a:bodyPr/>
                    <a:lstStyle/>
                    <a:p>
                      <a:pPr algn="l">
                        <a:defRPr sz="1800"/>
                      </a:pPr>
                      <a:r>
                        <a:rPr>
                          <a:latin typeface="+mn-lt"/>
                          <a:ea typeface="+mn-ea"/>
                          <a:cs typeface="+mn-cs"/>
                          <a:sym typeface="Calibri"/>
                        </a:rPr>
                        <a:t>     Total Variance =</a:t>
                      </a:r>
                    </a:p>
                  </a:txBody>
                  <a:tcPr marL="45720" marR="45720" marT="45720" marB="45720" anchor="b" anchorCtr="0" horzOverflow="overflow">
                    <a:solidFill>
                      <a:srgbClr val="E8EBF5"/>
                    </a:solidFill>
                  </a:tcPr>
                </a:tc>
              </a:tr>
              <a:tr h="456989">
                <a:tc>
                  <a:txBody>
                    <a:bodyPr/>
                    <a:lstStyle/>
                    <a:p>
                      <a:pPr algn="l">
                        <a:defRPr sz="1800">
                          <a:latin typeface="+mn-lt"/>
                          <a:ea typeface="+mn-ea"/>
                          <a:cs typeface="+mn-cs"/>
                          <a:sym typeface="Calibri"/>
                        </a:defRPr>
                      </a:pPr>
                    </a:p>
                  </a:txBody>
                  <a:tcPr marL="45720" marR="45720" marT="45720" marB="45720" anchor="b" anchorCtr="0" horzOverflow="overflow">
                    <a:solidFill>
                      <a:srgbClr val="CDD4EA"/>
                    </a:solidFill>
                  </a:tcPr>
                </a:tc>
              </a:tr>
              <a:tr h="456989">
                <a:tc>
                  <a:txBody>
                    <a:bodyPr/>
                    <a:lstStyle/>
                    <a:p>
                      <a:pPr algn="l">
                        <a:defRPr sz="1800">
                          <a:latin typeface="+mn-lt"/>
                          <a:ea typeface="+mn-ea"/>
                          <a:cs typeface="+mn-cs"/>
                          <a:sym typeface="Calibri"/>
                        </a:defRPr>
                      </a:pPr>
                    </a:p>
                  </a:txBody>
                  <a:tcPr marL="45720" marR="45720" marT="45720" marB="45720" anchor="b" anchorCtr="0" horzOverflow="overflow">
                    <a:solidFill>
                      <a:srgbClr val="E8EBF5"/>
                    </a:solidFill>
                  </a:tcPr>
                </a:tc>
              </a:tr>
              <a:tr h="456989">
                <a:tc>
                  <a:txBody>
                    <a:bodyPr/>
                    <a:lstStyle/>
                    <a:p>
                      <a:pPr algn="l">
                        <a:defRPr sz="1800">
                          <a:latin typeface="+mn-lt"/>
                          <a:ea typeface="+mn-ea"/>
                          <a:cs typeface="+mn-cs"/>
                          <a:sym typeface="Calibri"/>
                        </a:defRPr>
                      </a:pPr>
                    </a:p>
                  </a:txBody>
                  <a:tcPr marL="45720" marR="45720" marT="45720" marB="45720" anchor="b" anchorCtr="0" horzOverflow="overflow">
                    <a:solidFill>
                      <a:srgbClr val="CDD4EA"/>
                    </a:solidFill>
                  </a:tcPr>
                </a:tc>
              </a:tr>
              <a:tr h="456989">
                <a:tc>
                  <a:txBody>
                    <a:bodyPr/>
                    <a:lstStyle/>
                    <a:p>
                      <a:pPr algn="l">
                        <a:defRPr sz="1800">
                          <a:latin typeface="+mn-lt"/>
                          <a:ea typeface="+mn-ea"/>
                          <a:cs typeface="+mn-cs"/>
                          <a:sym typeface="Calibri"/>
                        </a:defRPr>
                      </a:pPr>
                    </a:p>
                  </a:txBody>
                  <a:tcPr marL="45720" marR="45720" marT="45720" marB="45720" anchor="b" anchorCtr="0" horzOverflow="overflow">
                    <a:solidFill>
                      <a:srgbClr val="E8EBF5"/>
                    </a:solidFill>
                  </a:tcPr>
                </a:tc>
              </a:tr>
              <a:tr h="456989">
                <a:tc>
                  <a:txBody>
                    <a:bodyPr/>
                    <a:lstStyle/>
                    <a:p>
                      <a:pPr algn="l">
                        <a:defRPr sz="1800">
                          <a:latin typeface="+mn-lt"/>
                          <a:ea typeface="+mn-ea"/>
                          <a:cs typeface="+mn-cs"/>
                          <a:sym typeface="Calibri"/>
                        </a:defRPr>
                      </a:pPr>
                    </a:p>
                  </a:txBody>
                  <a:tcPr marL="45720" marR="45720" marT="45720" marB="45720" anchor="b" anchorCtr="0" horzOverflow="overflow">
                    <a:solidFill>
                      <a:srgbClr val="CDD4EA"/>
                    </a:solidFill>
                  </a:tcPr>
                </a:tc>
              </a:tr>
            </a:tbl>
          </a:graphicData>
        </a:graphic>
      </p:graphicFrame>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2" name="Slide Number Placeholder 3"/>
          <p:cNvSpPr txBox="1"/>
          <p:nvPr>
            <p:ph type="sldNum" sz="quarter" idx="2"/>
          </p:nvPr>
        </p:nvSpPr>
        <p:spPr>
          <a:xfrm>
            <a:off x="11933376" y="6551285"/>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3" name="Rectangle 2"/>
          <p:cNvSpPr txBox="1"/>
          <p:nvPr/>
        </p:nvSpPr>
        <p:spPr>
          <a:xfrm>
            <a:off x="616127" y="490639"/>
            <a:ext cx="10959739" cy="199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600"/>
              </a:spcBef>
              <a:defRPr b="1" sz="2000">
                <a:solidFill>
                  <a:srgbClr val="333333"/>
                </a:solidFill>
                <a:latin typeface="Neue Helvetica W01"/>
                <a:ea typeface="Neue Helvetica W01"/>
                <a:cs typeface="Neue Helvetica W01"/>
                <a:sym typeface="Neue Helvetica W01"/>
              </a:defRPr>
            </a:pPr>
            <a:r>
              <a:t>Example 2. Compute Materials Variances</a:t>
            </a:r>
            <a:endParaRPr>
              <a:latin typeface="+mn-lt"/>
              <a:ea typeface="+mn-ea"/>
              <a:cs typeface="+mn-cs"/>
              <a:sym typeface="Calibri"/>
            </a:endParaRPr>
          </a:p>
          <a:p>
            <a:pPr>
              <a:spcBef>
                <a:spcPts val="600"/>
              </a:spcBef>
              <a:defRPr sz="2000">
                <a:solidFill>
                  <a:srgbClr val="333333"/>
                </a:solidFill>
                <a:latin typeface="Neue Helvetica W01"/>
                <a:ea typeface="Neue Helvetica W01"/>
                <a:cs typeface="Neue Helvetica W01"/>
                <a:sym typeface="Neue Helvetica W01"/>
              </a:defRPr>
            </a:pPr>
            <a:r>
              <a:t>Biglow Company makes a hair shampoo called Sweet and Fresh. Each bottle has a standard material cost of 8 ounces at $0.85 per ounce. During May, Biglow manufactured 11,000 bottles. They bought 89,000 ounces of material at a cost of $74,760. All 89,000 ounces were used to make the 11,000 bottles. Calculate the total variance, material price variance, and the material quantity variance.</a:t>
            </a:r>
          </a:p>
        </p:txBody>
      </p:sp>
      <p:grpSp>
        <p:nvGrpSpPr>
          <p:cNvPr id="711" name="Group 19"/>
          <p:cNvGrpSpPr/>
          <p:nvPr/>
        </p:nvGrpSpPr>
        <p:grpSpPr>
          <a:xfrm>
            <a:off x="806403" y="3153199"/>
            <a:ext cx="10579193" cy="2503378"/>
            <a:chOff x="0" y="0"/>
            <a:chExt cx="10579191" cy="2503376"/>
          </a:xfrm>
        </p:grpSpPr>
        <p:sp>
          <p:nvSpPr>
            <p:cNvPr id="704" name="Rectangle 13"/>
            <p:cNvSpPr/>
            <p:nvPr/>
          </p:nvSpPr>
          <p:spPr>
            <a:xfrm>
              <a:off x="2" y="1446472"/>
              <a:ext cx="1828801" cy="1056905"/>
            </a:xfrm>
            <a:prstGeom prst="rect">
              <a:avLst/>
            </a:prstGeom>
            <a:solidFill>
              <a:srgbClr val="FFFFFF"/>
            </a:solidFill>
            <a:ln w="28575" cap="flat">
              <a:solidFill>
                <a:srgbClr val="0070C0"/>
              </a:solidFill>
              <a:prstDash val="solid"/>
              <a:miter lim="800000"/>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latin typeface="+mn-lt"/>
                  <a:ea typeface="+mn-ea"/>
                  <a:cs typeface="+mn-cs"/>
                  <a:sym typeface="Calibri"/>
                </a:defRPr>
              </a:pPr>
            </a:p>
          </p:txBody>
        </p:sp>
        <p:sp>
          <p:nvSpPr>
            <p:cNvPr id="705" name="Rectangle 14"/>
            <p:cNvSpPr/>
            <p:nvPr/>
          </p:nvSpPr>
          <p:spPr>
            <a:xfrm>
              <a:off x="3099914" y="1446472"/>
              <a:ext cx="1828801" cy="1056905"/>
            </a:xfrm>
            <a:prstGeom prst="rect">
              <a:avLst/>
            </a:prstGeom>
            <a:solidFill>
              <a:srgbClr val="FFFFFF"/>
            </a:solidFill>
            <a:ln w="28575" cap="flat">
              <a:solidFill>
                <a:srgbClr val="0070C0"/>
              </a:solidFill>
              <a:prstDash val="solid"/>
              <a:miter lim="800000"/>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latin typeface="+mn-lt"/>
                  <a:ea typeface="+mn-ea"/>
                  <a:cs typeface="+mn-cs"/>
                  <a:sym typeface="Calibri"/>
                </a:defRPr>
              </a:pPr>
            </a:p>
          </p:txBody>
        </p:sp>
        <p:sp>
          <p:nvSpPr>
            <p:cNvPr id="706" name="Rectangle 15"/>
            <p:cNvSpPr/>
            <p:nvPr/>
          </p:nvSpPr>
          <p:spPr>
            <a:xfrm>
              <a:off x="5650480" y="1446472"/>
              <a:ext cx="1828801" cy="1056905"/>
            </a:xfrm>
            <a:prstGeom prst="rect">
              <a:avLst/>
            </a:prstGeom>
            <a:solidFill>
              <a:srgbClr val="FFFFFF"/>
            </a:solidFill>
            <a:ln w="28575" cap="flat">
              <a:solidFill>
                <a:srgbClr val="0070C0"/>
              </a:solidFill>
              <a:prstDash val="solid"/>
              <a:miter lim="800000"/>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latin typeface="+mn-lt"/>
                  <a:ea typeface="+mn-ea"/>
                  <a:cs typeface="+mn-cs"/>
                  <a:sym typeface="Calibri"/>
                </a:defRPr>
              </a:pPr>
            </a:p>
          </p:txBody>
        </p:sp>
        <p:sp>
          <p:nvSpPr>
            <p:cNvPr id="707" name="Rectangle 16"/>
            <p:cNvSpPr/>
            <p:nvPr/>
          </p:nvSpPr>
          <p:spPr>
            <a:xfrm>
              <a:off x="8750392" y="1446472"/>
              <a:ext cx="1828801" cy="1056905"/>
            </a:xfrm>
            <a:prstGeom prst="rect">
              <a:avLst/>
            </a:prstGeom>
            <a:solidFill>
              <a:srgbClr val="FFFFFF"/>
            </a:solidFill>
            <a:ln w="28575" cap="flat">
              <a:solidFill>
                <a:srgbClr val="0070C0"/>
              </a:solidFill>
              <a:prstDash val="solid"/>
              <a:miter lim="800000"/>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latin typeface="+mn-lt"/>
                  <a:ea typeface="+mn-ea"/>
                  <a:cs typeface="+mn-cs"/>
                  <a:sym typeface="Calibri"/>
                </a:defRPr>
              </a:pPr>
            </a:p>
          </p:txBody>
        </p:sp>
        <p:sp>
          <p:nvSpPr>
            <p:cNvPr id="708" name="Left Brace 1"/>
            <p:cNvSpPr/>
            <p:nvPr/>
          </p:nvSpPr>
          <p:spPr>
            <a:xfrm rot="5400000">
              <a:off x="2212151" y="-1356054"/>
              <a:ext cx="504411" cy="49287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18"/>
                    <a:pt x="10800" y="21416"/>
                  </a:cubicBezTo>
                  <a:lnTo>
                    <a:pt x="10800" y="10823"/>
                  </a:lnTo>
                  <a:cubicBezTo>
                    <a:pt x="10800" y="10721"/>
                    <a:pt x="5965" y="10639"/>
                    <a:pt x="0" y="10639"/>
                  </a:cubicBezTo>
                  <a:cubicBezTo>
                    <a:pt x="5965" y="10639"/>
                    <a:pt x="10800" y="10556"/>
                    <a:pt x="10800" y="10455"/>
                  </a:cubicBezTo>
                  <a:lnTo>
                    <a:pt x="10800" y="184"/>
                  </a:lnTo>
                  <a:cubicBezTo>
                    <a:pt x="10800" y="82"/>
                    <a:pt x="15635" y="0"/>
                    <a:pt x="21600" y="0"/>
                  </a:cubicBezTo>
                </a:path>
              </a:pathLst>
            </a:custGeom>
            <a:noFill/>
            <a:ln w="28575" cap="flat">
              <a:solidFill>
                <a:srgbClr val="ED7D31"/>
              </a:solidFill>
              <a:prstDash val="solid"/>
              <a:miter lim="8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709" name="Left Brace 17"/>
            <p:cNvSpPr/>
            <p:nvPr/>
          </p:nvSpPr>
          <p:spPr>
            <a:xfrm rot="5400000">
              <a:off x="7862630" y="-1356054"/>
              <a:ext cx="504411" cy="49287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18"/>
                    <a:pt x="10800" y="21416"/>
                  </a:cubicBezTo>
                  <a:lnTo>
                    <a:pt x="10800" y="10823"/>
                  </a:lnTo>
                  <a:cubicBezTo>
                    <a:pt x="10800" y="10721"/>
                    <a:pt x="5965" y="10639"/>
                    <a:pt x="0" y="10639"/>
                  </a:cubicBezTo>
                  <a:cubicBezTo>
                    <a:pt x="5965" y="10639"/>
                    <a:pt x="10800" y="10556"/>
                    <a:pt x="10800" y="10455"/>
                  </a:cubicBezTo>
                  <a:lnTo>
                    <a:pt x="10800" y="184"/>
                  </a:lnTo>
                  <a:cubicBezTo>
                    <a:pt x="10800" y="82"/>
                    <a:pt x="15635" y="0"/>
                    <a:pt x="21600" y="0"/>
                  </a:cubicBezTo>
                </a:path>
              </a:pathLst>
            </a:custGeom>
            <a:noFill/>
            <a:ln w="28575" cap="flat">
              <a:solidFill>
                <a:srgbClr val="ED7D31"/>
              </a:solidFill>
              <a:prstDash val="solid"/>
              <a:miter lim="8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710" name="Left Brace 18"/>
            <p:cNvSpPr/>
            <p:nvPr/>
          </p:nvSpPr>
          <p:spPr>
            <a:xfrm rot="5400000">
              <a:off x="5037391" y="-5037392"/>
              <a:ext cx="504411" cy="10579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62"/>
                    <a:pt x="10800" y="21514"/>
                  </a:cubicBezTo>
                  <a:lnTo>
                    <a:pt x="10800" y="10725"/>
                  </a:lnTo>
                  <a:cubicBezTo>
                    <a:pt x="10800" y="10677"/>
                    <a:pt x="5965" y="10639"/>
                    <a:pt x="0" y="10639"/>
                  </a:cubicBezTo>
                  <a:cubicBezTo>
                    <a:pt x="5965" y="10639"/>
                    <a:pt x="10800" y="10600"/>
                    <a:pt x="10800" y="10553"/>
                  </a:cubicBezTo>
                  <a:lnTo>
                    <a:pt x="10800" y="86"/>
                  </a:lnTo>
                  <a:cubicBezTo>
                    <a:pt x="10800" y="38"/>
                    <a:pt x="15635" y="0"/>
                    <a:pt x="21600" y="0"/>
                  </a:cubicBezTo>
                </a:path>
              </a:pathLst>
            </a:custGeom>
            <a:noFill/>
            <a:ln w="28575" cap="flat">
              <a:solidFill>
                <a:srgbClr val="7030A0"/>
              </a:solidFill>
              <a:prstDash val="solid"/>
              <a:miter lim="800000"/>
            </a:ln>
            <a:effectLst/>
          </p:spPr>
          <p:txBody>
            <a:bodyPr wrap="square" lIns="45719" tIns="45719" rIns="45719" bIns="45719" numCol="1" anchor="ctr">
              <a:noAutofit/>
            </a:bodyPr>
            <a:lstStyle/>
            <a:p>
              <a:pPr algn="ctr">
                <a:defRPr>
                  <a:latin typeface="+mn-lt"/>
                  <a:ea typeface="+mn-ea"/>
                  <a:cs typeface="+mn-cs"/>
                  <a:sym typeface="Calibri"/>
                </a:defRPr>
              </a:pPr>
            </a:p>
          </p:txBody>
        </p:sp>
      </p:gr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3" name="Rectangle 2"/>
          <p:cNvSpPr txBox="1"/>
          <p:nvPr/>
        </p:nvSpPr>
        <p:spPr>
          <a:xfrm>
            <a:off x="278920" y="126015"/>
            <a:ext cx="1702555"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atin typeface="+mn-lt"/>
                <a:ea typeface="+mn-ea"/>
                <a:cs typeface="+mn-cs"/>
                <a:sym typeface="Calibri"/>
              </a:defRPr>
            </a:lvl1pPr>
          </a:lstStyle>
          <a:p>
            <a:pPr/>
            <a:r>
              <a:t>Example 3a. </a:t>
            </a:r>
          </a:p>
        </p:txBody>
      </p:sp>
      <p:pic>
        <p:nvPicPr>
          <p:cNvPr id="714" name="Picture 6" descr="Picture 6"/>
          <p:cNvPicPr>
            <a:picLocks noChangeAspect="1"/>
          </p:cNvPicPr>
          <p:nvPr/>
        </p:nvPicPr>
        <p:blipFill>
          <a:blip r:embed="rId2">
            <a:extLst/>
          </a:blip>
          <a:stretch>
            <a:fillRect/>
          </a:stretch>
        </p:blipFill>
        <p:spPr>
          <a:xfrm>
            <a:off x="303126" y="691381"/>
            <a:ext cx="7595894" cy="1910843"/>
          </a:xfrm>
          <a:prstGeom prst="rect">
            <a:avLst/>
          </a:prstGeom>
          <a:ln w="12700">
            <a:miter lim="400000"/>
          </a:ln>
        </p:spPr>
      </p:pic>
      <p:pic>
        <p:nvPicPr>
          <p:cNvPr id="715" name="Picture 2" descr="Picture 2"/>
          <p:cNvPicPr>
            <a:picLocks noChangeAspect="1"/>
          </p:cNvPicPr>
          <p:nvPr/>
        </p:nvPicPr>
        <p:blipFill>
          <a:blip r:embed="rId3">
            <a:extLst/>
          </a:blip>
          <a:stretch>
            <a:fillRect/>
          </a:stretch>
        </p:blipFill>
        <p:spPr>
          <a:xfrm>
            <a:off x="303128" y="691381"/>
            <a:ext cx="7595893" cy="1898974"/>
          </a:xfrm>
          <a:prstGeom prst="rect">
            <a:avLst/>
          </a:prstGeom>
          <a:ln w="12700">
            <a:miter lim="400000"/>
          </a:ln>
        </p:spPr>
      </p:pic>
      <p:grpSp>
        <p:nvGrpSpPr>
          <p:cNvPr id="718" name="Rectangle 3"/>
          <p:cNvGrpSpPr/>
          <p:nvPr/>
        </p:nvGrpSpPr>
        <p:grpSpPr>
          <a:xfrm>
            <a:off x="8143633" y="691381"/>
            <a:ext cx="3545359" cy="285543"/>
            <a:chOff x="0" y="0"/>
            <a:chExt cx="3545358" cy="285541"/>
          </a:xfrm>
        </p:grpSpPr>
        <p:sp>
          <p:nvSpPr>
            <p:cNvPr id="716" name="Rectangle"/>
            <p:cNvSpPr/>
            <p:nvPr/>
          </p:nvSpPr>
          <p:spPr>
            <a:xfrm>
              <a:off x="-1" y="0"/>
              <a:ext cx="3545360" cy="285542"/>
            </a:xfrm>
            <a:prstGeom prst="rect">
              <a:avLst/>
            </a:prstGeom>
            <a:solidFill>
              <a:srgbClr val="4472C4"/>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p>
          </p:txBody>
        </p:sp>
        <p:sp>
          <p:nvSpPr>
            <p:cNvPr id="717" name="Actual Material Cost"/>
            <p:cNvSpPr txBox="1"/>
            <p:nvPr/>
          </p:nvSpPr>
          <p:spPr>
            <a:xfrm>
              <a:off x="52069" y="2371"/>
              <a:ext cx="3441219"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solidFill>
                    <a:srgbClr val="FFFFFF"/>
                  </a:solidFill>
                  <a:latin typeface="+mn-lt"/>
                  <a:ea typeface="+mn-ea"/>
                  <a:cs typeface="+mn-cs"/>
                  <a:sym typeface="Calibri"/>
                </a:defRPr>
              </a:lvl1pPr>
            </a:lstStyle>
            <a:p>
              <a:pPr/>
              <a:r>
                <a:t>Actual Material Cost</a:t>
              </a:r>
            </a:p>
          </p:txBody>
        </p:sp>
      </p:grpSp>
      <p:sp>
        <p:nvSpPr>
          <p:cNvPr id="719" name="TextBox 17"/>
          <p:cNvSpPr txBox="1"/>
          <p:nvPr/>
        </p:nvSpPr>
        <p:spPr>
          <a:xfrm>
            <a:off x="8142462" y="1492381"/>
            <a:ext cx="3522512" cy="92735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50000"/>
              </a:lnSpc>
              <a:defRPr sz="1400">
                <a:latin typeface="+mn-lt"/>
                <a:ea typeface="+mn-ea"/>
                <a:cs typeface="+mn-cs"/>
                <a:sym typeface="Calibri"/>
              </a:defRPr>
            </a:pPr>
            <a:r>
              <a:t>Actual quantity of input		      4,100</a:t>
            </a:r>
          </a:p>
          <a:p>
            <a:pPr>
              <a:lnSpc>
                <a:spcPct val="150000"/>
              </a:lnSpc>
              <a:defRPr sz="1400">
                <a:latin typeface="+mn-lt"/>
                <a:ea typeface="+mn-ea"/>
                <a:cs typeface="+mn-cs"/>
                <a:sym typeface="Calibri"/>
              </a:defRPr>
            </a:pPr>
            <a:r>
              <a:t>Actual price per unit of input	      </a:t>
            </a:r>
            <a:r>
              <a:rPr u="sng"/>
              <a:t>x  $90</a:t>
            </a:r>
          </a:p>
          <a:p>
            <a:pPr>
              <a:lnSpc>
                <a:spcPct val="150000"/>
              </a:lnSpc>
              <a:defRPr sz="1400">
                <a:latin typeface="+mn-lt"/>
                <a:ea typeface="+mn-ea"/>
                <a:cs typeface="+mn-cs"/>
                <a:sym typeface="Calibri"/>
              </a:defRPr>
            </a:pPr>
            <a:r>
              <a:t>Actual cost of direct materials	</a:t>
            </a:r>
            <a:r>
              <a:rPr u="dbl"/>
              <a:t>$369,000</a:t>
            </a:r>
          </a:p>
        </p:txBody>
      </p:sp>
      <p:grpSp>
        <p:nvGrpSpPr>
          <p:cNvPr id="727" name="Group 20"/>
          <p:cNvGrpSpPr/>
          <p:nvPr/>
        </p:nvGrpSpPr>
        <p:grpSpPr>
          <a:xfrm>
            <a:off x="751696" y="3520522"/>
            <a:ext cx="10579193" cy="2503378"/>
            <a:chOff x="0" y="0"/>
            <a:chExt cx="10579191" cy="2503376"/>
          </a:xfrm>
        </p:grpSpPr>
        <p:sp>
          <p:nvSpPr>
            <p:cNvPr id="720" name="Rectangle 21"/>
            <p:cNvSpPr/>
            <p:nvPr/>
          </p:nvSpPr>
          <p:spPr>
            <a:xfrm>
              <a:off x="2" y="1446472"/>
              <a:ext cx="1828801" cy="1056905"/>
            </a:xfrm>
            <a:prstGeom prst="rect">
              <a:avLst/>
            </a:prstGeom>
            <a:solidFill>
              <a:srgbClr val="FFFFFF"/>
            </a:solidFill>
            <a:ln w="28575" cap="flat">
              <a:solidFill>
                <a:srgbClr val="0070C0"/>
              </a:solidFill>
              <a:prstDash val="solid"/>
              <a:miter lim="800000"/>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latin typeface="+mn-lt"/>
                  <a:ea typeface="+mn-ea"/>
                  <a:cs typeface="+mn-cs"/>
                  <a:sym typeface="Calibri"/>
                </a:defRPr>
              </a:pPr>
            </a:p>
          </p:txBody>
        </p:sp>
        <p:sp>
          <p:nvSpPr>
            <p:cNvPr id="721" name="Rectangle 22"/>
            <p:cNvSpPr/>
            <p:nvPr/>
          </p:nvSpPr>
          <p:spPr>
            <a:xfrm>
              <a:off x="3099914" y="1446472"/>
              <a:ext cx="1828801" cy="1056905"/>
            </a:xfrm>
            <a:prstGeom prst="rect">
              <a:avLst/>
            </a:prstGeom>
            <a:solidFill>
              <a:srgbClr val="FFFFFF"/>
            </a:solidFill>
            <a:ln w="28575" cap="flat">
              <a:solidFill>
                <a:srgbClr val="0070C0"/>
              </a:solidFill>
              <a:prstDash val="solid"/>
              <a:miter lim="800000"/>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latin typeface="+mn-lt"/>
                  <a:ea typeface="+mn-ea"/>
                  <a:cs typeface="+mn-cs"/>
                  <a:sym typeface="Calibri"/>
                </a:defRPr>
              </a:pPr>
            </a:p>
          </p:txBody>
        </p:sp>
        <p:sp>
          <p:nvSpPr>
            <p:cNvPr id="722" name="Rectangle 23"/>
            <p:cNvSpPr/>
            <p:nvPr/>
          </p:nvSpPr>
          <p:spPr>
            <a:xfrm>
              <a:off x="5650480" y="1446472"/>
              <a:ext cx="1828801" cy="1056905"/>
            </a:xfrm>
            <a:prstGeom prst="rect">
              <a:avLst/>
            </a:prstGeom>
            <a:solidFill>
              <a:srgbClr val="FFFFFF"/>
            </a:solidFill>
            <a:ln w="28575" cap="flat">
              <a:solidFill>
                <a:srgbClr val="0070C0"/>
              </a:solidFill>
              <a:prstDash val="solid"/>
              <a:miter lim="800000"/>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latin typeface="+mn-lt"/>
                  <a:ea typeface="+mn-ea"/>
                  <a:cs typeface="+mn-cs"/>
                  <a:sym typeface="Calibri"/>
                </a:defRPr>
              </a:pPr>
            </a:p>
          </p:txBody>
        </p:sp>
        <p:sp>
          <p:nvSpPr>
            <p:cNvPr id="723" name="Rectangle 24"/>
            <p:cNvSpPr/>
            <p:nvPr/>
          </p:nvSpPr>
          <p:spPr>
            <a:xfrm>
              <a:off x="8750392" y="1446472"/>
              <a:ext cx="1828801" cy="1056905"/>
            </a:xfrm>
            <a:prstGeom prst="rect">
              <a:avLst/>
            </a:prstGeom>
            <a:solidFill>
              <a:srgbClr val="FFFFFF"/>
            </a:solidFill>
            <a:ln w="28575" cap="flat">
              <a:solidFill>
                <a:srgbClr val="0070C0"/>
              </a:solidFill>
              <a:prstDash val="solid"/>
              <a:miter lim="800000"/>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latin typeface="+mn-lt"/>
                  <a:ea typeface="+mn-ea"/>
                  <a:cs typeface="+mn-cs"/>
                  <a:sym typeface="Calibri"/>
                </a:defRPr>
              </a:pPr>
            </a:p>
          </p:txBody>
        </p:sp>
        <p:sp>
          <p:nvSpPr>
            <p:cNvPr id="724" name="Left Brace 25"/>
            <p:cNvSpPr/>
            <p:nvPr/>
          </p:nvSpPr>
          <p:spPr>
            <a:xfrm rot="5400000">
              <a:off x="2212151" y="-1356054"/>
              <a:ext cx="504411" cy="49287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18"/>
                    <a:pt x="10800" y="21416"/>
                  </a:cubicBezTo>
                  <a:lnTo>
                    <a:pt x="10800" y="10823"/>
                  </a:lnTo>
                  <a:cubicBezTo>
                    <a:pt x="10800" y="10721"/>
                    <a:pt x="5965" y="10639"/>
                    <a:pt x="0" y="10639"/>
                  </a:cubicBezTo>
                  <a:cubicBezTo>
                    <a:pt x="5965" y="10639"/>
                    <a:pt x="10800" y="10556"/>
                    <a:pt x="10800" y="10455"/>
                  </a:cubicBezTo>
                  <a:lnTo>
                    <a:pt x="10800" y="184"/>
                  </a:lnTo>
                  <a:cubicBezTo>
                    <a:pt x="10800" y="82"/>
                    <a:pt x="15635" y="0"/>
                    <a:pt x="21600" y="0"/>
                  </a:cubicBezTo>
                </a:path>
              </a:pathLst>
            </a:custGeom>
            <a:noFill/>
            <a:ln w="28575" cap="flat">
              <a:solidFill>
                <a:srgbClr val="ED7D31"/>
              </a:solidFill>
              <a:prstDash val="solid"/>
              <a:miter lim="8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725" name="Left Brace 26"/>
            <p:cNvSpPr/>
            <p:nvPr/>
          </p:nvSpPr>
          <p:spPr>
            <a:xfrm rot="5400000">
              <a:off x="7862630" y="-1356054"/>
              <a:ext cx="504411" cy="49287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18"/>
                    <a:pt x="10800" y="21416"/>
                  </a:cubicBezTo>
                  <a:lnTo>
                    <a:pt x="10800" y="10823"/>
                  </a:lnTo>
                  <a:cubicBezTo>
                    <a:pt x="10800" y="10721"/>
                    <a:pt x="5965" y="10639"/>
                    <a:pt x="0" y="10639"/>
                  </a:cubicBezTo>
                  <a:cubicBezTo>
                    <a:pt x="5965" y="10639"/>
                    <a:pt x="10800" y="10556"/>
                    <a:pt x="10800" y="10455"/>
                  </a:cubicBezTo>
                  <a:lnTo>
                    <a:pt x="10800" y="184"/>
                  </a:lnTo>
                  <a:cubicBezTo>
                    <a:pt x="10800" y="82"/>
                    <a:pt x="15635" y="0"/>
                    <a:pt x="21600" y="0"/>
                  </a:cubicBezTo>
                </a:path>
              </a:pathLst>
            </a:custGeom>
            <a:noFill/>
            <a:ln w="28575" cap="flat">
              <a:solidFill>
                <a:srgbClr val="ED7D31"/>
              </a:solidFill>
              <a:prstDash val="solid"/>
              <a:miter lim="8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726" name="Left Brace 27"/>
            <p:cNvSpPr/>
            <p:nvPr/>
          </p:nvSpPr>
          <p:spPr>
            <a:xfrm rot="5400000">
              <a:off x="5037391" y="-5037392"/>
              <a:ext cx="504411" cy="10579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62"/>
                    <a:pt x="10800" y="21514"/>
                  </a:cubicBezTo>
                  <a:lnTo>
                    <a:pt x="10800" y="10725"/>
                  </a:lnTo>
                  <a:cubicBezTo>
                    <a:pt x="10800" y="10677"/>
                    <a:pt x="5965" y="10639"/>
                    <a:pt x="0" y="10639"/>
                  </a:cubicBezTo>
                  <a:cubicBezTo>
                    <a:pt x="5965" y="10639"/>
                    <a:pt x="10800" y="10600"/>
                    <a:pt x="10800" y="10553"/>
                  </a:cubicBezTo>
                  <a:lnTo>
                    <a:pt x="10800" y="86"/>
                  </a:lnTo>
                  <a:cubicBezTo>
                    <a:pt x="10800" y="38"/>
                    <a:pt x="15635" y="0"/>
                    <a:pt x="21600" y="0"/>
                  </a:cubicBezTo>
                </a:path>
              </a:pathLst>
            </a:custGeom>
            <a:noFill/>
            <a:ln w="28575" cap="flat">
              <a:solidFill>
                <a:srgbClr val="7030A0"/>
              </a:solidFill>
              <a:prstDash val="solid"/>
              <a:miter lim="800000"/>
            </a:ln>
            <a:effectLst/>
          </p:spPr>
          <p:txBody>
            <a:bodyPr wrap="square" lIns="45719" tIns="45719" rIns="45719" bIns="45719" numCol="1" anchor="ctr">
              <a:noAutofit/>
            </a:bodyPr>
            <a:lstStyle/>
            <a:p>
              <a:pPr algn="ctr">
                <a:defRPr>
                  <a:latin typeface="+mn-lt"/>
                  <a:ea typeface="+mn-ea"/>
                  <a:cs typeface="+mn-cs"/>
                  <a:sym typeface="Calibri"/>
                </a:defRPr>
              </a:pPr>
            </a:p>
          </p:txBody>
        </p:sp>
      </p:gr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9" name="Rectangle 2"/>
          <p:cNvSpPr txBox="1"/>
          <p:nvPr/>
        </p:nvSpPr>
        <p:spPr>
          <a:xfrm>
            <a:off x="278920" y="126015"/>
            <a:ext cx="1715651" cy="3924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atin typeface="+mn-lt"/>
                <a:ea typeface="+mn-ea"/>
                <a:cs typeface="+mn-cs"/>
                <a:sym typeface="Calibri"/>
              </a:defRPr>
            </a:lvl1pPr>
          </a:lstStyle>
          <a:p>
            <a:pPr/>
            <a:r>
              <a:t>Example 3b. </a:t>
            </a:r>
          </a:p>
        </p:txBody>
      </p:sp>
      <p:pic>
        <p:nvPicPr>
          <p:cNvPr id="730" name="Picture 6" descr="Picture 6"/>
          <p:cNvPicPr>
            <a:picLocks noChangeAspect="1"/>
          </p:cNvPicPr>
          <p:nvPr/>
        </p:nvPicPr>
        <p:blipFill>
          <a:blip r:embed="rId2">
            <a:extLst/>
          </a:blip>
          <a:stretch>
            <a:fillRect/>
          </a:stretch>
        </p:blipFill>
        <p:spPr>
          <a:xfrm>
            <a:off x="303126" y="691381"/>
            <a:ext cx="7595894" cy="1910843"/>
          </a:xfrm>
          <a:prstGeom prst="rect">
            <a:avLst/>
          </a:prstGeom>
          <a:ln w="12700">
            <a:miter lim="400000"/>
          </a:ln>
        </p:spPr>
      </p:pic>
      <p:grpSp>
        <p:nvGrpSpPr>
          <p:cNvPr id="738" name="Group 9"/>
          <p:cNvGrpSpPr/>
          <p:nvPr/>
        </p:nvGrpSpPr>
        <p:grpSpPr>
          <a:xfrm>
            <a:off x="751696" y="3520522"/>
            <a:ext cx="10579193" cy="2503378"/>
            <a:chOff x="0" y="0"/>
            <a:chExt cx="10579191" cy="2503376"/>
          </a:xfrm>
        </p:grpSpPr>
        <p:sp>
          <p:nvSpPr>
            <p:cNvPr id="731" name="Rectangle 10"/>
            <p:cNvSpPr/>
            <p:nvPr/>
          </p:nvSpPr>
          <p:spPr>
            <a:xfrm>
              <a:off x="2" y="1446472"/>
              <a:ext cx="1828801" cy="1056905"/>
            </a:xfrm>
            <a:prstGeom prst="rect">
              <a:avLst/>
            </a:prstGeom>
            <a:solidFill>
              <a:srgbClr val="FFFFFF"/>
            </a:solidFill>
            <a:ln w="28575" cap="flat">
              <a:solidFill>
                <a:srgbClr val="0070C0"/>
              </a:solidFill>
              <a:prstDash val="solid"/>
              <a:miter lim="800000"/>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latin typeface="+mn-lt"/>
                  <a:ea typeface="+mn-ea"/>
                  <a:cs typeface="+mn-cs"/>
                  <a:sym typeface="Calibri"/>
                </a:defRPr>
              </a:pPr>
            </a:p>
          </p:txBody>
        </p:sp>
        <p:sp>
          <p:nvSpPr>
            <p:cNvPr id="732" name="Rectangle 11"/>
            <p:cNvSpPr/>
            <p:nvPr/>
          </p:nvSpPr>
          <p:spPr>
            <a:xfrm>
              <a:off x="3099914" y="1446472"/>
              <a:ext cx="1828801" cy="1056905"/>
            </a:xfrm>
            <a:prstGeom prst="rect">
              <a:avLst/>
            </a:prstGeom>
            <a:solidFill>
              <a:srgbClr val="FFFFFF"/>
            </a:solidFill>
            <a:ln w="28575" cap="flat">
              <a:solidFill>
                <a:srgbClr val="0070C0"/>
              </a:solidFill>
              <a:prstDash val="solid"/>
              <a:miter lim="800000"/>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latin typeface="+mn-lt"/>
                  <a:ea typeface="+mn-ea"/>
                  <a:cs typeface="+mn-cs"/>
                  <a:sym typeface="Calibri"/>
                </a:defRPr>
              </a:pPr>
            </a:p>
          </p:txBody>
        </p:sp>
        <p:sp>
          <p:nvSpPr>
            <p:cNvPr id="733" name="Rectangle 12"/>
            <p:cNvSpPr/>
            <p:nvPr/>
          </p:nvSpPr>
          <p:spPr>
            <a:xfrm>
              <a:off x="5650480" y="1446472"/>
              <a:ext cx="1828801" cy="1056905"/>
            </a:xfrm>
            <a:prstGeom prst="rect">
              <a:avLst/>
            </a:prstGeom>
            <a:solidFill>
              <a:srgbClr val="FFFFFF"/>
            </a:solidFill>
            <a:ln w="28575" cap="flat">
              <a:solidFill>
                <a:srgbClr val="0070C0"/>
              </a:solidFill>
              <a:prstDash val="solid"/>
              <a:miter lim="800000"/>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latin typeface="+mn-lt"/>
                  <a:ea typeface="+mn-ea"/>
                  <a:cs typeface="+mn-cs"/>
                  <a:sym typeface="Calibri"/>
                </a:defRPr>
              </a:pPr>
            </a:p>
          </p:txBody>
        </p:sp>
        <p:sp>
          <p:nvSpPr>
            <p:cNvPr id="734" name="Rectangle 13"/>
            <p:cNvSpPr/>
            <p:nvPr/>
          </p:nvSpPr>
          <p:spPr>
            <a:xfrm>
              <a:off x="8750392" y="1446472"/>
              <a:ext cx="1828801" cy="1056905"/>
            </a:xfrm>
            <a:prstGeom prst="rect">
              <a:avLst/>
            </a:prstGeom>
            <a:solidFill>
              <a:srgbClr val="FFFFFF"/>
            </a:solidFill>
            <a:ln w="28575" cap="flat">
              <a:solidFill>
                <a:srgbClr val="0070C0"/>
              </a:solidFill>
              <a:prstDash val="solid"/>
              <a:miter lim="800000"/>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latin typeface="+mn-lt"/>
                  <a:ea typeface="+mn-ea"/>
                  <a:cs typeface="+mn-cs"/>
                  <a:sym typeface="Calibri"/>
                </a:defRPr>
              </a:pPr>
            </a:p>
          </p:txBody>
        </p:sp>
        <p:sp>
          <p:nvSpPr>
            <p:cNvPr id="735" name="Left Brace 14"/>
            <p:cNvSpPr/>
            <p:nvPr/>
          </p:nvSpPr>
          <p:spPr>
            <a:xfrm rot="5400000">
              <a:off x="2212151" y="-1356054"/>
              <a:ext cx="504411" cy="49287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18"/>
                    <a:pt x="10800" y="21416"/>
                  </a:cubicBezTo>
                  <a:lnTo>
                    <a:pt x="10800" y="10823"/>
                  </a:lnTo>
                  <a:cubicBezTo>
                    <a:pt x="10800" y="10721"/>
                    <a:pt x="5965" y="10639"/>
                    <a:pt x="0" y="10639"/>
                  </a:cubicBezTo>
                  <a:cubicBezTo>
                    <a:pt x="5965" y="10639"/>
                    <a:pt x="10800" y="10556"/>
                    <a:pt x="10800" y="10455"/>
                  </a:cubicBezTo>
                  <a:lnTo>
                    <a:pt x="10800" y="184"/>
                  </a:lnTo>
                  <a:cubicBezTo>
                    <a:pt x="10800" y="82"/>
                    <a:pt x="15635" y="0"/>
                    <a:pt x="21600" y="0"/>
                  </a:cubicBezTo>
                </a:path>
              </a:pathLst>
            </a:custGeom>
            <a:noFill/>
            <a:ln w="28575" cap="flat">
              <a:solidFill>
                <a:srgbClr val="ED7D31"/>
              </a:solidFill>
              <a:prstDash val="solid"/>
              <a:miter lim="8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736" name="Left Brace 15"/>
            <p:cNvSpPr/>
            <p:nvPr/>
          </p:nvSpPr>
          <p:spPr>
            <a:xfrm rot="5400000">
              <a:off x="7862630" y="-1356054"/>
              <a:ext cx="504411" cy="49287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18"/>
                    <a:pt x="10800" y="21416"/>
                  </a:cubicBezTo>
                  <a:lnTo>
                    <a:pt x="10800" y="10823"/>
                  </a:lnTo>
                  <a:cubicBezTo>
                    <a:pt x="10800" y="10721"/>
                    <a:pt x="5965" y="10639"/>
                    <a:pt x="0" y="10639"/>
                  </a:cubicBezTo>
                  <a:cubicBezTo>
                    <a:pt x="5965" y="10639"/>
                    <a:pt x="10800" y="10556"/>
                    <a:pt x="10800" y="10455"/>
                  </a:cubicBezTo>
                  <a:lnTo>
                    <a:pt x="10800" y="184"/>
                  </a:lnTo>
                  <a:cubicBezTo>
                    <a:pt x="10800" y="82"/>
                    <a:pt x="15635" y="0"/>
                    <a:pt x="21600" y="0"/>
                  </a:cubicBezTo>
                </a:path>
              </a:pathLst>
            </a:custGeom>
            <a:noFill/>
            <a:ln w="28575" cap="flat">
              <a:solidFill>
                <a:srgbClr val="ED7D31"/>
              </a:solidFill>
              <a:prstDash val="solid"/>
              <a:miter lim="8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737" name="Left Brace 16"/>
            <p:cNvSpPr/>
            <p:nvPr/>
          </p:nvSpPr>
          <p:spPr>
            <a:xfrm rot="5400000">
              <a:off x="5037391" y="-5037392"/>
              <a:ext cx="504411" cy="105791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62"/>
                    <a:pt x="10800" y="21514"/>
                  </a:cubicBezTo>
                  <a:lnTo>
                    <a:pt x="10800" y="10725"/>
                  </a:lnTo>
                  <a:cubicBezTo>
                    <a:pt x="10800" y="10677"/>
                    <a:pt x="5965" y="10639"/>
                    <a:pt x="0" y="10639"/>
                  </a:cubicBezTo>
                  <a:cubicBezTo>
                    <a:pt x="5965" y="10639"/>
                    <a:pt x="10800" y="10600"/>
                    <a:pt x="10800" y="10553"/>
                  </a:cubicBezTo>
                  <a:lnTo>
                    <a:pt x="10800" y="86"/>
                  </a:lnTo>
                  <a:cubicBezTo>
                    <a:pt x="10800" y="38"/>
                    <a:pt x="15635" y="0"/>
                    <a:pt x="21600" y="0"/>
                  </a:cubicBezTo>
                </a:path>
              </a:pathLst>
            </a:custGeom>
            <a:noFill/>
            <a:ln w="28575" cap="flat">
              <a:solidFill>
                <a:srgbClr val="7030A0"/>
              </a:solidFill>
              <a:prstDash val="solid"/>
              <a:miter lim="800000"/>
            </a:ln>
            <a:effectLst/>
          </p:spPr>
          <p:txBody>
            <a:bodyPr wrap="square" lIns="45719" tIns="45719" rIns="45719" bIns="45719" numCol="1" anchor="ctr">
              <a:noAutofit/>
            </a:bodyPr>
            <a:lstStyle/>
            <a:p>
              <a:pPr algn="ctr">
                <a:defRPr>
                  <a:latin typeface="+mn-lt"/>
                  <a:ea typeface="+mn-ea"/>
                  <a:cs typeface="+mn-cs"/>
                  <a:sym typeface="Calibri"/>
                </a:defRPr>
              </a:pPr>
            </a:p>
          </p:txBody>
        </p:sp>
      </p:grpSp>
      <p:grpSp>
        <p:nvGrpSpPr>
          <p:cNvPr id="741" name="Rectangle 3"/>
          <p:cNvGrpSpPr/>
          <p:nvPr/>
        </p:nvGrpSpPr>
        <p:grpSpPr>
          <a:xfrm>
            <a:off x="8143633" y="691381"/>
            <a:ext cx="3545359" cy="285543"/>
            <a:chOff x="0" y="0"/>
            <a:chExt cx="3545358" cy="285541"/>
          </a:xfrm>
        </p:grpSpPr>
        <p:sp>
          <p:nvSpPr>
            <p:cNvPr id="739" name="Rectangle"/>
            <p:cNvSpPr/>
            <p:nvPr/>
          </p:nvSpPr>
          <p:spPr>
            <a:xfrm>
              <a:off x="-1" y="0"/>
              <a:ext cx="3545360" cy="285542"/>
            </a:xfrm>
            <a:prstGeom prst="rect">
              <a:avLst/>
            </a:prstGeom>
            <a:solidFill>
              <a:srgbClr val="4472C4"/>
            </a:solidFill>
            <a:ln w="12700" cap="flat">
              <a:solidFill>
                <a:srgbClr val="32538F"/>
              </a:solidFill>
              <a:prstDash val="solid"/>
              <a:miter lim="8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p>
          </p:txBody>
        </p:sp>
        <p:sp>
          <p:nvSpPr>
            <p:cNvPr id="740" name="Actual Labor Cost"/>
            <p:cNvSpPr txBox="1"/>
            <p:nvPr/>
          </p:nvSpPr>
          <p:spPr>
            <a:xfrm>
              <a:off x="52069" y="2371"/>
              <a:ext cx="3441219" cy="28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1400">
                  <a:solidFill>
                    <a:srgbClr val="FFFFFF"/>
                  </a:solidFill>
                  <a:latin typeface="+mn-lt"/>
                  <a:ea typeface="+mn-ea"/>
                  <a:cs typeface="+mn-cs"/>
                  <a:sym typeface="Calibri"/>
                </a:defRPr>
              </a:lvl1pPr>
            </a:lstStyle>
            <a:p>
              <a:pPr/>
              <a:r>
                <a:t>Actual Labor Cost</a:t>
              </a:r>
            </a:p>
          </p:txBody>
        </p:sp>
      </p:grpSp>
      <p:sp>
        <p:nvSpPr>
          <p:cNvPr id="742" name="TextBox 17"/>
          <p:cNvSpPr txBox="1"/>
          <p:nvPr/>
        </p:nvSpPr>
        <p:spPr>
          <a:xfrm>
            <a:off x="8142462" y="1492381"/>
            <a:ext cx="3522512" cy="92735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50000"/>
              </a:lnSpc>
              <a:defRPr sz="1400">
                <a:latin typeface="+mn-lt"/>
                <a:ea typeface="+mn-ea"/>
                <a:cs typeface="+mn-cs"/>
                <a:sym typeface="Calibri"/>
              </a:defRPr>
            </a:pPr>
            <a:r>
              <a:t>Actual hours of labor		    12,500</a:t>
            </a:r>
          </a:p>
          <a:p>
            <a:pPr>
              <a:lnSpc>
                <a:spcPct val="150000"/>
              </a:lnSpc>
              <a:defRPr sz="1400">
                <a:latin typeface="+mn-lt"/>
                <a:ea typeface="+mn-ea"/>
                <a:cs typeface="+mn-cs"/>
                <a:sym typeface="Calibri"/>
              </a:defRPr>
            </a:pPr>
            <a:r>
              <a:t>Actual rate per hour		      </a:t>
            </a:r>
            <a:r>
              <a:rPr u="sng"/>
              <a:t>x  $14</a:t>
            </a:r>
          </a:p>
          <a:p>
            <a:pPr>
              <a:lnSpc>
                <a:spcPct val="150000"/>
              </a:lnSpc>
              <a:defRPr sz="1400">
                <a:latin typeface="+mn-lt"/>
                <a:ea typeface="+mn-ea"/>
                <a:cs typeface="+mn-cs"/>
                <a:sym typeface="Calibri"/>
              </a:defRPr>
            </a:pPr>
            <a:r>
              <a:t>Actual cost of direct labor	</a:t>
            </a:r>
            <a:r>
              <a:rPr u="dbl"/>
              <a:t>$175,000</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4" name="Rectangle 1"/>
          <p:cNvSpPr txBox="1"/>
          <p:nvPr/>
        </p:nvSpPr>
        <p:spPr>
          <a:xfrm>
            <a:off x="1060704" y="1369017"/>
            <a:ext cx="10070592" cy="49415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lnSpc>
                <a:spcPct val="110000"/>
              </a:lnSpc>
              <a:spcBef>
                <a:spcPts val="600"/>
              </a:spcBef>
              <a:buSzPct val="100000"/>
              <a:buFont typeface="Arial"/>
              <a:buChar char="•"/>
              <a:defRPr sz="2400">
                <a:solidFill>
                  <a:srgbClr val="404040"/>
                </a:solidFill>
                <a:latin typeface="+mj-lt"/>
                <a:ea typeface="+mj-ea"/>
                <a:cs typeface="+mj-cs"/>
                <a:sym typeface="Helvetica"/>
              </a:defRPr>
            </a:pPr>
            <a:r>
              <a:t>Overhead has both variable and fixed components (unlike direct labor and direct material that are exclusively variable in nature). </a:t>
            </a:r>
            <a:endParaRPr>
              <a:latin typeface="+mn-lt"/>
              <a:ea typeface="+mn-ea"/>
              <a:cs typeface="+mn-cs"/>
              <a:sym typeface="Calibri"/>
            </a:endParaRPr>
          </a:p>
          <a:p>
            <a:pPr lvl="1" marL="800100" indent="-342900">
              <a:lnSpc>
                <a:spcPct val="110000"/>
              </a:lnSpc>
              <a:spcBef>
                <a:spcPts val="600"/>
              </a:spcBef>
              <a:buSzPct val="100000"/>
              <a:buChar char="➢"/>
              <a:defRPr sz="2000">
                <a:solidFill>
                  <a:srgbClr val="404040"/>
                </a:solidFill>
                <a:latin typeface="+mj-lt"/>
                <a:ea typeface="+mj-ea"/>
                <a:cs typeface="+mj-cs"/>
                <a:sym typeface="Helvetica"/>
              </a:defRPr>
            </a:pPr>
            <a:r>
              <a:t>The variable components may consist of items like indirect material, indirect labor, and factory supplies. </a:t>
            </a:r>
            <a:endParaRPr>
              <a:latin typeface="+mn-lt"/>
              <a:ea typeface="+mn-ea"/>
              <a:cs typeface="+mn-cs"/>
              <a:sym typeface="Calibri"/>
            </a:endParaRPr>
          </a:p>
          <a:p>
            <a:pPr lvl="1" marL="800100" indent="-342900">
              <a:lnSpc>
                <a:spcPct val="110000"/>
              </a:lnSpc>
              <a:spcBef>
                <a:spcPts val="600"/>
              </a:spcBef>
              <a:buSzPct val="100000"/>
              <a:buChar char="➢"/>
              <a:defRPr sz="2000">
                <a:solidFill>
                  <a:srgbClr val="404040"/>
                </a:solidFill>
                <a:latin typeface="+mj-lt"/>
                <a:ea typeface="+mj-ea"/>
                <a:cs typeface="+mj-cs"/>
                <a:sym typeface="Helvetica"/>
              </a:defRPr>
            </a:pPr>
            <a:r>
              <a:t>Fixed factory overhead might include rent, depreciation, insurance, maintenance, and so forth. </a:t>
            </a:r>
            <a:endParaRPr>
              <a:latin typeface="+mn-lt"/>
              <a:ea typeface="+mn-ea"/>
              <a:cs typeface="+mn-cs"/>
              <a:sym typeface="Calibri"/>
            </a:endParaRPr>
          </a:p>
          <a:p>
            <a:pPr marL="285750" indent="-285750">
              <a:lnSpc>
                <a:spcPct val="110000"/>
              </a:lnSpc>
              <a:spcBef>
                <a:spcPts val="600"/>
              </a:spcBef>
              <a:buSzPct val="100000"/>
              <a:buFont typeface="Arial"/>
              <a:buChar char="•"/>
              <a:defRPr sz="2400">
                <a:solidFill>
                  <a:srgbClr val="404040"/>
                </a:solidFill>
                <a:latin typeface="+mj-lt"/>
                <a:ea typeface="+mj-ea"/>
                <a:cs typeface="+mj-cs"/>
                <a:sym typeface="Helvetica"/>
              </a:defRPr>
            </a:pPr>
            <a:r>
              <a:t>Because variable and fixed costs behave in a completely different manner, it stands to reason that proper evaluation of variances between expected and actual overhead costs must take into account the intrinsic cost behavior. </a:t>
            </a:r>
            <a:endParaRPr>
              <a:latin typeface="+mn-lt"/>
              <a:ea typeface="+mn-ea"/>
              <a:cs typeface="+mn-cs"/>
              <a:sym typeface="Calibri"/>
            </a:endParaRPr>
          </a:p>
          <a:p>
            <a:pPr marL="285750" indent="-285750">
              <a:lnSpc>
                <a:spcPct val="110000"/>
              </a:lnSpc>
              <a:spcBef>
                <a:spcPts val="600"/>
              </a:spcBef>
              <a:buSzPct val="100000"/>
              <a:buFont typeface="Arial"/>
              <a:buChar char="•"/>
              <a:defRPr sz="2400">
                <a:solidFill>
                  <a:srgbClr val="404040"/>
                </a:solidFill>
                <a:latin typeface="+mj-lt"/>
                <a:ea typeface="+mj-ea"/>
                <a:cs typeface="+mj-cs"/>
                <a:sym typeface="Helvetica"/>
              </a:defRPr>
            </a:pPr>
            <a:r>
              <a:t>As a result, variance analysis for overhead is split between variances related to variable overhead and variances related to fixed overhead.</a:t>
            </a:r>
          </a:p>
        </p:txBody>
      </p:sp>
      <p:sp>
        <p:nvSpPr>
          <p:cNvPr id="745" name="Rectangle 3"/>
          <p:cNvSpPr txBox="1"/>
          <p:nvPr/>
        </p:nvSpPr>
        <p:spPr>
          <a:xfrm>
            <a:off x="1060703" y="642374"/>
            <a:ext cx="6701494" cy="44475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800">
                <a:latin typeface="+mn-lt"/>
                <a:ea typeface="+mn-ea"/>
                <a:cs typeface="+mn-cs"/>
                <a:sym typeface="Calibri"/>
              </a:defRPr>
            </a:lvl1pPr>
          </a:lstStyle>
          <a:p>
            <a:pPr/>
            <a:r>
              <a:t>Factory (Manufacturing) Overhead Variances</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747" name="Table 2"/>
          <p:cNvGraphicFramePr/>
          <p:nvPr/>
        </p:nvGraphicFramePr>
        <p:xfrm>
          <a:off x="1021080" y="462280"/>
          <a:ext cx="10149841" cy="222504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0149840"/>
              </a:tblGrid>
              <a:tr h="370840">
                <a:tc>
                  <a:txBody>
                    <a:bodyPr/>
                    <a:lstStyle/>
                    <a:p>
                      <a:pPr algn="l">
                        <a:defRPr b="0" sz="1800">
                          <a:solidFill>
                            <a:srgbClr val="000000"/>
                          </a:solidFill>
                        </a:defRPr>
                      </a:pPr>
                      <a:r>
                        <a:rPr b="1" sz="2400">
                          <a:solidFill>
                            <a:srgbClr val="FFFFFF"/>
                          </a:solidFill>
                          <a:latin typeface="+mn-lt"/>
                          <a:ea typeface="+mn-ea"/>
                          <a:cs typeface="+mn-cs"/>
                          <a:sym typeface="Calibri"/>
                        </a:rPr>
                        <a:t>Variance Analysis</a:t>
                      </a:r>
                    </a:p>
                  </a:txBody>
                  <a:tcPr marL="45720" marR="45720" marT="45720" marB="45720" anchor="t" anchorCtr="0" horzOverflow="overflow">
                    <a:solidFill>
                      <a:srgbClr val="4472C4"/>
                    </a:solidFill>
                  </a:tcPr>
                </a:tc>
              </a:tr>
              <a:tr h="370840">
                <a:tc>
                  <a:txBody>
                    <a:bodyPr/>
                    <a:lstStyle/>
                    <a:p>
                      <a:pPr algn="l">
                        <a:defRPr sz="1800"/>
                      </a:pPr>
                      <a:r>
                        <a:rPr b="1">
                          <a:latin typeface="+mn-lt"/>
                          <a:ea typeface="+mn-ea"/>
                          <a:cs typeface="+mn-cs"/>
                          <a:sym typeface="Calibri"/>
                        </a:rPr>
                        <a:t>Variable Overhead (VOH) Variances</a:t>
                      </a:r>
                    </a:p>
                  </a:txBody>
                  <a:tcPr marL="45720" marR="45720" marT="45720" marB="45720" anchor="t" anchorCtr="0" horzOverflow="overflow">
                    <a:solidFill>
                      <a:srgbClr val="CDD4EA"/>
                    </a:solidFill>
                  </a:tcPr>
                </a:tc>
              </a:tr>
              <a:tr h="370840">
                <a:tc>
                  <a:txBody>
                    <a:bodyPr/>
                    <a:lstStyle/>
                    <a:p>
                      <a:pPr algn="l">
                        <a:defRPr sz="1800"/>
                      </a:pPr>
                      <a:r>
                        <a:rPr>
                          <a:latin typeface="+mn-lt"/>
                          <a:ea typeface="+mn-ea"/>
                          <a:cs typeface="+mn-cs"/>
                          <a:sym typeface="Calibri"/>
                        </a:rPr>
                        <a:t>       Total Variance =</a:t>
                      </a:r>
                    </a:p>
                  </a:txBody>
                  <a:tcPr marL="45720" marR="45720" marT="45720" marB="45720" anchor="t" anchorCtr="0" horzOverflow="overflow">
                    <a:solidFill>
                      <a:srgbClr val="E8EBF5"/>
                    </a:solidFill>
                  </a:tcPr>
                </a:tc>
              </a:tr>
              <a:tr h="370840">
                <a:tc>
                  <a:txBody>
                    <a:bodyPr/>
                    <a:lstStyle/>
                    <a:p>
                      <a:pPr algn="l">
                        <a:defRPr sz="1800">
                          <a:latin typeface="+mn-lt"/>
                          <a:ea typeface="+mn-ea"/>
                          <a:cs typeface="+mn-cs"/>
                          <a:sym typeface="Calibri"/>
                        </a:defRPr>
                      </a:pPr>
                    </a:p>
                  </a:txBody>
                  <a:tcPr marL="45720" marR="45720" marT="45720" marB="45720" anchor="t" anchorCtr="0" horzOverflow="overflow">
                    <a:solidFill>
                      <a:srgbClr val="CDD4EA"/>
                    </a:solidFill>
                  </a:tcPr>
                </a:tc>
              </a:tr>
              <a:tr h="370840">
                <a:tc>
                  <a:txBody>
                    <a:bodyPr/>
                    <a:lstStyle/>
                    <a:p>
                      <a:pPr algn="l">
                        <a:defRPr sz="1800">
                          <a:latin typeface="+mn-lt"/>
                          <a:ea typeface="+mn-ea"/>
                          <a:cs typeface="+mn-cs"/>
                          <a:sym typeface="Calibri"/>
                        </a:defRPr>
                      </a:pPr>
                    </a:p>
                  </a:txBody>
                  <a:tcPr marL="45720" marR="45720" marT="45720" marB="45720" anchor="t" anchorCtr="0" horzOverflow="overflow">
                    <a:solidFill>
                      <a:srgbClr val="E8EBF5"/>
                    </a:solidFill>
                  </a:tcPr>
                </a:tc>
              </a:tr>
              <a:tr h="370840">
                <a:tc>
                  <a:txBody>
                    <a:bodyPr/>
                    <a:lstStyle/>
                    <a:p>
                      <a:pPr algn="l">
                        <a:defRPr sz="1800">
                          <a:latin typeface="+mn-lt"/>
                          <a:ea typeface="+mn-ea"/>
                          <a:cs typeface="+mn-cs"/>
                          <a:sym typeface="Calibri"/>
                        </a:defRPr>
                      </a:pPr>
                    </a:p>
                  </a:txBody>
                  <a:tcPr marL="45720" marR="45720" marT="45720" marB="45720" anchor="t" anchorCtr="0" horzOverflow="overflow">
                    <a:solidFill>
                      <a:srgbClr val="CDD4EA"/>
                    </a:solidFill>
                  </a:tcPr>
                </a:tc>
              </a:tr>
            </a:tbl>
          </a:graphicData>
        </a:graphic>
      </p:graphicFrame>
      <p:pic>
        <p:nvPicPr>
          <p:cNvPr id="748" name="Picture 2" descr="Picture 2"/>
          <p:cNvPicPr>
            <a:picLocks noChangeAspect="1"/>
          </p:cNvPicPr>
          <p:nvPr/>
        </p:nvPicPr>
        <p:blipFill>
          <a:blip r:embed="rId2">
            <a:extLst/>
          </a:blip>
          <a:stretch>
            <a:fillRect/>
          </a:stretch>
        </p:blipFill>
        <p:spPr>
          <a:xfrm>
            <a:off x="1021080" y="3438435"/>
            <a:ext cx="4288731" cy="2011681"/>
          </a:xfrm>
          <a:prstGeom prst="rect">
            <a:avLst/>
          </a:prstGeom>
          <a:ln w="12700">
            <a:miter lim="400000"/>
          </a:ln>
        </p:spPr>
      </p:pic>
      <p:pic>
        <p:nvPicPr>
          <p:cNvPr id="749" name="Picture 4" descr="Picture 4"/>
          <p:cNvPicPr>
            <a:picLocks noChangeAspect="1"/>
          </p:cNvPicPr>
          <p:nvPr/>
        </p:nvPicPr>
        <p:blipFill>
          <a:blip r:embed="rId3">
            <a:extLst/>
          </a:blip>
          <a:stretch>
            <a:fillRect/>
          </a:stretch>
        </p:blipFill>
        <p:spPr>
          <a:xfrm>
            <a:off x="6900361" y="3438435"/>
            <a:ext cx="4270559" cy="2011681"/>
          </a:xfrm>
          <a:prstGeom prst="rect">
            <a:avLst/>
          </a:prstGeom>
          <a:ln w="12700">
            <a:miter lim="400000"/>
          </a:ln>
        </p:spPr>
      </p:pic>
      <p:sp>
        <p:nvSpPr>
          <p:cNvPr id="750" name="TextBox 3"/>
          <p:cNvSpPr txBox="1"/>
          <p:nvPr/>
        </p:nvSpPr>
        <p:spPr>
          <a:xfrm>
            <a:off x="1009815" y="2819015"/>
            <a:ext cx="8486215" cy="6251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latin typeface="+mn-lt"/>
                <a:ea typeface="+mn-ea"/>
                <a:cs typeface="+mn-cs"/>
                <a:sym typeface="Calibri"/>
              </a:defRPr>
            </a:pPr>
            <a:r>
              <a:t>Example 4a</a:t>
            </a:r>
          </a:p>
          <a:p>
            <a:pPr>
              <a:defRPr>
                <a:latin typeface="+mn-lt"/>
                <a:ea typeface="+mn-ea"/>
                <a:cs typeface="+mn-cs"/>
                <a:sym typeface="Calibri"/>
              </a:defRPr>
            </a:pPr>
            <a:r>
              <a:t>Budget data:					        Actual output information:</a:t>
            </a:r>
          </a:p>
        </p:txBody>
      </p:sp>
      <p:sp>
        <p:nvSpPr>
          <p:cNvPr id="751" name="TextBox 6"/>
          <p:cNvSpPr txBox="1"/>
          <p:nvPr/>
        </p:nvSpPr>
        <p:spPr>
          <a:xfrm>
            <a:off x="1066800" y="5463514"/>
            <a:ext cx="7702858"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mn-lt"/>
                <a:ea typeface="+mn-ea"/>
                <a:cs typeface="+mn-cs"/>
                <a:sym typeface="Calibri"/>
              </a:defRPr>
            </a:lvl1pPr>
          </a:lstStyle>
          <a:p>
            <a:pPr/>
            <a:r>
              <a:t>Std VOH rate = 					        Actual VOH rate = </a:t>
            </a:r>
          </a:p>
        </p:txBody>
      </p:sp>
      <p:sp>
        <p:nvSpPr>
          <p:cNvPr id="752" name="Rectangle 2"/>
          <p:cNvSpPr/>
          <p:nvPr/>
        </p:nvSpPr>
        <p:spPr>
          <a:xfrm>
            <a:off x="966374" y="2865906"/>
            <a:ext cx="10264337" cy="3870953"/>
          </a:xfrm>
          <a:prstGeom prst="rect">
            <a:avLst/>
          </a:prstGeom>
          <a:ln w="28575">
            <a:solidFill>
              <a:srgbClr val="0070C0"/>
            </a:solidFill>
            <a:miter/>
          </a:ln>
        </p:spPr>
        <p:txBody>
          <a:bodyPr lIns="45719" rIns="45719" anchor="ctr"/>
          <a:lstStyle/>
          <a:p>
            <a:pPr algn="ctr">
              <a:defRPr>
                <a:solidFill>
                  <a:srgbClr val="FFFFFF"/>
                </a:solidFill>
                <a:latin typeface="+mn-lt"/>
                <a:ea typeface="+mn-ea"/>
                <a:cs typeface="+mn-cs"/>
                <a:sym typeface="Calibri"/>
              </a:defRPr>
            </a:pP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754" name="Table 2"/>
          <p:cNvGraphicFramePr/>
          <p:nvPr/>
        </p:nvGraphicFramePr>
        <p:xfrm>
          <a:off x="559308" y="241474"/>
          <a:ext cx="11073384" cy="630428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803970"/>
                <a:gridCol w="3578285"/>
                <a:gridCol w="3691128"/>
              </a:tblGrid>
              <a:tr h="370840">
                <a:tc>
                  <a:txBody>
                    <a:bodyPr/>
                    <a:lstStyle/>
                    <a:p>
                      <a:pPr algn="ctr">
                        <a:defRPr sz="1800">
                          <a:latin typeface="+mn-lt"/>
                          <a:ea typeface="+mn-ea"/>
                          <a:cs typeface="+mn-cs"/>
                          <a:sym typeface="Calibri"/>
                        </a:defRPr>
                      </a:pPr>
                    </a:p>
                  </a:txBody>
                  <a:tcPr marL="45720" marR="45720" marT="45720" marB="45720" anchor="b" anchorCtr="0" horzOverflow="overflow">
                    <a:solidFill>
                      <a:srgbClr val="4472C4"/>
                    </a:solidFill>
                  </a:tcPr>
                </a:tc>
                <a:tc>
                  <a:txBody>
                    <a:bodyPr/>
                    <a:lstStyle/>
                    <a:p>
                      <a:pPr algn="ctr">
                        <a:defRPr b="0" sz="1800">
                          <a:solidFill>
                            <a:srgbClr val="000000"/>
                          </a:solidFill>
                        </a:defRPr>
                      </a:pPr>
                      <a:r>
                        <a:rPr b="1">
                          <a:solidFill>
                            <a:srgbClr val="FFFFFF"/>
                          </a:solidFill>
                          <a:latin typeface="+mn-lt"/>
                          <a:ea typeface="+mn-ea"/>
                          <a:cs typeface="+mn-cs"/>
                          <a:sym typeface="Calibri"/>
                        </a:rPr>
                        <a:t>Budgeted</a:t>
                      </a:r>
                    </a:p>
                  </a:txBody>
                  <a:tcPr marL="45720" marR="45720" marT="45720" marB="45720" anchor="b" anchorCtr="0" horzOverflow="overflow">
                    <a:solidFill>
                      <a:srgbClr val="4472C4"/>
                    </a:solidFill>
                  </a:tcPr>
                </a:tc>
                <a:tc>
                  <a:txBody>
                    <a:bodyPr/>
                    <a:lstStyle/>
                    <a:p>
                      <a:pPr algn="ctr">
                        <a:defRPr b="0" sz="1800">
                          <a:solidFill>
                            <a:srgbClr val="000000"/>
                          </a:solidFill>
                        </a:defRPr>
                      </a:pPr>
                      <a:r>
                        <a:rPr b="1">
                          <a:solidFill>
                            <a:srgbClr val="FFFFFF"/>
                          </a:solidFill>
                          <a:latin typeface="+mn-lt"/>
                          <a:ea typeface="+mn-ea"/>
                          <a:cs typeface="+mn-cs"/>
                          <a:sym typeface="Calibri"/>
                        </a:rPr>
                        <a:t>Actual</a:t>
                      </a:r>
                    </a:p>
                  </a:txBody>
                  <a:tcPr marL="45720" marR="45720" marT="45720" marB="45720" anchor="b" anchorCtr="0" horzOverflow="overflow">
                    <a:solidFill>
                      <a:srgbClr val="4472C4"/>
                    </a:solidFill>
                  </a:tcPr>
                </a:tc>
              </a:tr>
              <a:tr h="370840">
                <a:tc>
                  <a:txBody>
                    <a:bodyPr/>
                    <a:lstStyle/>
                    <a:p>
                      <a:pPr algn="l">
                        <a:defRPr sz="1800"/>
                      </a:pPr>
                      <a:r>
                        <a:rPr b="1">
                          <a:latin typeface="+mn-lt"/>
                          <a:ea typeface="+mn-ea"/>
                          <a:cs typeface="+mn-cs"/>
                          <a:sym typeface="Calibri"/>
                        </a:rPr>
                        <a:t>Example 4b:</a:t>
                      </a:r>
                    </a:p>
                  </a:txBody>
                  <a:tcPr marL="45720" marR="45720" marT="45720" marB="45720" anchor="b" anchorCtr="0" horzOverflow="overflow">
                    <a:solidFill>
                      <a:srgbClr val="CDD4EA"/>
                    </a:solidFill>
                  </a:tcPr>
                </a:tc>
                <a:tc>
                  <a:txBody>
                    <a:bodyPr/>
                    <a:lstStyle/>
                    <a:p>
                      <a:pPr algn="ctr">
                        <a:defRPr sz="1800">
                          <a:latin typeface="+mn-lt"/>
                          <a:ea typeface="+mn-ea"/>
                          <a:cs typeface="+mn-cs"/>
                          <a:sym typeface="Calibri"/>
                        </a:defRPr>
                      </a:pPr>
                    </a:p>
                  </a:txBody>
                  <a:tcPr marL="45720" marR="45720" marT="45720" marB="45720" anchor="b" anchorCtr="0" horzOverflow="overflow">
                    <a:solidFill>
                      <a:srgbClr val="CDD4EA"/>
                    </a:solidFill>
                  </a:tcPr>
                </a:tc>
                <a:tc>
                  <a:txBody>
                    <a:bodyPr/>
                    <a:lstStyle/>
                    <a:p>
                      <a:pPr algn="ctr">
                        <a:defRPr sz="1800">
                          <a:latin typeface="+mn-lt"/>
                          <a:ea typeface="+mn-ea"/>
                          <a:cs typeface="+mn-cs"/>
                          <a:sym typeface="Calibri"/>
                        </a:defRPr>
                      </a:pPr>
                    </a:p>
                  </a:txBody>
                  <a:tcPr marL="45720" marR="45720" marT="45720" marB="45720" anchor="b" anchorCtr="0" horzOverflow="overflow">
                    <a:solidFill>
                      <a:srgbClr val="CDD4EA"/>
                    </a:solidFill>
                  </a:tcPr>
                </a:tc>
              </a:tr>
              <a:tr h="370840">
                <a:tc>
                  <a:txBody>
                    <a:bodyPr/>
                    <a:lstStyle/>
                    <a:p>
                      <a:pPr algn="l">
                        <a:defRPr sz="1800"/>
                      </a:pPr>
                      <a:r>
                        <a:rPr>
                          <a:latin typeface="+mn-lt"/>
                          <a:ea typeface="+mn-ea"/>
                          <a:cs typeface="+mn-cs"/>
                          <a:sym typeface="Calibri"/>
                        </a:rPr>
                        <a:t>    Fixed overhead</a:t>
                      </a:r>
                    </a:p>
                  </a:txBody>
                  <a:tcPr marL="45720" marR="45720" marT="45720" marB="45720" anchor="b" anchorCtr="0" horzOverflow="overflow">
                    <a:solidFill>
                      <a:srgbClr val="E8EBF5"/>
                    </a:solidFill>
                  </a:tcPr>
                </a:tc>
                <a:tc>
                  <a:txBody>
                    <a:bodyPr/>
                    <a:lstStyle/>
                    <a:p>
                      <a:pPr algn="ctr">
                        <a:defRPr sz="1800">
                          <a:latin typeface="+mn-lt"/>
                          <a:ea typeface="+mn-ea"/>
                          <a:cs typeface="+mn-cs"/>
                          <a:sym typeface="Calibri"/>
                        </a:defRPr>
                      </a:pPr>
                    </a:p>
                  </a:txBody>
                  <a:tcPr marL="45720" marR="45720" marT="45720" marB="45720" anchor="b" anchorCtr="0" horzOverflow="overflow">
                    <a:solidFill>
                      <a:srgbClr val="E8EBF5"/>
                    </a:solidFill>
                  </a:tcPr>
                </a:tc>
                <a:tc>
                  <a:txBody>
                    <a:bodyPr/>
                    <a:lstStyle/>
                    <a:p>
                      <a:pPr algn="ctr">
                        <a:defRPr sz="1800">
                          <a:latin typeface="+mn-lt"/>
                          <a:ea typeface="+mn-ea"/>
                          <a:cs typeface="+mn-cs"/>
                          <a:sym typeface="Calibri"/>
                        </a:defRPr>
                      </a:pPr>
                    </a:p>
                  </a:txBody>
                  <a:tcPr marL="45720" marR="45720" marT="45720" marB="45720" anchor="b" anchorCtr="0" horzOverflow="overflow">
                    <a:solidFill>
                      <a:srgbClr val="E8EBF5"/>
                    </a:solidFill>
                  </a:tcPr>
                </a:tc>
              </a:tr>
              <a:tr h="370840">
                <a:tc>
                  <a:txBody>
                    <a:bodyPr/>
                    <a:lstStyle/>
                    <a:p>
                      <a:pPr algn="l">
                        <a:defRPr sz="1800"/>
                      </a:pPr>
                      <a:r>
                        <a:rPr>
                          <a:latin typeface="+mn-lt"/>
                          <a:ea typeface="+mn-ea"/>
                          <a:cs typeface="+mn-cs"/>
                          <a:sym typeface="Calibri"/>
                        </a:rPr>
                        <a:t>    Production volume (unit)</a:t>
                      </a:r>
                    </a:p>
                  </a:txBody>
                  <a:tcPr marL="45720" marR="45720" marT="45720" marB="45720" anchor="b" anchorCtr="0" horzOverflow="overflow">
                    <a:solidFill>
                      <a:srgbClr val="CDD4EA"/>
                    </a:solidFill>
                  </a:tcPr>
                </a:tc>
                <a:tc>
                  <a:txBody>
                    <a:bodyPr/>
                    <a:lstStyle/>
                    <a:p>
                      <a:pPr algn="ctr">
                        <a:defRPr sz="1800">
                          <a:latin typeface="+mn-lt"/>
                          <a:ea typeface="+mn-ea"/>
                          <a:cs typeface="+mn-cs"/>
                          <a:sym typeface="Calibri"/>
                        </a:defRPr>
                      </a:pPr>
                    </a:p>
                  </a:txBody>
                  <a:tcPr marL="45720" marR="45720" marT="45720" marB="45720" anchor="b" anchorCtr="0" horzOverflow="overflow">
                    <a:solidFill>
                      <a:srgbClr val="CDD4EA"/>
                    </a:solidFill>
                  </a:tcPr>
                </a:tc>
                <a:tc>
                  <a:txBody>
                    <a:bodyPr/>
                    <a:lstStyle/>
                    <a:p>
                      <a:pPr algn="ctr">
                        <a:defRPr sz="1800">
                          <a:latin typeface="+mn-lt"/>
                          <a:ea typeface="+mn-ea"/>
                          <a:cs typeface="+mn-cs"/>
                          <a:sym typeface="Calibri"/>
                        </a:defRPr>
                      </a:pPr>
                    </a:p>
                  </a:txBody>
                  <a:tcPr marL="45720" marR="45720" marT="45720" marB="45720" anchor="b" anchorCtr="0" horzOverflow="overflow">
                    <a:solidFill>
                      <a:srgbClr val="CDD4EA"/>
                    </a:solidFill>
                  </a:tcPr>
                </a:tc>
              </a:tr>
              <a:tr h="370840">
                <a:tc>
                  <a:txBody>
                    <a:bodyPr/>
                    <a:lstStyle/>
                    <a:p>
                      <a:pPr algn="l">
                        <a:defRPr sz="1800"/>
                      </a:pPr>
                      <a:r>
                        <a:rPr>
                          <a:latin typeface="+mn-lt"/>
                          <a:ea typeface="+mn-ea"/>
                          <a:cs typeface="+mn-cs"/>
                          <a:sym typeface="Calibri"/>
                        </a:rPr>
                        <a:t>    Direct labor hours (hours/unit)</a:t>
                      </a:r>
                    </a:p>
                  </a:txBody>
                  <a:tcPr marL="45720" marR="45720" marT="45720" marB="45720" anchor="b" anchorCtr="0" horzOverflow="overflow">
                    <a:solidFill>
                      <a:srgbClr val="E8EBF5"/>
                    </a:solidFill>
                  </a:tcPr>
                </a:tc>
                <a:tc>
                  <a:txBody>
                    <a:bodyPr/>
                    <a:lstStyle/>
                    <a:p>
                      <a:pPr algn="ctr">
                        <a:defRPr sz="1800">
                          <a:latin typeface="+mn-lt"/>
                          <a:ea typeface="+mn-ea"/>
                          <a:cs typeface="+mn-cs"/>
                          <a:sym typeface="Calibri"/>
                        </a:defRPr>
                      </a:pPr>
                    </a:p>
                  </a:txBody>
                  <a:tcPr marL="45720" marR="45720" marT="45720" marB="45720" anchor="b" anchorCtr="0" horzOverflow="overflow">
                    <a:solidFill>
                      <a:srgbClr val="E8EBF5"/>
                    </a:solidFill>
                  </a:tcPr>
                </a:tc>
                <a:tc>
                  <a:txBody>
                    <a:bodyPr/>
                    <a:lstStyle/>
                    <a:p>
                      <a:pPr algn="ctr">
                        <a:defRPr sz="1800">
                          <a:latin typeface="+mn-lt"/>
                          <a:ea typeface="+mn-ea"/>
                          <a:cs typeface="+mn-cs"/>
                          <a:sym typeface="Calibri"/>
                        </a:defRPr>
                      </a:pPr>
                    </a:p>
                  </a:txBody>
                  <a:tcPr marL="45720" marR="45720" marT="45720" marB="45720" anchor="b" anchorCtr="0" horzOverflow="overflow">
                    <a:solidFill>
                      <a:srgbClr val="E8EBF5"/>
                    </a:solidFill>
                  </a:tcPr>
                </a:tc>
              </a:tr>
              <a:tr h="370840">
                <a:tc>
                  <a:txBody>
                    <a:bodyPr/>
                    <a:lstStyle/>
                    <a:p>
                      <a:pPr algn="l">
                        <a:defRPr sz="1800"/>
                      </a:pPr>
                      <a:r>
                        <a:rPr>
                          <a:latin typeface="+mn-lt"/>
                          <a:ea typeface="+mn-ea"/>
                          <a:cs typeface="+mn-cs"/>
                          <a:sym typeface="Calibri"/>
                        </a:rPr>
                        <a:t>    Fixed overhead (FOH) allocation rate </a:t>
                      </a:r>
                    </a:p>
                  </a:txBody>
                  <a:tcPr marL="45720" marR="45720" marT="45720" marB="45720" anchor="b" anchorCtr="0" horzOverflow="overflow">
                    <a:solidFill>
                      <a:srgbClr val="CDD4EA"/>
                    </a:solidFill>
                  </a:tcPr>
                </a:tc>
                <a:tc gridSpan="2">
                  <a:txBody>
                    <a:bodyPr/>
                    <a:lstStyle/>
                    <a:p>
                      <a:pPr algn="ctr">
                        <a:defRPr sz="1800">
                          <a:latin typeface="+mn-lt"/>
                          <a:ea typeface="+mn-ea"/>
                          <a:cs typeface="+mn-cs"/>
                          <a:sym typeface="Calibri"/>
                        </a:defRPr>
                      </a:pPr>
                    </a:p>
                  </a:txBody>
                  <a:tcPr marL="45720" marR="45720" marT="45720" marB="45720" anchor="b" anchorCtr="0" horzOverflow="overflow">
                    <a:solidFill>
                      <a:srgbClr val="CDD4EA"/>
                    </a:solidFill>
                  </a:tcPr>
                </a:tc>
                <a:tc hMerge="1">
                  <a:tcPr/>
                </a:tc>
              </a:tr>
              <a:tr h="370840">
                <a:tc>
                  <a:txBody>
                    <a:bodyPr/>
                    <a:lstStyle/>
                    <a:p>
                      <a:pPr algn="l">
                        <a:defRPr sz="1800">
                          <a:latin typeface="+mn-lt"/>
                          <a:ea typeface="+mn-ea"/>
                          <a:cs typeface="+mn-cs"/>
                          <a:sym typeface="Calibri"/>
                        </a:defRPr>
                      </a:pPr>
                    </a:p>
                  </a:txBody>
                  <a:tcPr marL="45720" marR="45720" marT="45720" marB="45720" anchor="b" anchorCtr="0" horzOverflow="overflow">
                    <a:solidFill>
                      <a:srgbClr val="E8EBF5"/>
                    </a:solidFill>
                  </a:tcPr>
                </a:tc>
                <a:tc gridSpan="2">
                  <a:txBody>
                    <a:bodyPr/>
                    <a:lstStyle/>
                    <a:p>
                      <a:pPr algn="ctr">
                        <a:defRPr sz="1800">
                          <a:latin typeface="+mn-lt"/>
                          <a:ea typeface="+mn-ea"/>
                          <a:cs typeface="+mn-cs"/>
                          <a:sym typeface="Calibri"/>
                        </a:defRPr>
                      </a:pPr>
                    </a:p>
                  </a:txBody>
                  <a:tcPr marL="45720" marR="45720" marT="45720" marB="45720" anchor="b" anchorCtr="0" horzOverflow="overflow">
                    <a:solidFill>
                      <a:srgbClr val="E8EBF5"/>
                    </a:solidFill>
                  </a:tcPr>
                </a:tc>
                <a:tc hMerge="1">
                  <a:tcPr/>
                </a:tc>
              </a:tr>
              <a:tr h="370840">
                <a:tc>
                  <a:txBody>
                    <a:bodyPr/>
                    <a:lstStyle/>
                    <a:p>
                      <a:pPr algn="l">
                        <a:defRPr sz="1800"/>
                      </a:pPr>
                      <a:r>
                        <a:rPr>
                          <a:latin typeface="+mn-lt"/>
                          <a:ea typeface="+mn-ea"/>
                          <a:cs typeface="+mn-cs"/>
                          <a:sym typeface="Calibri"/>
                        </a:rPr>
                        <a:t>FOH allocated to WIP inventory =</a:t>
                      </a:r>
                    </a:p>
                  </a:txBody>
                  <a:tcPr marL="45720" marR="45720" marT="45720" marB="45720" anchor="b" anchorCtr="0" horzOverflow="overflow">
                    <a:solidFill>
                      <a:srgbClr val="CDD4EA"/>
                    </a:solidFill>
                  </a:tcPr>
                </a:tc>
                <a:tc gridSpan="2">
                  <a:txBody>
                    <a:bodyPr/>
                    <a:lstStyle/>
                    <a:p>
                      <a:pPr lvl="1" algn="l">
                        <a:defRPr sz="1800">
                          <a:latin typeface="+mn-lt"/>
                          <a:ea typeface="+mn-ea"/>
                          <a:cs typeface="+mn-cs"/>
                          <a:sym typeface="Calibri"/>
                        </a:defRPr>
                      </a:pPr>
                    </a:p>
                  </a:txBody>
                  <a:tcPr marL="45720" marR="45720" marT="45720" marB="45720" anchor="b" anchorCtr="0" horzOverflow="overflow">
                    <a:solidFill>
                      <a:srgbClr val="CDD4EA"/>
                    </a:solidFill>
                  </a:tcPr>
                </a:tc>
                <a:tc hMerge="1">
                  <a:tcPr/>
                </a:tc>
              </a:tr>
              <a:tr h="370840">
                <a:tc>
                  <a:txBody>
                    <a:bodyPr/>
                    <a:lstStyle/>
                    <a:p>
                      <a:pPr algn="l">
                        <a:defRPr sz="1800"/>
                      </a:pPr>
                      <a:r>
                        <a:rPr>
                          <a:latin typeface="+mn-lt"/>
                          <a:ea typeface="+mn-ea"/>
                          <a:cs typeface="+mn-cs"/>
                          <a:sym typeface="Calibri"/>
                        </a:rPr>
                        <a:t>FOH volume variance =</a:t>
                      </a:r>
                    </a:p>
                  </a:txBody>
                  <a:tcPr marL="45720" marR="45720" marT="45720" marB="45720" anchor="b" anchorCtr="0" horzOverflow="overflow">
                    <a:solidFill>
                      <a:srgbClr val="E8EBF5"/>
                    </a:solidFill>
                  </a:tcPr>
                </a:tc>
                <a:tc gridSpan="2">
                  <a:txBody>
                    <a:bodyPr/>
                    <a:lstStyle/>
                    <a:p>
                      <a:pPr algn="l">
                        <a:defRPr sz="1800">
                          <a:latin typeface="+mn-lt"/>
                          <a:ea typeface="+mn-ea"/>
                          <a:cs typeface="+mn-cs"/>
                          <a:sym typeface="Calibri"/>
                        </a:defRPr>
                      </a:pPr>
                    </a:p>
                  </a:txBody>
                  <a:tcPr marL="45720" marR="45720" marT="45720" marB="45720" anchor="b" anchorCtr="0" horzOverflow="overflow">
                    <a:solidFill>
                      <a:srgbClr val="E8EBF5"/>
                    </a:solidFill>
                  </a:tcPr>
                </a:tc>
                <a:tc hMerge="1">
                  <a:tcPr/>
                </a:tc>
              </a:tr>
              <a:tr h="370840">
                <a:tc>
                  <a:txBody>
                    <a:bodyPr/>
                    <a:lstStyle/>
                    <a:p>
                      <a:pPr algn="l">
                        <a:defRPr sz="1800"/>
                      </a:pPr>
                      <a:r>
                        <a:rPr>
                          <a:latin typeface="+mn-lt"/>
                          <a:ea typeface="+mn-ea"/>
                          <a:cs typeface="+mn-cs"/>
                          <a:sym typeface="Calibri"/>
                        </a:rPr>
                        <a:t>FOH spending variance =</a:t>
                      </a:r>
                    </a:p>
                  </a:txBody>
                  <a:tcPr marL="45720" marR="45720" marT="45720" marB="45720" anchor="b" anchorCtr="0" horzOverflow="overflow">
                    <a:solidFill>
                      <a:srgbClr val="CDD4EA"/>
                    </a:solidFill>
                  </a:tcPr>
                </a:tc>
                <a:tc gridSpan="2">
                  <a:txBody>
                    <a:bodyPr/>
                    <a:lstStyle/>
                    <a:p>
                      <a:pPr algn="l">
                        <a:defRPr sz="1800">
                          <a:latin typeface="+mn-lt"/>
                          <a:ea typeface="+mn-ea"/>
                          <a:cs typeface="+mn-cs"/>
                          <a:sym typeface="Calibri"/>
                        </a:defRPr>
                      </a:pPr>
                    </a:p>
                  </a:txBody>
                  <a:tcPr marL="45720" marR="45720" marT="45720" marB="45720" anchor="b" anchorCtr="0" horzOverflow="overflow">
                    <a:solidFill>
                      <a:srgbClr val="CDD4EA"/>
                    </a:solidFill>
                  </a:tcPr>
                </a:tc>
                <a:tc hMerge="1">
                  <a:tcPr/>
                </a:tc>
              </a:tr>
              <a:tr h="370840">
                <a:tc>
                  <a:txBody>
                    <a:bodyPr/>
                    <a:lstStyle/>
                    <a:p>
                      <a:pPr algn="l">
                        <a:defRPr sz="1800">
                          <a:latin typeface="+mn-lt"/>
                          <a:ea typeface="+mn-ea"/>
                          <a:cs typeface="+mn-cs"/>
                          <a:sym typeface="Calibri"/>
                        </a:defRPr>
                      </a:pPr>
                    </a:p>
                  </a:txBody>
                  <a:tcPr marL="45720" marR="45720" marT="45720" marB="45720" anchor="b" anchorCtr="0" horzOverflow="overflow">
                    <a:solidFill>
                      <a:srgbClr val="E8EBF5"/>
                    </a:solidFill>
                  </a:tcPr>
                </a:tc>
                <a:tc gridSpan="2">
                  <a:txBody>
                    <a:bodyPr/>
                    <a:lstStyle/>
                    <a:p>
                      <a:pPr algn="ctr">
                        <a:defRPr sz="1800">
                          <a:latin typeface="+mn-lt"/>
                          <a:ea typeface="+mn-ea"/>
                          <a:cs typeface="+mn-cs"/>
                          <a:sym typeface="Calibri"/>
                        </a:defRPr>
                      </a:pPr>
                    </a:p>
                  </a:txBody>
                  <a:tcPr marL="45720" marR="45720" marT="45720" marB="45720" anchor="b" anchorCtr="0" horzOverflow="overflow">
                    <a:solidFill>
                      <a:srgbClr val="E8EBF5"/>
                    </a:solidFill>
                  </a:tcPr>
                </a:tc>
                <a:tc hMerge="1">
                  <a:tcPr/>
                </a:tc>
              </a:tr>
              <a:tr h="370840">
                <a:tc>
                  <a:txBody>
                    <a:bodyPr/>
                    <a:lstStyle/>
                    <a:p>
                      <a:pPr algn="l">
                        <a:defRPr sz="1800">
                          <a:latin typeface="+mn-lt"/>
                          <a:ea typeface="+mn-ea"/>
                          <a:cs typeface="+mn-cs"/>
                          <a:sym typeface="Calibri"/>
                        </a:defRPr>
                      </a:pPr>
                    </a:p>
                  </a:txBody>
                  <a:tcPr marL="45720" marR="45720" marT="45720" marB="45720" anchor="b" anchorCtr="0" horzOverflow="overflow">
                    <a:solidFill>
                      <a:srgbClr val="CDD4EA"/>
                    </a:solidFill>
                  </a:tcPr>
                </a:tc>
                <a:tc gridSpan="2">
                  <a:txBody>
                    <a:bodyPr/>
                    <a:lstStyle/>
                    <a:p>
                      <a:pPr algn="ctr">
                        <a:defRPr sz="1800">
                          <a:latin typeface="+mn-lt"/>
                          <a:ea typeface="+mn-ea"/>
                          <a:cs typeface="+mn-cs"/>
                          <a:sym typeface="Calibri"/>
                        </a:defRPr>
                      </a:pPr>
                    </a:p>
                  </a:txBody>
                  <a:tcPr marL="45720" marR="45720" marT="45720" marB="45720" anchor="b" anchorCtr="0" horzOverflow="overflow">
                    <a:solidFill>
                      <a:srgbClr val="CDD4EA"/>
                    </a:solidFill>
                  </a:tcPr>
                </a:tc>
                <a:tc hMerge="1">
                  <a:tcPr/>
                </a:tc>
              </a:tr>
              <a:tr h="370840">
                <a:tc>
                  <a:txBody>
                    <a:bodyPr/>
                    <a:lstStyle/>
                    <a:p>
                      <a:pPr algn="l">
                        <a:defRPr sz="1800">
                          <a:latin typeface="+mn-lt"/>
                          <a:ea typeface="+mn-ea"/>
                          <a:cs typeface="+mn-cs"/>
                          <a:sym typeface="Calibri"/>
                        </a:defRPr>
                      </a:pPr>
                    </a:p>
                  </a:txBody>
                  <a:tcPr marL="45720" marR="45720" marT="45720" marB="45720" anchor="b" anchorCtr="0" horzOverflow="overflow">
                    <a:solidFill>
                      <a:srgbClr val="E8EBF5"/>
                    </a:solidFill>
                  </a:tcPr>
                </a:tc>
                <a:tc gridSpan="2">
                  <a:txBody>
                    <a:bodyPr/>
                    <a:lstStyle/>
                    <a:p>
                      <a:pPr algn="ctr">
                        <a:defRPr sz="1800">
                          <a:latin typeface="+mn-lt"/>
                          <a:ea typeface="+mn-ea"/>
                          <a:cs typeface="+mn-cs"/>
                          <a:sym typeface="Calibri"/>
                        </a:defRPr>
                      </a:pPr>
                    </a:p>
                  </a:txBody>
                  <a:tcPr marL="45720" marR="45720" marT="45720" marB="45720" anchor="b" anchorCtr="0" horzOverflow="overflow">
                    <a:solidFill>
                      <a:srgbClr val="E8EBF5"/>
                    </a:solidFill>
                  </a:tcPr>
                </a:tc>
                <a:tc hMerge="1">
                  <a:tcPr/>
                </a:tc>
              </a:tr>
              <a:tr h="370840">
                <a:tc>
                  <a:txBody>
                    <a:bodyPr/>
                    <a:lstStyle/>
                    <a:p>
                      <a:pPr algn="l">
                        <a:defRPr sz="1800">
                          <a:latin typeface="+mn-lt"/>
                          <a:ea typeface="+mn-ea"/>
                          <a:cs typeface="+mn-cs"/>
                          <a:sym typeface="Calibri"/>
                        </a:defRPr>
                      </a:pPr>
                    </a:p>
                  </a:txBody>
                  <a:tcPr marL="45720" marR="45720" marT="45720" marB="45720" anchor="b" anchorCtr="0" horzOverflow="overflow">
                    <a:solidFill>
                      <a:srgbClr val="CDD4EA"/>
                    </a:solidFill>
                  </a:tcPr>
                </a:tc>
                <a:tc gridSpan="2">
                  <a:txBody>
                    <a:bodyPr/>
                    <a:lstStyle/>
                    <a:p>
                      <a:pPr algn="ctr">
                        <a:defRPr sz="1800">
                          <a:latin typeface="+mn-lt"/>
                          <a:ea typeface="+mn-ea"/>
                          <a:cs typeface="+mn-cs"/>
                          <a:sym typeface="Calibri"/>
                        </a:defRPr>
                      </a:pPr>
                    </a:p>
                  </a:txBody>
                  <a:tcPr marL="45720" marR="45720" marT="45720" marB="45720" anchor="b" anchorCtr="0" horzOverflow="overflow">
                    <a:solidFill>
                      <a:srgbClr val="CDD4EA"/>
                    </a:solidFill>
                  </a:tcPr>
                </a:tc>
                <a:tc hMerge="1">
                  <a:tcPr/>
                </a:tc>
              </a:tr>
              <a:tr h="370840">
                <a:tc>
                  <a:txBody>
                    <a:bodyPr/>
                    <a:lstStyle/>
                    <a:p>
                      <a:pPr algn="l">
                        <a:defRPr sz="1800">
                          <a:latin typeface="+mn-lt"/>
                          <a:ea typeface="+mn-ea"/>
                          <a:cs typeface="+mn-cs"/>
                          <a:sym typeface="Calibri"/>
                        </a:defRPr>
                      </a:pPr>
                    </a:p>
                  </a:txBody>
                  <a:tcPr marL="45720" marR="45720" marT="45720" marB="45720" anchor="b" anchorCtr="0" horzOverflow="overflow">
                    <a:solidFill>
                      <a:srgbClr val="E8EBF5"/>
                    </a:solidFill>
                  </a:tcPr>
                </a:tc>
                <a:tc gridSpan="2">
                  <a:txBody>
                    <a:bodyPr/>
                    <a:lstStyle/>
                    <a:p>
                      <a:pPr algn="ctr">
                        <a:defRPr sz="1800">
                          <a:latin typeface="+mn-lt"/>
                          <a:ea typeface="+mn-ea"/>
                          <a:cs typeface="+mn-cs"/>
                          <a:sym typeface="Calibri"/>
                        </a:defRPr>
                      </a:pPr>
                    </a:p>
                  </a:txBody>
                  <a:tcPr marL="45720" marR="45720" marT="45720" marB="45720" anchor="b" anchorCtr="0" horzOverflow="overflow">
                    <a:solidFill>
                      <a:srgbClr val="E8EBF5"/>
                    </a:solidFill>
                  </a:tcPr>
                </a:tc>
                <a:tc hMerge="1">
                  <a:tcPr/>
                </a:tc>
              </a:tr>
              <a:tr h="370840">
                <a:tc>
                  <a:txBody>
                    <a:bodyPr/>
                    <a:lstStyle/>
                    <a:p>
                      <a:pPr algn="l">
                        <a:defRPr sz="1800"/>
                      </a:pPr>
                      <a:r>
                        <a:rPr>
                          <a:latin typeface="+mn-lt"/>
                          <a:ea typeface="+mn-ea"/>
                          <a:cs typeface="+mn-cs"/>
                          <a:sym typeface="Calibri"/>
                        </a:rPr>
                        <a:t> </a:t>
                      </a:r>
                    </a:p>
                  </a:txBody>
                  <a:tcPr marL="45720" marR="45720" marT="45720" marB="45720" anchor="b" anchorCtr="0" horzOverflow="overflow">
                    <a:solidFill>
                      <a:srgbClr val="CDD4EA"/>
                    </a:solidFill>
                  </a:tcPr>
                </a:tc>
                <a:tc gridSpan="2">
                  <a:txBody>
                    <a:bodyPr/>
                    <a:lstStyle/>
                    <a:p>
                      <a:pPr lvl="1" algn="l">
                        <a:defRPr sz="1800">
                          <a:latin typeface="+mn-lt"/>
                          <a:ea typeface="+mn-ea"/>
                          <a:cs typeface="+mn-cs"/>
                          <a:sym typeface="Calibri"/>
                        </a:defRPr>
                      </a:pPr>
                    </a:p>
                  </a:txBody>
                  <a:tcPr marL="45720" marR="45720" marT="45720" marB="45720" anchor="b" anchorCtr="0" horzOverflow="overflow">
                    <a:solidFill>
                      <a:srgbClr val="CDD4EA"/>
                    </a:solidFill>
                  </a:tcPr>
                </a:tc>
                <a:tc hMerge="1">
                  <a:tcPr/>
                </a:tc>
              </a:tr>
              <a:tr h="370840">
                <a:tc>
                  <a:txBody>
                    <a:bodyPr/>
                    <a:lstStyle/>
                    <a:p>
                      <a:pPr algn="l">
                        <a:defRPr sz="1800"/>
                      </a:pPr>
                      <a:r>
                        <a:rPr>
                          <a:latin typeface="+mn-lt"/>
                          <a:ea typeface="+mn-ea"/>
                          <a:cs typeface="+mn-cs"/>
                          <a:sym typeface="Calibri"/>
                        </a:rPr>
                        <a:t> </a:t>
                      </a:r>
                    </a:p>
                  </a:txBody>
                  <a:tcPr marL="45720" marR="45720" marT="45720" marB="45720" anchor="b" anchorCtr="0" horzOverflow="overflow">
                    <a:solidFill>
                      <a:srgbClr val="E8EBF5"/>
                    </a:solidFill>
                  </a:tcPr>
                </a:tc>
                <a:tc gridSpan="2">
                  <a:txBody>
                    <a:bodyPr/>
                    <a:lstStyle/>
                    <a:p>
                      <a:pPr lvl="1" algn="l">
                        <a:defRPr sz="1800">
                          <a:latin typeface="+mn-lt"/>
                          <a:ea typeface="+mn-ea"/>
                          <a:cs typeface="+mn-cs"/>
                          <a:sym typeface="Calibri"/>
                        </a:defRPr>
                      </a:pPr>
                    </a:p>
                  </a:txBody>
                  <a:tcPr marL="45720" marR="45720" marT="45720" marB="45720" anchor="b" anchorCtr="0" horzOverflow="overflow">
                    <a:solidFill>
                      <a:srgbClr val="E8EBF5"/>
                    </a:solidFill>
                  </a:tcPr>
                </a:tc>
                <a:tc hMerge="1">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Title 1"/>
          <p:cNvSpPr txBox="1"/>
          <p:nvPr>
            <p:ph type="title"/>
          </p:nvPr>
        </p:nvSpPr>
        <p:spPr>
          <a:xfrm>
            <a:off x="581192" y="702155"/>
            <a:ext cx="11029616" cy="1188721"/>
          </a:xfrm>
          <a:prstGeom prst="rect">
            <a:avLst/>
          </a:prstGeom>
        </p:spPr>
        <p:txBody>
          <a:bodyPr/>
          <a:lstStyle/>
          <a:p>
            <a:pPr/>
            <a:r>
              <a:t>Introduction</a:t>
            </a:r>
          </a:p>
        </p:txBody>
      </p:sp>
      <p:sp>
        <p:nvSpPr>
          <p:cNvPr id="382" name="Slide Number Placeholder 3"/>
          <p:cNvSpPr txBox="1"/>
          <p:nvPr>
            <p:ph type="sldNum" sz="quarter" idx="2"/>
          </p:nvPr>
        </p:nvSpPr>
        <p:spPr>
          <a:xfrm>
            <a:off x="11421912" y="6471856"/>
            <a:ext cx="188898"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3" name="Rectangle 6"/>
          <p:cNvSpPr txBox="1"/>
          <p:nvPr/>
        </p:nvSpPr>
        <p:spPr>
          <a:xfrm>
            <a:off x="1180253" y="1890876"/>
            <a:ext cx="9831494" cy="282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nSpc>
                <a:spcPct val="120000"/>
              </a:lnSpc>
              <a:spcBef>
                <a:spcPts val="600"/>
              </a:spcBef>
              <a:buSzPct val="100000"/>
              <a:buFont typeface="Arial"/>
              <a:buChar char="•"/>
              <a:defRPr sz="2400">
                <a:solidFill>
                  <a:srgbClr val="424242"/>
                </a:solidFill>
                <a:latin typeface="+mj-lt"/>
                <a:ea typeface="+mj-ea"/>
                <a:cs typeface="+mj-cs"/>
                <a:sym typeface="Helvetica"/>
              </a:defRPr>
            </a:pPr>
            <a:r>
              <a:t>The operating budget helps plan future revenue and expenses and results in a projected _______________. </a:t>
            </a:r>
          </a:p>
          <a:p>
            <a:pPr marL="342900" indent="-342900">
              <a:lnSpc>
                <a:spcPct val="120000"/>
              </a:lnSpc>
              <a:spcBef>
                <a:spcPts val="600"/>
              </a:spcBef>
              <a:buSzPct val="100000"/>
              <a:buFont typeface="Arial"/>
              <a:buChar char="•"/>
              <a:defRPr sz="2400">
                <a:solidFill>
                  <a:srgbClr val="424242"/>
                </a:solidFill>
                <a:latin typeface="+mj-lt"/>
                <a:ea typeface="+mj-ea"/>
                <a:cs typeface="+mj-cs"/>
                <a:sym typeface="Helvetica"/>
              </a:defRPr>
            </a:pPr>
            <a:r>
              <a:t>The financial budget plans the use of assets and liabilities and results in a projected _______________. </a:t>
            </a:r>
          </a:p>
          <a:p>
            <a:pPr marL="342900" indent="-342900">
              <a:lnSpc>
                <a:spcPct val="120000"/>
              </a:lnSpc>
              <a:spcBef>
                <a:spcPts val="600"/>
              </a:spcBef>
              <a:buSzPct val="100000"/>
              <a:buFont typeface="Arial"/>
              <a:buChar char="•"/>
              <a:defRPr sz="2400">
                <a:solidFill>
                  <a:srgbClr val="424242"/>
                </a:solidFill>
                <a:latin typeface="+mj-lt"/>
                <a:ea typeface="+mj-ea"/>
                <a:cs typeface="+mj-cs"/>
                <a:sym typeface="Helvetica"/>
              </a:defRPr>
            </a:pPr>
            <a:r>
              <a:t>The operating budget has several subsidiary budgets that all begin with _______________.</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6" name="Title 1"/>
          <p:cNvSpPr txBox="1"/>
          <p:nvPr>
            <p:ph type="title"/>
          </p:nvPr>
        </p:nvSpPr>
        <p:spPr>
          <a:xfrm>
            <a:off x="838200" y="352697"/>
            <a:ext cx="10515600" cy="1241327"/>
          </a:xfrm>
          <a:prstGeom prst="rect">
            <a:avLst/>
          </a:prstGeom>
        </p:spPr>
        <p:txBody>
          <a:bodyPr/>
          <a:lstStyle>
            <a:lvl1pPr>
              <a:defRPr b="1"/>
            </a:lvl1pPr>
          </a:lstStyle>
          <a:p>
            <a:pPr/>
            <a:r>
              <a:t>Summary/Review</a:t>
            </a:r>
          </a:p>
        </p:txBody>
      </p:sp>
      <p:sp>
        <p:nvSpPr>
          <p:cNvPr id="757" name="Slide Number Placeholder 5"/>
          <p:cNvSpPr txBox="1"/>
          <p:nvPr>
            <p:ph type="sldNum" sz="quarter" idx="2"/>
          </p:nvPr>
        </p:nvSpPr>
        <p:spPr>
          <a:xfrm>
            <a:off x="11933376" y="6551285"/>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58" name="Rectangle 4"/>
          <p:cNvSpPr/>
          <p:nvPr/>
        </p:nvSpPr>
        <p:spPr>
          <a:xfrm>
            <a:off x="6375991" y="1594022"/>
            <a:ext cx="4977809" cy="1752314"/>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000">
                <a:latin typeface="+mn-lt"/>
                <a:ea typeface="+mn-ea"/>
                <a:cs typeface="+mn-cs"/>
                <a:sym typeface="Calibri"/>
              </a:defRPr>
            </a:pPr>
            <a:r>
              <a:t>Direct Labor Variances</a:t>
            </a:r>
          </a:p>
          <a:p>
            <a:pPr lvl="1" marL="344488" indent="-231775">
              <a:spcBef>
                <a:spcPts val="600"/>
              </a:spcBef>
              <a:buSzPct val="100000"/>
              <a:buFont typeface="Arial"/>
              <a:buChar char="•"/>
              <a:defRPr>
                <a:latin typeface="+mn-lt"/>
                <a:ea typeface="+mn-ea"/>
                <a:cs typeface="+mn-cs"/>
                <a:sym typeface="Calibri"/>
              </a:defRPr>
            </a:pPr>
            <a:r>
              <a:t>Two components: direct labor rate variance and direct labor time (efficiency) variance.</a:t>
            </a:r>
          </a:p>
          <a:p>
            <a:pPr lvl="2" marL="742950" indent="-290512">
              <a:spcBef>
                <a:spcPts val="600"/>
              </a:spcBef>
              <a:buSzPct val="100000"/>
              <a:buChar char="➢"/>
              <a:defRPr>
                <a:latin typeface="+mn-lt"/>
                <a:ea typeface="+mn-ea"/>
                <a:cs typeface="+mn-cs"/>
                <a:sym typeface="Calibri"/>
              </a:defRPr>
            </a:pPr>
            <a:r>
              <a:t>Rate paid vs. standard rate</a:t>
            </a:r>
          </a:p>
          <a:p>
            <a:pPr lvl="2" marL="742950" indent="-290512">
              <a:spcBef>
                <a:spcPts val="600"/>
              </a:spcBef>
              <a:buSzPct val="100000"/>
              <a:buChar char="➢"/>
              <a:defRPr>
                <a:latin typeface="+mn-lt"/>
                <a:ea typeface="+mn-ea"/>
                <a:cs typeface="+mn-cs"/>
                <a:sym typeface="Calibri"/>
              </a:defRPr>
            </a:pPr>
            <a:r>
              <a:t>Actual hours vs. standard/budgeted hours</a:t>
            </a:r>
          </a:p>
        </p:txBody>
      </p:sp>
      <p:sp>
        <p:nvSpPr>
          <p:cNvPr id="759" name="Rectangle 6"/>
          <p:cNvSpPr/>
          <p:nvPr/>
        </p:nvSpPr>
        <p:spPr>
          <a:xfrm>
            <a:off x="6365104" y="3471459"/>
            <a:ext cx="4977810" cy="3212813"/>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000">
                <a:latin typeface="+mn-lt"/>
                <a:ea typeface="+mn-ea"/>
                <a:cs typeface="+mn-cs"/>
                <a:sym typeface="Calibri"/>
              </a:defRPr>
            </a:pPr>
            <a:r>
              <a:t>Manufacturing/Factory OH Variances</a:t>
            </a:r>
          </a:p>
          <a:p>
            <a:pPr lvl="1" marL="344488" indent="-231775">
              <a:spcBef>
                <a:spcPts val="600"/>
              </a:spcBef>
              <a:buSzPct val="100000"/>
              <a:buFont typeface="Arial"/>
              <a:buChar char="•"/>
              <a:defRPr>
                <a:latin typeface="+mn-lt"/>
                <a:ea typeface="+mn-ea"/>
                <a:cs typeface="+mn-cs"/>
                <a:sym typeface="Calibri"/>
              </a:defRPr>
            </a:pPr>
            <a:r>
              <a:t>Two set of OH variances: variable and fixed</a:t>
            </a:r>
          </a:p>
          <a:p>
            <a:pPr lvl="1" marL="344488" indent="-231775">
              <a:spcBef>
                <a:spcPts val="600"/>
              </a:spcBef>
              <a:buSzPct val="100000"/>
              <a:buFont typeface="Arial"/>
              <a:buChar char="•"/>
              <a:defRPr>
                <a:latin typeface="+mn-lt"/>
                <a:ea typeface="+mn-ea"/>
                <a:cs typeface="+mn-cs"/>
                <a:sym typeface="Calibri"/>
              </a:defRPr>
            </a:pPr>
            <a:r>
              <a:t>The variable variances are caused by the overhead application rate and the activity level against which the rate was applied.</a:t>
            </a:r>
          </a:p>
          <a:p>
            <a:pPr lvl="1" marL="344488" indent="-231775">
              <a:spcBef>
                <a:spcPts val="600"/>
              </a:spcBef>
              <a:buSzPct val="100000"/>
              <a:buFont typeface="Arial"/>
              <a:buChar char="•"/>
              <a:defRPr>
                <a:latin typeface="+mn-lt"/>
                <a:ea typeface="+mn-ea"/>
                <a:cs typeface="+mn-cs"/>
                <a:sym typeface="Calibri"/>
              </a:defRPr>
            </a:pPr>
            <a:r>
              <a:t>There are two fixed overhead variances. One is caused by spending two much or too little on fixed overhead. The other is caused by actual production being above or below the expected production level.</a:t>
            </a:r>
          </a:p>
        </p:txBody>
      </p:sp>
      <p:sp>
        <p:nvSpPr>
          <p:cNvPr id="760" name="Rectangle 7"/>
          <p:cNvSpPr/>
          <p:nvPr/>
        </p:nvSpPr>
        <p:spPr>
          <a:xfrm>
            <a:off x="838200" y="1594022"/>
            <a:ext cx="4977809" cy="2044414"/>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spAutoFit/>
          </a:bodyPr>
          <a:lstStyle/>
          <a:p>
            <a:pPr>
              <a:spcBef>
                <a:spcPts val="600"/>
              </a:spcBef>
              <a:defRPr b="1" sz="2000">
                <a:latin typeface="+mn-lt"/>
                <a:ea typeface="+mn-ea"/>
                <a:cs typeface="+mn-cs"/>
                <a:sym typeface="Calibri"/>
              </a:defRPr>
            </a:pPr>
            <a:r>
              <a:t>Standard Costs and Variances</a:t>
            </a:r>
          </a:p>
          <a:p>
            <a:pPr lvl="1" marL="344488" indent="-231775">
              <a:spcBef>
                <a:spcPts val="600"/>
              </a:spcBef>
              <a:buSzPct val="100000"/>
              <a:buFont typeface="Arial"/>
              <a:buChar char="•"/>
              <a:defRPr>
                <a:latin typeface="+mn-lt"/>
                <a:ea typeface="+mn-ea"/>
                <a:cs typeface="+mn-cs"/>
                <a:sym typeface="Calibri"/>
              </a:defRPr>
            </a:pPr>
            <a:r>
              <a:t>Standards are budgeted unit amounts for price paid and amount used.</a:t>
            </a:r>
          </a:p>
          <a:p>
            <a:pPr lvl="1" marL="344488" indent="-231775">
              <a:spcBef>
                <a:spcPts val="600"/>
              </a:spcBef>
              <a:buSzPct val="100000"/>
              <a:buFont typeface="Arial"/>
              <a:buChar char="•"/>
              <a:defRPr>
                <a:latin typeface="+mn-lt"/>
                <a:ea typeface="+mn-ea"/>
                <a:cs typeface="+mn-cs"/>
                <a:sym typeface="Calibri"/>
              </a:defRPr>
            </a:pPr>
            <a:r>
              <a:t>Variances are the difference between actual and standard amounts.</a:t>
            </a:r>
          </a:p>
          <a:p>
            <a:pPr lvl="1" marL="344488" indent="-231775">
              <a:spcBef>
                <a:spcPts val="600"/>
              </a:spcBef>
              <a:buSzPct val="100000"/>
              <a:buFont typeface="Arial"/>
              <a:buChar char="•"/>
              <a:defRPr>
                <a:latin typeface="+mn-lt"/>
                <a:ea typeface="+mn-ea"/>
                <a:cs typeface="+mn-cs"/>
                <a:sym typeface="Calibri"/>
              </a:defRPr>
            </a:pPr>
            <a:r>
              <a:t>Variance can be favorable or unfavorable.</a:t>
            </a:r>
          </a:p>
        </p:txBody>
      </p:sp>
      <p:sp>
        <p:nvSpPr>
          <p:cNvPr id="761" name="Rectangle 8"/>
          <p:cNvSpPr/>
          <p:nvPr/>
        </p:nvSpPr>
        <p:spPr>
          <a:xfrm>
            <a:off x="838199" y="3843380"/>
            <a:ext cx="4977809" cy="2336514"/>
          </a:xfrm>
          <a:prstGeom prst="rect">
            <a:avLst/>
          </a:prstGeom>
          <a:ln>
            <a:solidFill>
              <a:srgbClr val="002060"/>
            </a:solidFill>
          </a:ln>
          <a:extLst>
            <a:ext uri="{C572A759-6A51-4108-AA02-DFA0A04FC94B}">
              <ma14:wrappingTextBoxFlag xmlns:ma14="http://schemas.microsoft.com/office/mac/drawingml/2011/main" val="1"/>
            </a:ext>
          </a:extLst>
        </p:spPr>
        <p:txBody>
          <a:bodyPr lIns="45719" rIns="45719" anchor="b">
            <a:spAutoFit/>
          </a:bodyPr>
          <a:lstStyle/>
          <a:p>
            <a:pPr>
              <a:spcBef>
                <a:spcPts val="600"/>
              </a:spcBef>
              <a:defRPr b="1" sz="2000">
                <a:latin typeface="+mn-lt"/>
                <a:ea typeface="+mn-ea"/>
                <a:cs typeface="+mn-cs"/>
                <a:sym typeface="Calibri"/>
              </a:defRPr>
            </a:pPr>
            <a:r>
              <a:t>Direct Materials Variances</a:t>
            </a:r>
          </a:p>
          <a:p>
            <a:pPr lvl="1" marL="344488" indent="-231775">
              <a:spcBef>
                <a:spcPts val="600"/>
              </a:spcBef>
              <a:buSzPct val="100000"/>
              <a:buFont typeface="Arial"/>
              <a:buChar char="•"/>
              <a:defRPr>
                <a:latin typeface="+mn-lt"/>
                <a:ea typeface="+mn-ea"/>
                <a:cs typeface="+mn-cs"/>
                <a:sym typeface="Calibri"/>
              </a:defRPr>
            </a:pPr>
            <a:r>
              <a:t>Two components: direct materials price variance and direct materials quantity variance.</a:t>
            </a:r>
          </a:p>
          <a:p>
            <a:pPr lvl="1" marL="344488" indent="-231775">
              <a:spcBef>
                <a:spcPts val="600"/>
              </a:spcBef>
              <a:buSzPct val="100000"/>
              <a:buFont typeface="Arial"/>
              <a:buChar char="•"/>
              <a:defRPr>
                <a:latin typeface="+mn-lt"/>
                <a:ea typeface="+mn-ea"/>
                <a:cs typeface="+mn-cs"/>
                <a:sym typeface="Calibri"/>
              </a:defRPr>
            </a:pPr>
            <a:r>
              <a:t>The direct materials price variance is caused by paying too much or too little for material.</a:t>
            </a:r>
          </a:p>
          <a:p>
            <a:pPr lvl="1" marL="344488" indent="-231775">
              <a:spcBef>
                <a:spcPts val="600"/>
              </a:spcBef>
              <a:buSzPct val="100000"/>
              <a:buFont typeface="Arial"/>
              <a:buChar char="•"/>
              <a:defRPr>
                <a:latin typeface="+mn-lt"/>
                <a:ea typeface="+mn-ea"/>
                <a:cs typeface="+mn-cs"/>
                <a:sym typeface="Calibri"/>
              </a:defRPr>
            </a:pPr>
            <a:r>
              <a:t>The direct materials quantity variance is caused by using too much or too little material.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7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7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1" grpId="1"/>
      <p:bldP build="whole" bldLvl="1" animBg="1" rev="0" advAuto="0" spid="758" grpId="2"/>
      <p:bldP build="whole" bldLvl="1" animBg="1" rev="0" advAuto="0" spid="759" grpId="3"/>
    </p:bldLst>
  </p:timing>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3" name="Slide Number Placeholder 3"/>
          <p:cNvSpPr txBox="1"/>
          <p:nvPr>
            <p:ph type="sldNum" sz="quarter" idx="2"/>
          </p:nvPr>
        </p:nvSpPr>
        <p:spPr>
          <a:xfrm>
            <a:off x="11933376" y="6551285"/>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4" name="Content Placeholder 2"/>
          <p:cNvSpPr txBox="1"/>
          <p:nvPr>
            <p:ph type="body" sz="half" idx="1"/>
          </p:nvPr>
        </p:nvSpPr>
        <p:spPr>
          <a:xfrm>
            <a:off x="581192" y="2189692"/>
            <a:ext cx="11029616" cy="2478616"/>
          </a:xfrm>
          <a:prstGeom prst="rect">
            <a:avLst/>
          </a:prstGeom>
        </p:spPr>
        <p:txBody>
          <a:bodyPr anchor="ctr">
            <a:noAutofit/>
          </a:bodyPr>
          <a:lstStyle/>
          <a:p>
            <a:pPr marL="0" indent="0" algn="ctr">
              <a:lnSpc>
                <a:spcPct val="100000"/>
              </a:lnSpc>
              <a:spcBef>
                <a:spcPts val="0"/>
              </a:spcBef>
              <a:buSzTx/>
              <a:buNone/>
              <a:defRPr b="1" sz="6000">
                <a:latin typeface="Avenir Next Regular"/>
                <a:ea typeface="Avenir Next Regular"/>
                <a:cs typeface="Avenir Next Regular"/>
                <a:sym typeface="Avenir Next Regular"/>
              </a:defRPr>
            </a:pPr>
            <a:r>
              <a:t>Thank you!</a:t>
            </a:r>
          </a:p>
          <a:p>
            <a:pPr marL="0" indent="0" algn="ctr">
              <a:lnSpc>
                <a:spcPct val="100000"/>
              </a:lnSpc>
              <a:spcBef>
                <a:spcPts val="0"/>
              </a:spcBef>
              <a:buSzTx/>
              <a:buNone/>
              <a:defRPr b="1" sz="6000">
                <a:latin typeface="Avenir Next Regular"/>
                <a:ea typeface="Avenir Next Regular"/>
                <a:cs typeface="Avenir Next Regular"/>
                <a:sym typeface="Avenir Next Regular"/>
              </a:defRPr>
            </a:pPr>
            <a:r>
              <a:t>Questions?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Rectangle 70"/>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86" name="Rectangle 72"/>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387" name="Rectangle 74"/>
          <p:cNvSpPr/>
          <p:nvPr/>
        </p:nvSpPr>
        <p:spPr>
          <a:xfrm>
            <a:off x="4241829" y="457200"/>
            <a:ext cx="3703321" cy="91441"/>
          </a:xfrm>
          <a:prstGeom prst="rect">
            <a:avLst/>
          </a:prstGeom>
          <a:solidFill>
            <a:schemeClr val="accent1"/>
          </a:solidFill>
          <a:ln w="12700">
            <a:miter lim="400000"/>
          </a:ln>
        </p:spPr>
        <p:txBody>
          <a:bodyPr lIns="45719" rIns="45719"/>
          <a:lstStyle/>
          <a:p>
            <a:pPr/>
          </a:p>
        </p:txBody>
      </p:sp>
      <p:sp>
        <p:nvSpPr>
          <p:cNvPr id="388" name="Rectangle 76"/>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400" name="Group 7"/>
          <p:cNvGrpSpPr/>
          <p:nvPr/>
        </p:nvGrpSpPr>
        <p:grpSpPr>
          <a:xfrm>
            <a:off x="622766" y="1421472"/>
            <a:ext cx="10941447" cy="4843733"/>
            <a:chOff x="0" y="0"/>
            <a:chExt cx="10941446" cy="4843731"/>
          </a:xfrm>
        </p:grpSpPr>
        <p:sp>
          <p:nvSpPr>
            <p:cNvPr id="389" name="Rectangle 1"/>
            <p:cNvSpPr/>
            <p:nvPr/>
          </p:nvSpPr>
          <p:spPr>
            <a:xfrm>
              <a:off x="0" y="1165938"/>
              <a:ext cx="1828800" cy="1056905"/>
            </a:xfrm>
            <a:prstGeom prst="rect">
              <a:avLst/>
            </a:prstGeom>
            <a:solidFill>
              <a:srgbClr val="FFFFFF"/>
            </a:solidFill>
            <a:ln w="28575" cap="rnd">
              <a:solidFill>
                <a:srgbClr val="0070C0"/>
              </a:solidFill>
              <a:prstDash val="solid"/>
              <a:round/>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defRPr>
              </a:pPr>
            </a:p>
          </p:txBody>
        </p:sp>
        <p:sp>
          <p:nvSpPr>
            <p:cNvPr id="390" name="Rectangle 10"/>
            <p:cNvSpPr/>
            <p:nvPr/>
          </p:nvSpPr>
          <p:spPr>
            <a:xfrm>
              <a:off x="2278162" y="1165938"/>
              <a:ext cx="1828800" cy="1056905"/>
            </a:xfrm>
            <a:prstGeom prst="rect">
              <a:avLst/>
            </a:prstGeom>
            <a:solidFill>
              <a:srgbClr val="FFFFFF"/>
            </a:solidFill>
            <a:ln w="28575" cap="rnd">
              <a:solidFill>
                <a:srgbClr val="0070C0"/>
              </a:solidFill>
              <a:prstDash val="solid"/>
              <a:round/>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defRPr>
              </a:pPr>
            </a:p>
          </p:txBody>
        </p:sp>
        <p:grpSp>
          <p:nvGrpSpPr>
            <p:cNvPr id="394" name="Group 2"/>
            <p:cNvGrpSpPr/>
            <p:nvPr/>
          </p:nvGrpSpPr>
          <p:grpSpPr>
            <a:xfrm>
              <a:off x="4556323" y="-1"/>
              <a:ext cx="1828800" cy="3409393"/>
              <a:chOff x="0" y="0"/>
              <a:chExt cx="1828799" cy="3409392"/>
            </a:xfrm>
          </p:grpSpPr>
          <p:sp>
            <p:nvSpPr>
              <p:cNvPr id="391" name="Rectangle 11"/>
              <p:cNvSpPr/>
              <p:nvPr/>
            </p:nvSpPr>
            <p:spPr>
              <a:xfrm>
                <a:off x="-1" y="-1"/>
                <a:ext cx="1828801" cy="1056905"/>
              </a:xfrm>
              <a:prstGeom prst="rect">
                <a:avLst/>
              </a:prstGeom>
              <a:solidFill>
                <a:srgbClr val="FFFFFF"/>
              </a:solidFill>
              <a:ln w="28575" cap="rnd">
                <a:solidFill>
                  <a:srgbClr val="0070C0"/>
                </a:solidFill>
                <a:prstDash val="solid"/>
                <a:round/>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defRPr>
                </a:pPr>
              </a:p>
            </p:txBody>
          </p:sp>
          <p:sp>
            <p:nvSpPr>
              <p:cNvPr id="392" name="Rectangle 12"/>
              <p:cNvSpPr/>
              <p:nvPr/>
            </p:nvSpPr>
            <p:spPr>
              <a:xfrm>
                <a:off x="-1" y="1165938"/>
                <a:ext cx="1828801" cy="1056905"/>
              </a:xfrm>
              <a:prstGeom prst="rect">
                <a:avLst/>
              </a:prstGeom>
              <a:solidFill>
                <a:srgbClr val="FFFFFF"/>
              </a:solidFill>
              <a:ln w="28575" cap="rnd">
                <a:solidFill>
                  <a:srgbClr val="0070C0"/>
                </a:solidFill>
                <a:prstDash val="solid"/>
                <a:round/>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defRPr>
                </a:pPr>
              </a:p>
            </p:txBody>
          </p:sp>
          <p:sp>
            <p:nvSpPr>
              <p:cNvPr id="393" name="Rectangle 13"/>
              <p:cNvSpPr/>
              <p:nvPr/>
            </p:nvSpPr>
            <p:spPr>
              <a:xfrm>
                <a:off x="-1" y="2352487"/>
                <a:ext cx="1828801" cy="1056905"/>
              </a:xfrm>
              <a:prstGeom prst="rect">
                <a:avLst/>
              </a:prstGeom>
              <a:solidFill>
                <a:srgbClr val="FFFFFF"/>
              </a:solidFill>
              <a:ln w="28575" cap="rnd">
                <a:solidFill>
                  <a:srgbClr val="0070C0"/>
                </a:solidFill>
                <a:prstDash val="solid"/>
                <a:round/>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defRPr>
                </a:pPr>
              </a:p>
            </p:txBody>
          </p:sp>
        </p:grpSp>
        <p:sp>
          <p:nvSpPr>
            <p:cNvPr id="395" name="Rectangle 14"/>
            <p:cNvSpPr/>
            <p:nvPr/>
          </p:nvSpPr>
          <p:spPr>
            <a:xfrm>
              <a:off x="6834485" y="1165938"/>
              <a:ext cx="1828800" cy="1056905"/>
            </a:xfrm>
            <a:prstGeom prst="rect">
              <a:avLst/>
            </a:prstGeom>
            <a:solidFill>
              <a:srgbClr val="FFFFFF"/>
            </a:solidFill>
            <a:ln w="28575" cap="rnd">
              <a:solidFill>
                <a:srgbClr val="0070C0"/>
              </a:solidFill>
              <a:prstDash val="solid"/>
              <a:round/>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defRPr>
              </a:pPr>
            </a:p>
          </p:txBody>
        </p:sp>
        <p:sp>
          <p:nvSpPr>
            <p:cNvPr id="396" name="Rectangle 16"/>
            <p:cNvSpPr/>
            <p:nvPr/>
          </p:nvSpPr>
          <p:spPr>
            <a:xfrm>
              <a:off x="9112647" y="1165938"/>
              <a:ext cx="1828800" cy="1056905"/>
            </a:xfrm>
            <a:prstGeom prst="rect">
              <a:avLst/>
            </a:prstGeom>
            <a:solidFill>
              <a:srgbClr val="FFFFFF"/>
            </a:solidFill>
            <a:ln w="28575" cap="rnd">
              <a:solidFill>
                <a:srgbClr val="0070C0"/>
              </a:solidFill>
              <a:prstDash val="solid"/>
              <a:round/>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defRPr>
                  <a:solidFill>
                    <a:srgbClr val="0070C0"/>
                  </a:solidFill>
                </a:defRPr>
              </a:pPr>
            </a:p>
          </p:txBody>
        </p:sp>
        <p:sp>
          <p:nvSpPr>
            <p:cNvPr id="397" name="Rectangle 17"/>
            <p:cNvSpPr/>
            <p:nvPr/>
          </p:nvSpPr>
          <p:spPr>
            <a:xfrm>
              <a:off x="6834485" y="3786827"/>
              <a:ext cx="1828800" cy="1056905"/>
            </a:xfrm>
            <a:prstGeom prst="rect">
              <a:avLst/>
            </a:prstGeom>
            <a:solidFill>
              <a:srgbClr val="FFFFFF"/>
            </a:solidFill>
            <a:ln w="28575" cap="rnd">
              <a:solidFill>
                <a:srgbClr val="7030A0"/>
              </a:solidFill>
              <a:prstDash val="solid"/>
              <a:round/>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p>
          </p:txBody>
        </p:sp>
        <p:sp>
          <p:nvSpPr>
            <p:cNvPr id="398" name="Rectangle 18"/>
            <p:cNvSpPr/>
            <p:nvPr/>
          </p:nvSpPr>
          <p:spPr>
            <a:xfrm>
              <a:off x="4556323" y="3786827"/>
              <a:ext cx="1828800" cy="1056905"/>
            </a:xfrm>
            <a:prstGeom prst="rect">
              <a:avLst/>
            </a:prstGeom>
            <a:solidFill>
              <a:srgbClr val="FFFFFF"/>
            </a:solidFill>
            <a:ln w="28575" cap="rnd">
              <a:solidFill>
                <a:srgbClr val="7030A0"/>
              </a:solidFill>
              <a:prstDash val="solid"/>
              <a:round/>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p>
          </p:txBody>
        </p:sp>
        <p:sp>
          <p:nvSpPr>
            <p:cNvPr id="399" name="Rectangle 19"/>
            <p:cNvSpPr/>
            <p:nvPr/>
          </p:nvSpPr>
          <p:spPr>
            <a:xfrm>
              <a:off x="9112647" y="3786827"/>
              <a:ext cx="1828800" cy="1056905"/>
            </a:xfrm>
            <a:prstGeom prst="rect">
              <a:avLst/>
            </a:prstGeom>
            <a:solidFill>
              <a:srgbClr val="FFFFFF"/>
            </a:solidFill>
            <a:ln w="28575" cap="rnd">
              <a:solidFill>
                <a:srgbClr val="7030A0"/>
              </a:solidFill>
              <a:prstDash val="solid"/>
              <a:round/>
            </a:ln>
            <a:effectLst>
              <a:outerShdw sx="100000" sy="100000" kx="0" ky="0" algn="b" rotWithShape="0" blurRad="50800" dist="38100" dir="0">
                <a:srgbClr val="000000">
                  <a:alpha val="40000"/>
                </a:srgbClr>
              </a:outerShdw>
            </a:effectLst>
          </p:spPr>
          <p:txBody>
            <a:bodyPr wrap="square" lIns="45719" tIns="45719" rIns="45719" bIns="45719" numCol="1" anchor="ctr">
              <a:noAutofit/>
            </a:bodyPr>
            <a:lstStyle/>
            <a:p>
              <a:pPr algn="ctr"/>
            </a:p>
          </p:txBody>
        </p:sp>
      </p:grpSp>
      <p:sp>
        <p:nvSpPr>
          <p:cNvPr id="401" name="Rectangle 6"/>
          <p:cNvSpPr txBox="1"/>
          <p:nvPr/>
        </p:nvSpPr>
        <p:spPr>
          <a:xfrm>
            <a:off x="45719" y="361961"/>
            <a:ext cx="12100561"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400">
                <a:solidFill>
                  <a:srgbClr val="0070C0"/>
                </a:solidFill>
                <a:latin typeface="+mj-lt"/>
                <a:ea typeface="+mj-ea"/>
                <a:cs typeface="+mj-cs"/>
                <a:sym typeface="Helvetica"/>
              </a:defRPr>
            </a:pPr>
            <a:r>
              <a:t>Operating Budgets</a:t>
            </a:r>
            <a:r>
              <a:rPr>
                <a:solidFill>
                  <a:srgbClr val="000000"/>
                </a:solidFill>
              </a:rPr>
              <a:t>, </a:t>
            </a:r>
            <a:r>
              <a:rPr>
                <a:solidFill>
                  <a:srgbClr val="7030A0"/>
                </a:solidFill>
              </a:rPr>
              <a:t>Financial Budgets</a:t>
            </a:r>
            <a:r>
              <a:rPr>
                <a:solidFill>
                  <a:srgbClr val="000000"/>
                </a:solidFill>
              </a:rPr>
              <a:t>, and the Relationship between Budgets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Rectangle 1"/>
          <p:cNvSpPr txBox="1"/>
          <p:nvPr/>
        </p:nvSpPr>
        <p:spPr>
          <a:xfrm>
            <a:off x="4326735" y="291798"/>
            <a:ext cx="4067434"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solidFill>
                  <a:srgbClr val="002060"/>
                </a:solidFill>
                <a:latin typeface="Neue Helvetica W01"/>
                <a:ea typeface="Neue Helvetica W01"/>
                <a:cs typeface="Neue Helvetica W01"/>
                <a:sym typeface="Neue Helvetica W01"/>
              </a:defRPr>
            </a:lvl1pPr>
          </a:lstStyle>
          <a:p>
            <a:pPr/>
            <a:r>
              <a:t>Prepare Operating Budgets</a:t>
            </a:r>
          </a:p>
        </p:txBody>
      </p:sp>
      <p:pic>
        <p:nvPicPr>
          <p:cNvPr id="406" name="Picture 2" descr="Picture 2"/>
          <p:cNvPicPr>
            <a:picLocks noChangeAspect="1"/>
          </p:cNvPicPr>
          <p:nvPr/>
        </p:nvPicPr>
        <p:blipFill>
          <a:blip r:embed="rId2">
            <a:extLst/>
          </a:blip>
          <a:stretch>
            <a:fillRect/>
          </a:stretch>
        </p:blipFill>
        <p:spPr>
          <a:xfrm>
            <a:off x="1264912" y="1034164"/>
            <a:ext cx="9662177" cy="2342576"/>
          </a:xfrm>
          <a:prstGeom prst="rect">
            <a:avLst/>
          </a:prstGeom>
          <a:ln w="12700">
            <a:miter lim="400000"/>
          </a:ln>
        </p:spPr>
      </p:pic>
      <p:sp>
        <p:nvSpPr>
          <p:cNvPr id="407" name="Rectangle 4"/>
          <p:cNvSpPr/>
          <p:nvPr/>
        </p:nvSpPr>
        <p:spPr>
          <a:xfrm>
            <a:off x="3778265" y="6087903"/>
            <a:ext cx="5075435" cy="336011"/>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08" name="Rectangle 5"/>
          <p:cNvSpPr/>
          <p:nvPr/>
        </p:nvSpPr>
        <p:spPr>
          <a:xfrm>
            <a:off x="3632432" y="5572792"/>
            <a:ext cx="5352177" cy="211267"/>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09" name="Rectangle 6"/>
          <p:cNvSpPr/>
          <p:nvPr/>
        </p:nvSpPr>
        <p:spPr>
          <a:xfrm>
            <a:off x="3639894" y="5036556"/>
            <a:ext cx="5352177" cy="211267"/>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10" name="Rectangle 7"/>
          <p:cNvSpPr/>
          <p:nvPr/>
        </p:nvSpPr>
        <p:spPr>
          <a:xfrm>
            <a:off x="3880153" y="2472371"/>
            <a:ext cx="6875813" cy="785584"/>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pic>
        <p:nvPicPr>
          <p:cNvPr id="411" name="Picture 6" descr="Picture 6"/>
          <p:cNvPicPr>
            <a:picLocks noChangeAspect="1"/>
          </p:cNvPicPr>
          <p:nvPr/>
        </p:nvPicPr>
        <p:blipFill>
          <a:blip r:embed="rId3">
            <a:extLst/>
          </a:blip>
          <a:stretch>
            <a:fillRect/>
          </a:stretch>
        </p:blipFill>
        <p:spPr>
          <a:xfrm>
            <a:off x="1743375" y="3622997"/>
            <a:ext cx="8705249" cy="2856410"/>
          </a:xfrm>
          <a:prstGeom prst="rect">
            <a:avLst/>
          </a:prstGeom>
          <a:ln w="12700">
            <a:miter lim="400000"/>
          </a:ln>
        </p:spPr>
      </p:pic>
      <p:sp>
        <p:nvSpPr>
          <p:cNvPr id="412" name="Rectangle 9"/>
          <p:cNvSpPr/>
          <p:nvPr/>
        </p:nvSpPr>
        <p:spPr>
          <a:xfrm>
            <a:off x="5037614" y="6109027"/>
            <a:ext cx="5075435" cy="336011"/>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13" name="Rectangle 10"/>
          <p:cNvSpPr/>
          <p:nvPr/>
        </p:nvSpPr>
        <p:spPr>
          <a:xfrm>
            <a:off x="3726805" y="5595937"/>
            <a:ext cx="6386244" cy="211267"/>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14" name="Rectangle 11"/>
          <p:cNvSpPr/>
          <p:nvPr/>
        </p:nvSpPr>
        <p:spPr>
          <a:xfrm>
            <a:off x="3782223" y="5036556"/>
            <a:ext cx="6386244" cy="211267"/>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15" name="Rectangle 12"/>
          <p:cNvSpPr/>
          <p:nvPr/>
        </p:nvSpPr>
        <p:spPr>
          <a:xfrm>
            <a:off x="4690752" y="5795836"/>
            <a:ext cx="5477715" cy="258701"/>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16" name="Oval 15"/>
          <p:cNvSpPr/>
          <p:nvPr/>
        </p:nvSpPr>
        <p:spPr>
          <a:xfrm>
            <a:off x="279400" y="1191754"/>
            <a:ext cx="711200" cy="710775"/>
          </a:xfrm>
          <a:prstGeom prst="ellipse">
            <a:avLst/>
          </a:prstGeom>
          <a:ln w="28575">
            <a:solidFill>
              <a:srgbClr val="0070C0"/>
            </a:solidFill>
            <a:miter/>
          </a:ln>
        </p:spPr>
        <p:txBody>
          <a:bodyPr lIns="45719" rIns="45719" anchor="ctr"/>
          <a:lstStyle/>
          <a:p>
            <a:pPr algn="ctr">
              <a:defRPr>
                <a:solidFill>
                  <a:srgbClr val="FFFFFF"/>
                </a:solidFill>
                <a:latin typeface="+mn-lt"/>
                <a:ea typeface="+mn-ea"/>
                <a:cs typeface="+mn-cs"/>
                <a:sym typeface="Calibri"/>
              </a:defRPr>
            </a:pPr>
          </a:p>
        </p:txBody>
      </p:sp>
      <p:sp>
        <p:nvSpPr>
          <p:cNvPr id="417" name="Oval 17"/>
          <p:cNvSpPr/>
          <p:nvPr/>
        </p:nvSpPr>
        <p:spPr>
          <a:xfrm>
            <a:off x="279400" y="3748687"/>
            <a:ext cx="711200" cy="710775"/>
          </a:xfrm>
          <a:prstGeom prst="ellipse">
            <a:avLst/>
          </a:prstGeom>
          <a:ln w="28575">
            <a:solidFill>
              <a:srgbClr val="0070C0"/>
            </a:solidFill>
            <a:miter/>
          </a:ln>
        </p:spPr>
        <p:txBody>
          <a:bodyPr lIns="45719" rIns="45719" anchor="ctr"/>
          <a:lstStyle/>
          <a:p>
            <a:pPr algn="ctr">
              <a:defRPr>
                <a:solidFill>
                  <a:srgbClr val="FFFFFF"/>
                </a:solidFill>
                <a:latin typeface="+mn-lt"/>
                <a:ea typeface="+mn-ea"/>
                <a:cs typeface="+mn-cs"/>
                <a:sym typeface="Calibri"/>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31" name="Group 20"/>
          <p:cNvGrpSpPr/>
          <p:nvPr/>
        </p:nvGrpSpPr>
        <p:grpSpPr>
          <a:xfrm>
            <a:off x="431801" y="151065"/>
            <a:ext cx="10966467" cy="3738494"/>
            <a:chOff x="0" y="0"/>
            <a:chExt cx="10966465" cy="3738493"/>
          </a:xfrm>
        </p:grpSpPr>
        <p:sp>
          <p:nvSpPr>
            <p:cNvPr id="419" name="Oval 8"/>
            <p:cNvSpPr/>
            <p:nvPr/>
          </p:nvSpPr>
          <p:spPr>
            <a:xfrm>
              <a:off x="-1" y="117812"/>
              <a:ext cx="711201" cy="710775"/>
            </a:xfrm>
            <a:prstGeom prst="ellipse">
              <a:avLst/>
            </a:prstGeom>
            <a:noFill/>
            <a:ln w="28575" cap="flat">
              <a:solidFill>
                <a:srgbClr val="0070C0"/>
              </a:solidFill>
              <a:prstDash val="solid"/>
              <a:miter lim="800000"/>
            </a:ln>
            <a:effectLst/>
          </p:spPr>
          <p:txBody>
            <a:bodyPr wrap="square" lIns="45719" tIns="45719" rIns="45719" bIns="45719" numCol="1" anchor="ctr">
              <a:noAutofit/>
            </a:bodyPr>
            <a:lstStyle/>
            <a:p>
              <a:pPr algn="ctr">
                <a:defRPr>
                  <a:solidFill>
                    <a:srgbClr val="FFFFFF"/>
                  </a:solidFill>
                  <a:latin typeface="+mn-lt"/>
                  <a:ea typeface="+mn-ea"/>
                  <a:cs typeface="+mn-cs"/>
                  <a:sym typeface="Calibri"/>
                </a:defRPr>
              </a:pPr>
            </a:p>
          </p:txBody>
        </p:sp>
        <p:grpSp>
          <p:nvGrpSpPr>
            <p:cNvPr id="429" name="Group 10"/>
            <p:cNvGrpSpPr/>
            <p:nvPr/>
          </p:nvGrpSpPr>
          <p:grpSpPr>
            <a:xfrm>
              <a:off x="1106698" y="0"/>
              <a:ext cx="9859768" cy="3738494"/>
              <a:chOff x="0" y="0"/>
              <a:chExt cx="9859766" cy="3738493"/>
            </a:xfrm>
          </p:grpSpPr>
          <p:grpSp>
            <p:nvGrpSpPr>
              <p:cNvPr id="425" name="Group 11"/>
              <p:cNvGrpSpPr/>
              <p:nvPr/>
            </p:nvGrpSpPr>
            <p:grpSpPr>
              <a:xfrm>
                <a:off x="0" y="0"/>
                <a:ext cx="9859767" cy="3738494"/>
                <a:chOff x="0" y="0"/>
                <a:chExt cx="9859766" cy="3738493"/>
              </a:xfrm>
            </p:grpSpPr>
            <p:pic>
              <p:nvPicPr>
                <p:cNvPr id="420" name="Picture 2" descr="Picture 2"/>
                <p:cNvPicPr>
                  <a:picLocks noChangeAspect="1"/>
                </p:cNvPicPr>
                <p:nvPr/>
              </p:nvPicPr>
              <p:blipFill>
                <a:blip r:embed="rId2">
                  <a:extLst/>
                </a:blip>
                <a:stretch>
                  <a:fillRect/>
                </a:stretch>
              </p:blipFill>
              <p:spPr>
                <a:xfrm>
                  <a:off x="0" y="0"/>
                  <a:ext cx="9859767" cy="3738494"/>
                </a:xfrm>
                <a:prstGeom prst="rect">
                  <a:avLst/>
                </a:prstGeom>
                <a:ln w="12700" cap="flat">
                  <a:noFill/>
                  <a:miter lim="400000"/>
                </a:ln>
                <a:effectLst/>
              </p:spPr>
            </p:pic>
            <p:sp>
              <p:nvSpPr>
                <p:cNvPr id="421" name="Rectangle 16"/>
                <p:cNvSpPr/>
                <p:nvPr/>
              </p:nvSpPr>
              <p:spPr>
                <a:xfrm>
                  <a:off x="3857944" y="1869246"/>
                  <a:ext cx="5887094" cy="24876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422" name="Rectangle 17"/>
                <p:cNvSpPr/>
                <p:nvPr/>
              </p:nvSpPr>
              <p:spPr>
                <a:xfrm>
                  <a:off x="3972674" y="2375604"/>
                  <a:ext cx="5772365" cy="24876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423" name="Rectangle 18"/>
                <p:cNvSpPr/>
                <p:nvPr/>
              </p:nvSpPr>
              <p:spPr>
                <a:xfrm>
                  <a:off x="3890480" y="2879458"/>
                  <a:ext cx="5887094" cy="24876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424" name="Rectangle 19"/>
                <p:cNvSpPr/>
                <p:nvPr/>
              </p:nvSpPr>
              <p:spPr>
                <a:xfrm>
                  <a:off x="3857943" y="3363879"/>
                  <a:ext cx="5887094" cy="24876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grpSp>
          <p:sp>
            <p:nvSpPr>
              <p:cNvPr id="426" name="Rectangle 12"/>
              <p:cNvSpPr/>
              <p:nvPr/>
            </p:nvSpPr>
            <p:spPr>
              <a:xfrm>
                <a:off x="4977827" y="2569100"/>
                <a:ext cx="4816871" cy="24876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427" name="Rectangle 13"/>
              <p:cNvSpPr/>
              <p:nvPr/>
            </p:nvSpPr>
            <p:spPr>
              <a:xfrm>
                <a:off x="3909676" y="1325359"/>
                <a:ext cx="5887094" cy="24876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sp>
            <p:nvSpPr>
              <p:cNvPr id="428" name="Rectangle 14"/>
              <p:cNvSpPr/>
              <p:nvPr/>
            </p:nvSpPr>
            <p:spPr>
              <a:xfrm>
                <a:off x="8987766" y="1568640"/>
                <a:ext cx="817392" cy="24876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latin typeface="+mn-lt"/>
                    <a:ea typeface="+mn-ea"/>
                    <a:cs typeface="+mn-cs"/>
                    <a:sym typeface="Calibri"/>
                  </a:defRPr>
                </a:pPr>
              </a:p>
            </p:txBody>
          </p:sp>
        </p:grpSp>
        <p:sp>
          <p:nvSpPr>
            <p:cNvPr id="430" name="TextBox 3"/>
            <p:cNvSpPr txBox="1"/>
            <p:nvPr/>
          </p:nvSpPr>
          <p:spPr>
            <a:xfrm>
              <a:off x="3398752" y="1552078"/>
              <a:ext cx="755711" cy="300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600">
                  <a:solidFill>
                    <a:srgbClr val="404040"/>
                  </a:solidFill>
                  <a:latin typeface="+mn-lt"/>
                  <a:ea typeface="+mn-ea"/>
                  <a:cs typeface="+mn-cs"/>
                  <a:sym typeface="Calibri"/>
                </a:defRPr>
              </a:lvl1pPr>
            </a:lstStyle>
            <a:p>
              <a:pPr/>
              <a:r>
                <a:t>(Pound)</a:t>
              </a:r>
            </a:p>
          </p:txBody>
        </p:sp>
      </p:grpSp>
      <p:sp>
        <p:nvSpPr>
          <p:cNvPr id="432" name="Oval 22"/>
          <p:cNvSpPr/>
          <p:nvPr/>
        </p:nvSpPr>
        <p:spPr>
          <a:xfrm>
            <a:off x="431801" y="4222827"/>
            <a:ext cx="711201" cy="710775"/>
          </a:xfrm>
          <a:prstGeom prst="ellipse">
            <a:avLst/>
          </a:prstGeom>
          <a:ln w="28575">
            <a:solidFill>
              <a:srgbClr val="0070C0"/>
            </a:solidFill>
            <a:miter/>
          </a:ln>
        </p:spPr>
        <p:txBody>
          <a:bodyPr lIns="45719" rIns="45719" anchor="ctr"/>
          <a:lstStyle/>
          <a:p>
            <a:pPr algn="ctr">
              <a:defRPr>
                <a:solidFill>
                  <a:srgbClr val="FFFFFF"/>
                </a:solidFill>
                <a:latin typeface="+mn-lt"/>
                <a:ea typeface="+mn-ea"/>
                <a:cs typeface="+mn-cs"/>
                <a:sym typeface="Calibri"/>
              </a:defRPr>
            </a:pPr>
          </a:p>
        </p:txBody>
      </p:sp>
      <p:pic>
        <p:nvPicPr>
          <p:cNvPr id="433" name="Picture 2" descr="Picture 2"/>
          <p:cNvPicPr>
            <a:picLocks noChangeAspect="1"/>
          </p:cNvPicPr>
          <p:nvPr/>
        </p:nvPicPr>
        <p:blipFill>
          <a:blip r:embed="rId3">
            <a:extLst/>
          </a:blip>
          <a:stretch>
            <a:fillRect/>
          </a:stretch>
        </p:blipFill>
        <p:spPr>
          <a:xfrm>
            <a:off x="1538502" y="4040737"/>
            <a:ext cx="9101791" cy="2737649"/>
          </a:xfrm>
          <a:prstGeom prst="rect">
            <a:avLst/>
          </a:prstGeom>
          <a:ln w="12700">
            <a:miter lim="400000"/>
          </a:ln>
        </p:spPr>
      </p:pic>
      <p:sp>
        <p:nvSpPr>
          <p:cNvPr id="434" name="Rectangle 24"/>
          <p:cNvSpPr/>
          <p:nvPr/>
        </p:nvSpPr>
        <p:spPr>
          <a:xfrm>
            <a:off x="5011396" y="5400078"/>
            <a:ext cx="5514872" cy="211267"/>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35" name="Rectangle 25"/>
          <p:cNvSpPr/>
          <p:nvPr/>
        </p:nvSpPr>
        <p:spPr>
          <a:xfrm>
            <a:off x="5011396" y="5907663"/>
            <a:ext cx="5421078" cy="211267"/>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
        <p:nvSpPr>
          <p:cNvPr id="436" name="Rectangle 26"/>
          <p:cNvSpPr/>
          <p:nvPr/>
        </p:nvSpPr>
        <p:spPr>
          <a:xfrm>
            <a:off x="5012023" y="6431905"/>
            <a:ext cx="5514245" cy="211267"/>
          </a:xfrm>
          <a:prstGeom prst="rect">
            <a:avLst/>
          </a:prstGeom>
          <a:solidFill>
            <a:srgbClr val="FFFFFF"/>
          </a:solidFill>
          <a:ln w="12700">
            <a:miter lim="400000"/>
          </a:ln>
        </p:spPr>
        <p:txBody>
          <a:bodyPr lIns="45719" rIns="45719" anchor="ctr"/>
          <a:lstStyle/>
          <a:p>
            <a:pPr algn="ctr">
              <a:defRPr>
                <a:latin typeface="+mn-lt"/>
                <a:ea typeface="+mn-ea"/>
                <a:cs typeface="+mn-cs"/>
                <a:sym typeface="Calibri"/>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videndVTI">
  <a:themeElements>
    <a:clrScheme name="DividendVTI">
      <a:dk1>
        <a:srgbClr val="000000"/>
      </a:dk1>
      <a:lt1>
        <a:srgbClr val="000000"/>
      </a:lt1>
      <a:dk2>
        <a:srgbClr val="A7A7A7"/>
      </a:dk2>
      <a:lt2>
        <a:srgbClr val="535353"/>
      </a:lt2>
      <a:accent1>
        <a:srgbClr val="944DC3"/>
      </a:accent1>
      <a:accent2>
        <a:srgbClr val="5945B5"/>
      </a:accent2>
      <a:accent3>
        <a:srgbClr val="4D68C3"/>
      </a:accent3>
      <a:accent4>
        <a:srgbClr val="3B88B1"/>
      </a:accent4>
      <a:accent5>
        <a:srgbClr val="46B3AB"/>
      </a:accent5>
      <a:accent6>
        <a:srgbClr val="3BB178"/>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944DC3"/>
      </a:accent1>
      <a:accent2>
        <a:srgbClr val="5945B5"/>
      </a:accent2>
      <a:accent3>
        <a:srgbClr val="4D68C3"/>
      </a:accent3>
      <a:accent4>
        <a:srgbClr val="3B88B1"/>
      </a:accent4>
      <a:accent5>
        <a:srgbClr val="46B3AB"/>
      </a:accent5>
      <a:accent6>
        <a:srgbClr val="3BB178"/>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