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0" r:id="rId3"/>
    <p:sldId id="257" r:id="rId4"/>
    <p:sldId id="261" r:id="rId5"/>
    <p:sldId id="305" r:id="rId6"/>
    <p:sldId id="306" r:id="rId7"/>
    <p:sldId id="307" r:id="rId8"/>
    <p:sldId id="308" r:id="rId9"/>
    <p:sldId id="309" r:id="rId10"/>
    <p:sldId id="311" r:id="rId11"/>
    <p:sldId id="312" r:id="rId12"/>
    <p:sldId id="315" r:id="rId13"/>
    <p:sldId id="314" r:id="rId14"/>
    <p:sldId id="316" r:id="rId15"/>
    <p:sldId id="317" r:id="rId16"/>
    <p:sldId id="319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0FF"/>
    <a:srgbClr val="FF0A09"/>
    <a:srgbClr val="FF0100"/>
    <a:srgbClr val="01008B"/>
    <a:srgbClr val="1A16FF"/>
    <a:srgbClr val="8AC58B"/>
    <a:srgbClr val="FF2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A7F4C-CA75-C74B-BDCA-5075DAA3D416}" v="96" dt="2024-02-23T15:27:40.009"/>
    <p1510:client id="{9F5F0B2A-FF16-5C40-997B-651B92D94651}" v="1" dt="2024-02-23T15:34:51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/>
    <p:restoredTop sz="80272"/>
  </p:normalViewPr>
  <p:slideViewPr>
    <p:cSldViewPr snapToGrid="0" snapToObjects="1">
      <p:cViewPr>
        <p:scale>
          <a:sx n="100" d="100"/>
          <a:sy n="100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Young" userId="87ddfee0-a2c9-460a-a058-961019f2e8d3" providerId="ADAL" clId="{9F5F0B2A-FF16-5C40-997B-651B92D94651}"/>
    <pc:docChg chg="undo custSel addSld delSld modSld">
      <pc:chgData name="Rob Young" userId="87ddfee0-a2c9-460a-a058-961019f2e8d3" providerId="ADAL" clId="{9F5F0B2A-FF16-5C40-997B-651B92D94651}" dt="2024-02-23T15:35:00.640" v="12" actId="20577"/>
      <pc:docMkLst>
        <pc:docMk/>
      </pc:docMkLst>
      <pc:sldChg chg="modSp add mod">
        <pc:chgData name="Rob Young" userId="87ddfee0-a2c9-460a-a058-961019f2e8d3" providerId="ADAL" clId="{9F5F0B2A-FF16-5C40-997B-651B92D94651}" dt="2024-02-23T15:35:00.640" v="12" actId="20577"/>
        <pc:sldMkLst>
          <pc:docMk/>
          <pc:sldMk cId="1846102974" sldId="290"/>
        </pc:sldMkLst>
        <pc:spChg chg="mod">
          <ac:chgData name="Rob Young" userId="87ddfee0-a2c9-460a-a058-961019f2e8d3" providerId="ADAL" clId="{9F5F0B2A-FF16-5C40-997B-651B92D94651}" dt="2024-02-23T15:35:00.640" v="12" actId="20577"/>
          <ac:spMkLst>
            <pc:docMk/>
            <pc:sldMk cId="1846102974" sldId="290"/>
            <ac:spMk id="3" creationId="{1CCA59E8-35EE-6E46-B60C-20B4283CD853}"/>
          </ac:spMkLst>
        </pc:spChg>
      </pc:sldChg>
      <pc:sldChg chg="del">
        <pc:chgData name="Rob Young" userId="87ddfee0-a2c9-460a-a058-961019f2e8d3" providerId="ADAL" clId="{9F5F0B2A-FF16-5C40-997B-651B92D94651}" dt="2024-02-23T15:32:32.716" v="0" actId="2696"/>
        <pc:sldMkLst>
          <pc:docMk/>
          <pc:sldMk cId="3362837809" sldId="302"/>
        </pc:sldMkLst>
      </pc:sldChg>
      <pc:sldChg chg="del">
        <pc:chgData name="Rob Young" userId="87ddfee0-a2c9-460a-a058-961019f2e8d3" providerId="ADAL" clId="{9F5F0B2A-FF16-5C40-997B-651B92D94651}" dt="2024-02-23T15:32:33.633" v="1" actId="2696"/>
        <pc:sldMkLst>
          <pc:docMk/>
          <pc:sldMk cId="3173093408" sldId="303"/>
        </pc:sldMkLst>
      </pc:sldChg>
      <pc:sldChg chg="del">
        <pc:chgData name="Rob Young" userId="87ddfee0-a2c9-460a-a058-961019f2e8d3" providerId="ADAL" clId="{9F5F0B2A-FF16-5C40-997B-651B92D94651}" dt="2024-02-23T15:33:06.972" v="2" actId="2696"/>
        <pc:sldMkLst>
          <pc:docMk/>
          <pc:sldMk cId="4223927230" sldId="310"/>
        </pc:sldMkLst>
      </pc:sldChg>
      <pc:sldChg chg="del">
        <pc:chgData name="Rob Young" userId="87ddfee0-a2c9-460a-a058-961019f2e8d3" providerId="ADAL" clId="{9F5F0B2A-FF16-5C40-997B-651B92D94651}" dt="2024-02-23T15:33:34.494" v="3" actId="2696"/>
        <pc:sldMkLst>
          <pc:docMk/>
          <pc:sldMk cId="3543245695" sldId="320"/>
        </pc:sldMkLst>
      </pc:sldChg>
    </pc:docChg>
  </pc:docChgLst>
  <pc:docChgLst>
    <pc:chgData name="Rob Young" userId="87ddfee0-a2c9-460a-a058-961019f2e8d3" providerId="ADAL" clId="{466A7F4C-CA75-C74B-BDCA-5075DAA3D416}"/>
    <pc:docChg chg="undo custSel addSld delSld modSld sldOrd">
      <pc:chgData name="Rob Young" userId="87ddfee0-a2c9-460a-a058-961019f2e8d3" providerId="ADAL" clId="{466A7F4C-CA75-C74B-BDCA-5075DAA3D416}" dt="2024-02-23T15:27:57.411" v="8236" actId="2696"/>
      <pc:docMkLst>
        <pc:docMk/>
      </pc:docMkLst>
      <pc:sldChg chg="delSp modSp mod modTransition modAnim">
        <pc:chgData name="Rob Young" userId="87ddfee0-a2c9-460a-a058-961019f2e8d3" providerId="ADAL" clId="{466A7F4C-CA75-C74B-BDCA-5075DAA3D416}" dt="2024-02-23T15:00:19.624" v="5465" actId="20577"/>
        <pc:sldMkLst>
          <pc:docMk/>
          <pc:sldMk cId="653297109" sldId="256"/>
        </pc:sldMkLst>
        <pc:spChg chg="mod">
          <ac:chgData name="Rob Young" userId="87ddfee0-a2c9-460a-a058-961019f2e8d3" providerId="ADAL" clId="{466A7F4C-CA75-C74B-BDCA-5075DAA3D416}" dt="2024-02-23T15:00:19.624" v="5465" actId="20577"/>
          <ac:spMkLst>
            <pc:docMk/>
            <pc:sldMk cId="653297109" sldId="256"/>
            <ac:spMk id="3" creationId="{6FFC3444-6741-454F-B10B-0C96FE021AF0}"/>
          </ac:spMkLst>
        </pc:spChg>
        <pc:spChg chg="mod">
          <ac:chgData name="Rob Young" userId="87ddfee0-a2c9-460a-a058-961019f2e8d3" providerId="ADAL" clId="{466A7F4C-CA75-C74B-BDCA-5075DAA3D416}" dt="2024-02-23T13:40:27.868" v="48" actId="12788"/>
          <ac:spMkLst>
            <pc:docMk/>
            <pc:sldMk cId="653297109" sldId="256"/>
            <ac:spMk id="8" creationId="{B2C398A7-42F2-604A-AF11-FD61E82115CD}"/>
          </ac:spMkLst>
        </pc:spChg>
        <pc:picChg chg="del">
          <ac:chgData name="Rob Young" userId="87ddfee0-a2c9-460a-a058-961019f2e8d3" providerId="ADAL" clId="{466A7F4C-CA75-C74B-BDCA-5075DAA3D416}" dt="2024-02-23T13:38:16.434" v="0" actId="478"/>
          <ac:picMkLst>
            <pc:docMk/>
            <pc:sldMk cId="653297109" sldId="256"/>
            <ac:picMk id="4" creationId="{1AF9B888-89D5-4D48-05CA-1B1598B9B196}"/>
          </ac:picMkLst>
        </pc:picChg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653297109" sldId="256"/>
            <ac:picMk id="9" creationId="{DCEE6E1B-D58C-7541-BA59-0CE9E29A97A0}"/>
          </ac:picMkLst>
        </pc:picChg>
        <pc:picChg chg="mod">
          <ac:chgData name="Rob Young" userId="87ddfee0-a2c9-460a-a058-961019f2e8d3" providerId="ADAL" clId="{466A7F4C-CA75-C74B-BDCA-5075DAA3D416}" dt="2024-02-23T13:40:27.868" v="48" actId="12788"/>
          <ac:picMkLst>
            <pc:docMk/>
            <pc:sldMk cId="653297109" sldId="256"/>
            <ac:picMk id="1025" creationId="{FC3C6E5A-053A-B446-B972-9E95D5450E41}"/>
          </ac:picMkLst>
        </pc:picChg>
      </pc:sldChg>
      <pc:sldChg chg="delSp modSp mod modTransition modAnim">
        <pc:chgData name="Rob Young" userId="87ddfee0-a2c9-460a-a058-961019f2e8d3" providerId="ADAL" clId="{466A7F4C-CA75-C74B-BDCA-5075DAA3D416}" dt="2024-02-23T13:41:41.534" v="279" actId="207"/>
        <pc:sldMkLst>
          <pc:docMk/>
          <pc:sldMk cId="288742874" sldId="257"/>
        </pc:sldMkLst>
        <pc:spChg chg="mod">
          <ac:chgData name="Rob Young" userId="87ddfee0-a2c9-460a-a058-961019f2e8d3" providerId="ADAL" clId="{466A7F4C-CA75-C74B-BDCA-5075DAA3D416}" dt="2024-02-23T13:41:41.534" v="279" actId="207"/>
          <ac:spMkLst>
            <pc:docMk/>
            <pc:sldMk cId="288742874" sldId="257"/>
            <ac:spMk id="3" creationId="{D28D07FC-A3F5-1442-AA9D-A8DDC42A841C}"/>
          </ac:spMkLst>
        </pc:spChg>
        <pc:spChg chg="mod">
          <ac:chgData name="Rob Young" userId="87ddfee0-a2c9-460a-a058-961019f2e8d3" providerId="ADAL" clId="{466A7F4C-CA75-C74B-BDCA-5075DAA3D416}" dt="2024-02-23T13:41:26.992" v="271" actId="2711"/>
          <ac:spMkLst>
            <pc:docMk/>
            <pc:sldMk cId="288742874" sldId="257"/>
            <ac:spMk id="8" creationId="{7B519B79-7FC7-4B46-BD3C-375BBD99CFCF}"/>
          </ac:spMkLst>
        </pc:spChg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88742874" sldId="257"/>
            <ac:picMk id="2" creationId="{7CFC37D1-2153-3D42-BF4B-9B1F4CDC15C0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3:40:36.428" v="49" actId="2696"/>
        <pc:sldMkLst>
          <pc:docMk/>
          <pc:sldMk cId="3783217679" sldId="259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783217679" sldId="259"/>
            <ac:picMk id="4" creationId="{38925690-B378-A745-951F-AF30A3237CEE}"/>
          </ac:picMkLst>
        </pc:picChg>
      </pc:sldChg>
      <pc:sldChg chg="addSp delSp modSp mod modTransition modAnim modNotesTx">
        <pc:chgData name="Rob Young" userId="87ddfee0-a2c9-460a-a058-961019f2e8d3" providerId="ADAL" clId="{466A7F4C-CA75-C74B-BDCA-5075DAA3D416}" dt="2024-02-23T13:47:20.816" v="451" actId="6549"/>
        <pc:sldMkLst>
          <pc:docMk/>
          <pc:sldMk cId="819272406" sldId="261"/>
        </pc:sldMkLst>
        <pc:spChg chg="mod">
          <ac:chgData name="Rob Young" userId="87ddfee0-a2c9-460a-a058-961019f2e8d3" providerId="ADAL" clId="{466A7F4C-CA75-C74B-BDCA-5075DAA3D416}" dt="2024-02-23T13:43:53.778" v="326" actId="20577"/>
          <ac:spMkLst>
            <pc:docMk/>
            <pc:sldMk cId="819272406" sldId="261"/>
            <ac:spMk id="2" creationId="{58504405-5593-C149-8E54-03C3727E72CD}"/>
          </ac:spMkLst>
        </pc:spChg>
        <pc:spChg chg="add del mod">
          <ac:chgData name="Rob Young" userId="87ddfee0-a2c9-460a-a058-961019f2e8d3" providerId="ADAL" clId="{466A7F4C-CA75-C74B-BDCA-5075DAA3D416}" dt="2024-02-23T13:44:20.476" v="390" actId="14100"/>
          <ac:spMkLst>
            <pc:docMk/>
            <pc:sldMk cId="819272406" sldId="261"/>
            <ac:spMk id="3" creationId="{75F2B478-03A5-B249-800D-F7F454492B03}"/>
          </ac:spMkLst>
        </pc:spChg>
        <pc:spChg chg="add del mod">
          <ac:chgData name="Rob Young" userId="87ddfee0-a2c9-460a-a058-961019f2e8d3" providerId="ADAL" clId="{466A7F4C-CA75-C74B-BDCA-5075DAA3D416}" dt="2024-02-23T13:43:58.487" v="328" actId="478"/>
          <ac:spMkLst>
            <pc:docMk/>
            <pc:sldMk cId="819272406" sldId="261"/>
            <ac:spMk id="7" creationId="{9D4861C7-A3BB-E403-B1A9-E204607F84C0}"/>
          </ac:spMkLst>
        </pc:spChg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819272406" sldId="261"/>
            <ac:picMk id="4" creationId="{C6A61047-8549-0F40-AF8E-3D59DE0873C4}"/>
          </ac:picMkLst>
        </pc:picChg>
        <pc:picChg chg="add del">
          <ac:chgData name="Rob Young" userId="87ddfee0-a2c9-460a-a058-961019f2e8d3" providerId="ADAL" clId="{466A7F4C-CA75-C74B-BDCA-5075DAA3D416}" dt="2024-02-23T13:44:02.714" v="329" actId="478"/>
          <ac:picMkLst>
            <pc:docMk/>
            <pc:sldMk cId="819272406" sldId="261"/>
            <ac:picMk id="5" creationId="{E99383A9-0481-714B-AE01-4A297CF60218}"/>
          </ac:picMkLst>
        </pc:picChg>
        <pc:picChg chg="add mod modCrop">
          <ac:chgData name="Rob Young" userId="87ddfee0-a2c9-460a-a058-961019f2e8d3" providerId="ADAL" clId="{466A7F4C-CA75-C74B-BDCA-5075DAA3D416}" dt="2024-02-23T13:44:50.787" v="396" actId="1076"/>
          <ac:picMkLst>
            <pc:docMk/>
            <pc:sldMk cId="819272406" sldId="261"/>
            <ac:picMk id="9" creationId="{B0A157D6-AB75-CAC2-E482-D89942BCD4A0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359465418" sldId="262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359465418" sldId="262"/>
            <ac:picMk id="4" creationId="{5F7043D1-D13B-614A-83DA-7BA26E446912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358926055" sldId="263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358926055" sldId="263"/>
            <ac:picMk id="6" creationId="{01C5EBB8-B413-7242-9E81-B31952F860FD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2143364836" sldId="270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143364836" sldId="270"/>
            <ac:picMk id="5" creationId="{ACC3330C-8361-9D47-8121-7C43D7167573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564114069" sldId="271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564114069" sldId="271"/>
            <ac:picMk id="4" creationId="{D3ABD390-74DF-0845-88F5-DC198450574E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4025120506" sldId="272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4025120506" sldId="272"/>
            <ac:picMk id="5" creationId="{F08929BF-5CC6-574B-A9CA-4909A2845ADD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86571920" sldId="273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86571920" sldId="273"/>
            <ac:picMk id="4" creationId="{11F62A16-B93B-FF40-B1C6-C0FB034A6850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2242841754" sldId="274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242841754" sldId="274"/>
            <ac:picMk id="3" creationId="{51322312-1F30-1948-A3CC-FD363A5880D0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573196541" sldId="276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573196541" sldId="276"/>
            <ac:picMk id="4" creationId="{65561210-BF33-4C48-AF0C-8F5E44AAF10B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23476073" sldId="277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23476073" sldId="277"/>
            <ac:picMk id="3" creationId="{797FB2D1-3D05-EB43-8241-84FC1F90F9EF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699779577" sldId="283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699779577" sldId="283"/>
            <ac:picMk id="2" creationId="{81BA6AF5-4A55-5646-BB35-2BCE007FCDDB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754086104" sldId="284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754086104" sldId="284"/>
            <ac:picMk id="3" creationId="{76966D06-CABE-5B4D-9662-138E6FFE7662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2282486297" sldId="285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282486297" sldId="285"/>
            <ac:picMk id="5" creationId="{4F4BEA13-42A4-AE4E-B085-D1C7E5D5FECE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559676236" sldId="286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559676236" sldId="286"/>
            <ac:picMk id="3" creationId="{5F3EFA50-FC64-BA4A-902B-2CBD736EB5CF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2300094650" sldId="287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300094650" sldId="287"/>
            <ac:picMk id="3" creationId="{610AE8BF-09E3-0C42-9632-9D993FF3FFCD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170056113" sldId="288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170056113" sldId="288"/>
            <ac:picMk id="4" creationId="{2D7B2935-5521-E345-AA91-0B657B336AFF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069840688" sldId="289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069840688" sldId="289"/>
            <ac:picMk id="2" creationId="{9C6153BA-2451-FC49-B58B-062E8C36AF91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446028092" sldId="290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446028092" sldId="290"/>
            <ac:picMk id="2" creationId="{4E37A65E-9949-7F4A-9DED-B9979166B3BA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84861362" sldId="291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84861362" sldId="291"/>
            <ac:picMk id="2" creationId="{91CBF259-17C3-F843-A9B5-904EFA6D29B1}"/>
          </ac:picMkLst>
        </pc:picChg>
      </pc:sldChg>
      <pc:sldChg chg="delSp modSp mod modTransition modAnim">
        <pc:chgData name="Rob Young" userId="87ddfee0-a2c9-460a-a058-961019f2e8d3" providerId="ADAL" clId="{466A7F4C-CA75-C74B-BDCA-5075DAA3D416}" dt="2024-02-23T15:00:23.486" v="5468" actId="20577"/>
        <pc:sldMkLst>
          <pc:docMk/>
          <pc:sldMk cId="2603045326" sldId="292"/>
        </pc:sldMkLst>
        <pc:spChg chg="mod">
          <ac:chgData name="Rob Young" userId="87ddfee0-a2c9-460a-a058-961019f2e8d3" providerId="ADAL" clId="{466A7F4C-CA75-C74B-BDCA-5075DAA3D416}" dt="2024-02-23T15:00:23.486" v="5468" actId="20577"/>
          <ac:spMkLst>
            <pc:docMk/>
            <pc:sldMk cId="2603045326" sldId="292"/>
            <ac:spMk id="3" creationId="{6FFC3444-6741-454F-B10B-0C96FE021AF0}"/>
          </ac:spMkLst>
        </pc:spChg>
        <pc:spChg chg="mod">
          <ac:chgData name="Rob Young" userId="87ddfee0-a2c9-460a-a058-961019f2e8d3" providerId="ADAL" clId="{466A7F4C-CA75-C74B-BDCA-5075DAA3D416}" dt="2024-02-23T15:00:00.181" v="5452" actId="2711"/>
          <ac:spMkLst>
            <pc:docMk/>
            <pc:sldMk cId="2603045326" sldId="292"/>
            <ac:spMk id="8" creationId="{B2C398A7-42F2-604A-AF11-FD61E82115CD}"/>
          </ac:spMkLst>
        </pc:spChg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603045326" sldId="292"/>
            <ac:picMk id="2" creationId="{BD32395C-C3E7-BD47-80A9-D7193314CB9E}"/>
          </ac:picMkLst>
        </pc:picChg>
        <pc:picChg chg="del">
          <ac:chgData name="Rob Young" userId="87ddfee0-a2c9-460a-a058-961019f2e8d3" providerId="ADAL" clId="{466A7F4C-CA75-C74B-BDCA-5075DAA3D416}" dt="2024-02-23T14:33:29.467" v="2890" actId="478"/>
          <ac:picMkLst>
            <pc:docMk/>
            <pc:sldMk cId="2603045326" sldId="292"/>
            <ac:picMk id="4" creationId="{9B1BE60A-C3B4-32FB-ECA9-C8A397570350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717815792" sldId="296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717815792" sldId="296"/>
            <ac:picMk id="4" creationId="{2F1C2054-13E0-3E45-A589-6684E1553849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3:40:37.653" v="50" actId="2696"/>
        <pc:sldMkLst>
          <pc:docMk/>
          <pc:sldMk cId="4024017956" sldId="297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4024017956" sldId="297"/>
            <ac:picMk id="3" creationId="{853F2ACE-CD19-DA49-AB17-DCC6512BCCD8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3:40:39.475" v="51" actId="2696"/>
        <pc:sldMkLst>
          <pc:docMk/>
          <pc:sldMk cId="220894798" sldId="298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20894798" sldId="298"/>
            <ac:picMk id="4" creationId="{ED101AA2-4EB2-ED47-B8EA-C3303E199F99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921728940" sldId="300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921728940" sldId="300"/>
            <ac:picMk id="3" creationId="{C475A2E1-A8C8-544D-9A5A-0BF54CBEA578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612706571" sldId="301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612706571" sldId="301"/>
            <ac:picMk id="5" creationId="{EB99E94B-EE04-B846-B1CA-D4E97AAB30F0}"/>
          </ac:picMkLst>
        </pc:picChg>
      </pc:sldChg>
      <pc:sldChg chg="modSp add mod modNotesTx">
        <pc:chgData name="Rob Young" userId="87ddfee0-a2c9-460a-a058-961019f2e8d3" providerId="ADAL" clId="{466A7F4C-CA75-C74B-BDCA-5075DAA3D416}" dt="2024-02-23T13:47:23.251" v="452" actId="6549"/>
        <pc:sldMkLst>
          <pc:docMk/>
          <pc:sldMk cId="3362837809" sldId="302"/>
        </pc:sldMkLst>
        <pc:spChg chg="mod">
          <ac:chgData name="Rob Young" userId="87ddfee0-a2c9-460a-a058-961019f2e8d3" providerId="ADAL" clId="{466A7F4C-CA75-C74B-BDCA-5075DAA3D416}" dt="2024-02-23T13:45:17.811" v="425" actId="207"/>
          <ac:spMkLst>
            <pc:docMk/>
            <pc:sldMk cId="3362837809" sldId="302"/>
            <ac:spMk id="3" creationId="{75F2B478-03A5-B249-800D-F7F454492B03}"/>
          </ac:spMkLst>
        </pc:spChg>
      </pc:sldChg>
      <pc:sldChg chg="delSp add del mod">
        <pc:chgData name="Rob Young" userId="87ddfee0-a2c9-460a-a058-961019f2e8d3" providerId="ADAL" clId="{466A7F4C-CA75-C74B-BDCA-5075DAA3D416}" dt="2024-02-23T13:45:44.470" v="428" actId="2696"/>
        <pc:sldMkLst>
          <pc:docMk/>
          <pc:sldMk cId="2248254904" sldId="303"/>
        </pc:sldMkLst>
        <pc:picChg chg="del">
          <ac:chgData name="Rob Young" userId="87ddfee0-a2c9-460a-a058-961019f2e8d3" providerId="ADAL" clId="{466A7F4C-CA75-C74B-BDCA-5075DAA3D416}" dt="2024-02-23T13:45:41.400" v="427" actId="478"/>
          <ac:picMkLst>
            <pc:docMk/>
            <pc:sldMk cId="2248254904" sldId="303"/>
            <ac:picMk id="9" creationId="{B0A157D6-AB75-CAC2-E482-D89942BCD4A0}"/>
          </ac:picMkLst>
        </pc:picChg>
      </pc:sldChg>
      <pc:sldChg chg="addSp delSp modSp add mod modNotesTx">
        <pc:chgData name="Rob Young" userId="87ddfee0-a2c9-460a-a058-961019f2e8d3" providerId="ADAL" clId="{466A7F4C-CA75-C74B-BDCA-5075DAA3D416}" dt="2024-02-23T13:49:32.905" v="462"/>
        <pc:sldMkLst>
          <pc:docMk/>
          <pc:sldMk cId="3173093408" sldId="303"/>
        </pc:sldMkLst>
        <pc:picChg chg="add del mod modCrop">
          <ac:chgData name="Rob Young" userId="87ddfee0-a2c9-460a-a058-961019f2e8d3" providerId="ADAL" clId="{466A7F4C-CA75-C74B-BDCA-5075DAA3D416}" dt="2024-02-23T13:46:48.837" v="444" actId="478"/>
          <ac:picMkLst>
            <pc:docMk/>
            <pc:sldMk cId="3173093408" sldId="303"/>
            <ac:picMk id="4" creationId="{2F6AD5FC-CAB7-AD33-22DF-E5C455438D00}"/>
          </ac:picMkLst>
        </pc:picChg>
        <pc:picChg chg="add mod modCrop">
          <ac:chgData name="Rob Young" userId="87ddfee0-a2c9-460a-a058-961019f2e8d3" providerId="ADAL" clId="{466A7F4C-CA75-C74B-BDCA-5075DAA3D416}" dt="2024-02-23T13:49:12.548" v="461" actId="14100"/>
          <ac:picMkLst>
            <pc:docMk/>
            <pc:sldMk cId="3173093408" sldId="303"/>
            <ac:picMk id="5" creationId="{869FE409-7DC6-F7D5-C76B-B6BD7526F0D1}"/>
          </ac:picMkLst>
        </pc:picChg>
        <pc:picChg chg="add mod">
          <ac:chgData name="Rob Young" userId="87ddfee0-a2c9-460a-a058-961019f2e8d3" providerId="ADAL" clId="{466A7F4C-CA75-C74B-BDCA-5075DAA3D416}" dt="2024-02-23T13:49:32.905" v="462"/>
          <ac:picMkLst>
            <pc:docMk/>
            <pc:sldMk cId="3173093408" sldId="303"/>
            <ac:picMk id="6" creationId="{24D55C0C-8E66-97FE-9AC0-D954B22FE8B3}"/>
          </ac:picMkLst>
        </pc:picChg>
        <pc:picChg chg="del">
          <ac:chgData name="Rob Young" userId="87ddfee0-a2c9-460a-a058-961019f2e8d3" providerId="ADAL" clId="{466A7F4C-CA75-C74B-BDCA-5075DAA3D416}" dt="2024-02-23T13:45:47.318" v="430" actId="478"/>
          <ac:picMkLst>
            <pc:docMk/>
            <pc:sldMk cId="3173093408" sldId="303"/>
            <ac:picMk id="9" creationId="{B0A157D6-AB75-CAC2-E482-D89942BCD4A0}"/>
          </ac:picMkLst>
        </pc:picChg>
      </pc:sldChg>
      <pc:sldChg chg="addSp modSp add mod">
        <pc:chgData name="Rob Young" userId="87ddfee0-a2c9-460a-a058-961019f2e8d3" providerId="ADAL" clId="{466A7F4C-CA75-C74B-BDCA-5075DAA3D416}" dt="2024-02-23T13:51:06.567" v="762" actId="20577"/>
        <pc:sldMkLst>
          <pc:docMk/>
          <pc:sldMk cId="4211935322" sldId="304"/>
        </pc:sldMkLst>
        <pc:spChg chg="mod">
          <ac:chgData name="Rob Young" userId="87ddfee0-a2c9-460a-a058-961019f2e8d3" providerId="ADAL" clId="{466A7F4C-CA75-C74B-BDCA-5075DAA3D416}" dt="2024-02-23T13:51:06.567" v="762" actId="20577"/>
          <ac:spMkLst>
            <pc:docMk/>
            <pc:sldMk cId="4211935322" sldId="304"/>
            <ac:spMk id="3" creationId="{75F2B478-03A5-B249-800D-F7F454492B03}"/>
          </ac:spMkLst>
        </pc:spChg>
        <pc:spChg chg="add mod">
          <ac:chgData name="Rob Young" userId="87ddfee0-a2c9-460a-a058-961019f2e8d3" providerId="ADAL" clId="{466A7F4C-CA75-C74B-BDCA-5075DAA3D416}" dt="2024-02-23T13:50:09.628" v="598" actId="1076"/>
          <ac:spMkLst>
            <pc:docMk/>
            <pc:sldMk cId="4211935322" sldId="304"/>
            <ac:spMk id="4" creationId="{B71FF048-F4B6-9B5A-CDD4-6E834C8294CC}"/>
          </ac:spMkLst>
        </pc:spChg>
      </pc:sldChg>
      <pc:sldChg chg="add">
        <pc:chgData name="Rob Young" userId="87ddfee0-a2c9-460a-a058-961019f2e8d3" providerId="ADAL" clId="{466A7F4C-CA75-C74B-BDCA-5075DAA3D416}" dt="2024-02-23T13:51:03.437" v="761"/>
        <pc:sldMkLst>
          <pc:docMk/>
          <pc:sldMk cId="1668119987" sldId="305"/>
        </pc:sldMkLst>
      </pc:sldChg>
      <pc:sldChg chg="addSp delSp modSp add mod">
        <pc:chgData name="Rob Young" userId="87ddfee0-a2c9-460a-a058-961019f2e8d3" providerId="ADAL" clId="{466A7F4C-CA75-C74B-BDCA-5075DAA3D416}" dt="2024-02-23T14:12:46.759" v="1123"/>
        <pc:sldMkLst>
          <pc:docMk/>
          <pc:sldMk cId="1162885498" sldId="306"/>
        </pc:sldMkLst>
        <pc:spChg chg="mod">
          <ac:chgData name="Rob Young" userId="87ddfee0-a2c9-460a-a058-961019f2e8d3" providerId="ADAL" clId="{466A7F4C-CA75-C74B-BDCA-5075DAA3D416}" dt="2024-02-23T13:51:34.134" v="790" actId="20577"/>
          <ac:spMkLst>
            <pc:docMk/>
            <pc:sldMk cId="1162885498" sldId="306"/>
            <ac:spMk id="2" creationId="{58504405-5593-C149-8E54-03C3727E72CD}"/>
          </ac:spMkLst>
        </pc:spChg>
        <pc:spChg chg="del">
          <ac:chgData name="Rob Young" userId="87ddfee0-a2c9-460a-a058-961019f2e8d3" providerId="ADAL" clId="{466A7F4C-CA75-C74B-BDCA-5075DAA3D416}" dt="2024-02-23T13:51:27.440" v="764" actId="478"/>
          <ac:spMkLst>
            <pc:docMk/>
            <pc:sldMk cId="1162885498" sldId="306"/>
            <ac:spMk id="3" creationId="{75F2B478-03A5-B249-800D-F7F454492B03}"/>
          </ac:spMkLst>
        </pc:spChg>
        <pc:spChg chg="del">
          <ac:chgData name="Rob Young" userId="87ddfee0-a2c9-460a-a058-961019f2e8d3" providerId="ADAL" clId="{466A7F4C-CA75-C74B-BDCA-5075DAA3D416}" dt="2024-02-23T13:51:27.440" v="764" actId="478"/>
          <ac:spMkLst>
            <pc:docMk/>
            <pc:sldMk cId="1162885498" sldId="306"/>
            <ac:spMk id="4" creationId="{B71FF048-F4B6-9B5A-CDD4-6E834C8294CC}"/>
          </ac:spMkLst>
        </pc:spChg>
        <pc:spChg chg="add mod">
          <ac:chgData name="Rob Young" userId="87ddfee0-a2c9-460a-a058-961019f2e8d3" providerId="ADAL" clId="{466A7F4C-CA75-C74B-BDCA-5075DAA3D416}" dt="2024-02-23T13:53:03.693" v="1121" actId="20577"/>
          <ac:spMkLst>
            <pc:docMk/>
            <pc:sldMk cId="1162885498" sldId="306"/>
            <ac:spMk id="7" creationId="{5331EDED-9962-57CE-1853-D018BA2A73C6}"/>
          </ac:spMkLst>
        </pc:spChg>
        <pc:picChg chg="del">
          <ac:chgData name="Rob Young" userId="87ddfee0-a2c9-460a-a058-961019f2e8d3" providerId="ADAL" clId="{466A7F4C-CA75-C74B-BDCA-5075DAA3D416}" dt="2024-02-23T13:51:27.440" v="764" actId="478"/>
          <ac:picMkLst>
            <pc:docMk/>
            <pc:sldMk cId="1162885498" sldId="306"/>
            <ac:picMk id="5" creationId="{869FE409-7DC6-F7D5-C76B-B6BD7526F0D1}"/>
          </ac:picMkLst>
        </pc:picChg>
        <pc:picChg chg="add mod">
          <ac:chgData name="Rob Young" userId="87ddfee0-a2c9-460a-a058-961019f2e8d3" providerId="ADAL" clId="{466A7F4C-CA75-C74B-BDCA-5075DAA3D416}" dt="2024-02-23T13:53:08.233" v="1122" actId="14100"/>
          <ac:picMkLst>
            <pc:docMk/>
            <pc:sldMk cId="1162885498" sldId="306"/>
            <ac:picMk id="1026" creationId="{7B1C36F8-3FDA-34D3-C7B6-64773814EB83}"/>
          </ac:picMkLst>
        </pc:picChg>
        <pc:picChg chg="add">
          <ac:chgData name="Rob Young" userId="87ddfee0-a2c9-460a-a058-961019f2e8d3" providerId="ADAL" clId="{466A7F4C-CA75-C74B-BDCA-5075DAA3D416}" dt="2024-02-23T14:12:46.759" v="1123"/>
          <ac:picMkLst>
            <pc:docMk/>
            <pc:sldMk cId="1162885498" sldId="306"/>
            <ac:picMk id="1028" creationId="{E4BA92DA-077E-1305-F51F-D81E12276537}"/>
          </ac:picMkLst>
        </pc:picChg>
      </pc:sldChg>
      <pc:sldChg chg="delSp modSp add mod chgLayout">
        <pc:chgData name="Rob Young" userId="87ddfee0-a2c9-460a-a058-961019f2e8d3" providerId="ADAL" clId="{466A7F4C-CA75-C74B-BDCA-5075DAA3D416}" dt="2024-02-23T14:14:12.895" v="1397" actId="207"/>
        <pc:sldMkLst>
          <pc:docMk/>
          <pc:sldMk cId="3498281124" sldId="307"/>
        </pc:sldMkLst>
        <pc:spChg chg="mod ord">
          <ac:chgData name="Rob Young" userId="87ddfee0-a2c9-460a-a058-961019f2e8d3" providerId="ADAL" clId="{466A7F4C-CA75-C74B-BDCA-5075DAA3D416}" dt="2024-02-23T14:13:21.422" v="1167" actId="700"/>
          <ac:spMkLst>
            <pc:docMk/>
            <pc:sldMk cId="3498281124" sldId="307"/>
            <ac:spMk id="2" creationId="{58504405-5593-C149-8E54-03C3727E72CD}"/>
          </ac:spMkLst>
        </pc:spChg>
        <pc:spChg chg="mod ord">
          <ac:chgData name="Rob Young" userId="87ddfee0-a2c9-460a-a058-961019f2e8d3" providerId="ADAL" clId="{466A7F4C-CA75-C74B-BDCA-5075DAA3D416}" dt="2024-02-23T14:14:12.895" v="1397" actId="207"/>
          <ac:spMkLst>
            <pc:docMk/>
            <pc:sldMk cId="3498281124" sldId="307"/>
            <ac:spMk id="7" creationId="{5331EDED-9962-57CE-1853-D018BA2A73C6}"/>
          </ac:spMkLst>
        </pc:spChg>
        <pc:picChg chg="del">
          <ac:chgData name="Rob Young" userId="87ddfee0-a2c9-460a-a058-961019f2e8d3" providerId="ADAL" clId="{466A7F4C-CA75-C74B-BDCA-5075DAA3D416}" dt="2024-02-23T14:13:16.976" v="1166" actId="478"/>
          <ac:picMkLst>
            <pc:docMk/>
            <pc:sldMk cId="3498281124" sldId="307"/>
            <ac:picMk id="1026" creationId="{7B1C36F8-3FDA-34D3-C7B6-64773814EB83}"/>
          </ac:picMkLst>
        </pc:picChg>
      </pc:sldChg>
      <pc:sldChg chg="addSp delSp modSp add mod">
        <pc:chgData name="Rob Young" userId="87ddfee0-a2c9-460a-a058-961019f2e8d3" providerId="ADAL" clId="{466A7F4C-CA75-C74B-BDCA-5075DAA3D416}" dt="2024-02-23T14:25:02.449" v="2196" actId="22"/>
        <pc:sldMkLst>
          <pc:docMk/>
          <pc:sldMk cId="3360459199" sldId="308"/>
        </pc:sldMkLst>
        <pc:spChg chg="mod">
          <ac:chgData name="Rob Young" userId="87ddfee0-a2c9-460a-a058-961019f2e8d3" providerId="ADAL" clId="{466A7F4C-CA75-C74B-BDCA-5075DAA3D416}" dt="2024-02-23T14:18:21.564" v="1615" actId="20577"/>
          <ac:spMkLst>
            <pc:docMk/>
            <pc:sldMk cId="3360459199" sldId="308"/>
            <ac:spMk id="2" creationId="{58504405-5593-C149-8E54-03C3727E72CD}"/>
          </ac:spMkLst>
        </pc:spChg>
        <pc:spChg chg="add mod">
          <ac:chgData name="Rob Young" userId="87ddfee0-a2c9-460a-a058-961019f2e8d3" providerId="ADAL" clId="{466A7F4C-CA75-C74B-BDCA-5075DAA3D416}" dt="2024-02-23T14:16:07.633" v="1476" actId="14100"/>
          <ac:spMkLst>
            <pc:docMk/>
            <pc:sldMk cId="3360459199" sldId="308"/>
            <ac:spMk id="4" creationId="{4E50B226-C55D-4845-B469-6A5D46AC6DC9}"/>
          </ac:spMkLst>
        </pc:spChg>
        <pc:spChg chg="add mod">
          <ac:chgData name="Rob Young" userId="87ddfee0-a2c9-460a-a058-961019f2e8d3" providerId="ADAL" clId="{466A7F4C-CA75-C74B-BDCA-5075DAA3D416}" dt="2024-02-23T14:20:23.273" v="1917" actId="1076"/>
          <ac:spMkLst>
            <pc:docMk/>
            <pc:sldMk cId="3360459199" sldId="308"/>
            <ac:spMk id="5" creationId="{7A3F4764-0C60-2021-F699-3337A01F7E5B}"/>
          </ac:spMkLst>
        </pc:spChg>
        <pc:spChg chg="del">
          <ac:chgData name="Rob Young" userId="87ddfee0-a2c9-460a-a058-961019f2e8d3" providerId="ADAL" clId="{466A7F4C-CA75-C74B-BDCA-5075DAA3D416}" dt="2024-02-23T14:15:50.737" v="1436" actId="478"/>
          <ac:spMkLst>
            <pc:docMk/>
            <pc:sldMk cId="3360459199" sldId="308"/>
            <ac:spMk id="7" creationId="{5331EDED-9962-57CE-1853-D018BA2A73C6}"/>
          </ac:spMkLst>
        </pc:spChg>
        <pc:spChg chg="add mod">
          <ac:chgData name="Rob Young" userId="87ddfee0-a2c9-460a-a058-961019f2e8d3" providerId="ADAL" clId="{466A7F4C-CA75-C74B-BDCA-5075DAA3D416}" dt="2024-02-23T14:24:14.035" v="2190" actId="207"/>
          <ac:spMkLst>
            <pc:docMk/>
            <pc:sldMk cId="3360459199" sldId="308"/>
            <ac:spMk id="8" creationId="{4D300E62-1274-B5D0-2C5D-AFB14B625BA1}"/>
          </ac:spMkLst>
        </pc:spChg>
        <pc:spChg chg="add mod">
          <ac:chgData name="Rob Young" userId="87ddfee0-a2c9-460a-a058-961019f2e8d3" providerId="ADAL" clId="{466A7F4C-CA75-C74B-BDCA-5075DAA3D416}" dt="2024-02-23T14:23:55.649" v="2187" actId="208"/>
          <ac:spMkLst>
            <pc:docMk/>
            <pc:sldMk cId="3360459199" sldId="308"/>
            <ac:spMk id="9" creationId="{BBDCD3D5-9E0D-DE52-29CF-119AF27AF468}"/>
          </ac:spMkLst>
        </pc:spChg>
        <pc:spChg chg="add del">
          <ac:chgData name="Rob Young" userId="87ddfee0-a2c9-460a-a058-961019f2e8d3" providerId="ADAL" clId="{466A7F4C-CA75-C74B-BDCA-5075DAA3D416}" dt="2024-02-23T14:25:02.449" v="2196" actId="22"/>
          <ac:spMkLst>
            <pc:docMk/>
            <pc:sldMk cId="3360459199" sldId="308"/>
            <ac:spMk id="13" creationId="{42CFE4EE-9398-1BD2-41FB-131951E0330A}"/>
          </ac:spMkLst>
        </pc:spChg>
        <pc:graphicFrameChg chg="add mod modGraphic">
          <ac:chgData name="Rob Young" userId="87ddfee0-a2c9-460a-a058-961019f2e8d3" providerId="ADAL" clId="{466A7F4C-CA75-C74B-BDCA-5075DAA3D416}" dt="2024-02-23T14:22:57.299" v="2137" actId="14734"/>
          <ac:graphicFrameMkLst>
            <pc:docMk/>
            <pc:sldMk cId="3360459199" sldId="308"/>
            <ac:graphicFrameMk id="6" creationId="{6687AA06-25ED-4577-592D-D4EF273895EB}"/>
          </ac:graphicFrameMkLst>
        </pc:graphicFrameChg>
        <pc:cxnChg chg="add mod">
          <ac:chgData name="Rob Young" userId="87ddfee0-a2c9-460a-a058-961019f2e8d3" providerId="ADAL" clId="{466A7F4C-CA75-C74B-BDCA-5075DAA3D416}" dt="2024-02-23T14:24:42.242" v="2194" actId="1582"/>
          <ac:cxnSpMkLst>
            <pc:docMk/>
            <pc:sldMk cId="3360459199" sldId="308"/>
            <ac:cxnSpMk id="11" creationId="{4F2B9BA6-EF1C-F8D6-5D20-6A285ACF76AA}"/>
          </ac:cxnSpMkLst>
        </pc:cxnChg>
      </pc:sldChg>
      <pc:sldChg chg="addSp delSp modSp add mod modNotesTx">
        <pc:chgData name="Rob Young" userId="87ddfee0-a2c9-460a-a058-961019f2e8d3" providerId="ADAL" clId="{466A7F4C-CA75-C74B-BDCA-5075DAA3D416}" dt="2024-02-23T14:27:53.331" v="2396" actId="1076"/>
        <pc:sldMkLst>
          <pc:docMk/>
          <pc:sldMk cId="2979892926" sldId="309"/>
        </pc:sldMkLst>
        <pc:spChg chg="del">
          <ac:chgData name="Rob Young" userId="87ddfee0-a2c9-460a-a058-961019f2e8d3" providerId="ADAL" clId="{466A7F4C-CA75-C74B-BDCA-5075DAA3D416}" dt="2024-02-23T14:25:16.515" v="2198" actId="478"/>
          <ac:spMkLst>
            <pc:docMk/>
            <pc:sldMk cId="2979892926" sldId="309"/>
            <ac:spMk id="4" creationId="{4E50B226-C55D-4845-B469-6A5D46AC6DC9}"/>
          </ac:spMkLst>
        </pc:spChg>
        <pc:spChg chg="add del mod">
          <ac:chgData name="Rob Young" userId="87ddfee0-a2c9-460a-a058-961019f2e8d3" providerId="ADAL" clId="{466A7F4C-CA75-C74B-BDCA-5075DAA3D416}" dt="2024-02-23T14:25:18.123" v="2199" actId="478"/>
          <ac:spMkLst>
            <pc:docMk/>
            <pc:sldMk cId="2979892926" sldId="309"/>
            <ac:spMk id="7" creationId="{64CF08C4-9966-1D33-2F92-93A2AAEA385F}"/>
          </ac:spMkLst>
        </pc:spChg>
        <pc:spChg chg="del">
          <ac:chgData name="Rob Young" userId="87ddfee0-a2c9-460a-a058-961019f2e8d3" providerId="ADAL" clId="{466A7F4C-CA75-C74B-BDCA-5075DAA3D416}" dt="2024-02-23T14:25:16.515" v="2198" actId="478"/>
          <ac:spMkLst>
            <pc:docMk/>
            <pc:sldMk cId="2979892926" sldId="309"/>
            <ac:spMk id="8" creationId="{4D300E62-1274-B5D0-2C5D-AFB14B625BA1}"/>
          </ac:spMkLst>
        </pc:spChg>
        <pc:spChg chg="del">
          <ac:chgData name="Rob Young" userId="87ddfee0-a2c9-460a-a058-961019f2e8d3" providerId="ADAL" clId="{466A7F4C-CA75-C74B-BDCA-5075DAA3D416}" dt="2024-02-23T14:25:16.515" v="2198" actId="478"/>
          <ac:spMkLst>
            <pc:docMk/>
            <pc:sldMk cId="2979892926" sldId="309"/>
            <ac:spMk id="9" creationId="{BBDCD3D5-9E0D-DE52-29CF-119AF27AF468}"/>
          </ac:spMkLst>
        </pc:spChg>
        <pc:spChg chg="add mod">
          <ac:chgData name="Rob Young" userId="87ddfee0-a2c9-460a-a058-961019f2e8d3" providerId="ADAL" clId="{466A7F4C-CA75-C74B-BDCA-5075DAA3D416}" dt="2024-02-23T14:27:53.331" v="2396" actId="1076"/>
          <ac:spMkLst>
            <pc:docMk/>
            <pc:sldMk cId="2979892926" sldId="309"/>
            <ac:spMk id="13" creationId="{0E47F909-7296-B7F0-51AC-703A10E746FC}"/>
          </ac:spMkLst>
        </pc:spChg>
        <pc:graphicFrameChg chg="del">
          <ac:chgData name="Rob Young" userId="87ddfee0-a2c9-460a-a058-961019f2e8d3" providerId="ADAL" clId="{466A7F4C-CA75-C74B-BDCA-5075DAA3D416}" dt="2024-02-23T14:25:16.515" v="2198" actId="478"/>
          <ac:graphicFrameMkLst>
            <pc:docMk/>
            <pc:sldMk cId="2979892926" sldId="309"/>
            <ac:graphicFrameMk id="6" creationId="{6687AA06-25ED-4577-592D-D4EF273895EB}"/>
          </ac:graphicFrameMkLst>
        </pc:graphicFrameChg>
        <pc:picChg chg="add mod">
          <ac:chgData name="Rob Young" userId="87ddfee0-a2c9-460a-a058-961019f2e8d3" providerId="ADAL" clId="{466A7F4C-CA75-C74B-BDCA-5075DAA3D416}" dt="2024-02-23T14:27:50.361" v="2395" actId="1076"/>
          <ac:picMkLst>
            <pc:docMk/>
            <pc:sldMk cId="2979892926" sldId="309"/>
            <ac:picMk id="12" creationId="{5B9F1A2D-53D2-FDE1-01E7-74E238BBD8B2}"/>
          </ac:picMkLst>
        </pc:picChg>
        <pc:cxnChg chg="del">
          <ac:chgData name="Rob Young" userId="87ddfee0-a2c9-460a-a058-961019f2e8d3" providerId="ADAL" clId="{466A7F4C-CA75-C74B-BDCA-5075DAA3D416}" dt="2024-02-23T14:25:16.515" v="2198" actId="478"/>
          <ac:cxnSpMkLst>
            <pc:docMk/>
            <pc:sldMk cId="2979892926" sldId="309"/>
            <ac:cxnSpMk id="11" creationId="{4F2B9BA6-EF1C-F8D6-5D20-6A285ACF76AA}"/>
          </ac:cxnSpMkLst>
        </pc:cxnChg>
      </pc:sldChg>
      <pc:sldChg chg="addSp delSp modSp add mod">
        <pc:chgData name="Rob Young" userId="87ddfee0-a2c9-460a-a058-961019f2e8d3" providerId="ADAL" clId="{466A7F4C-CA75-C74B-BDCA-5075DAA3D416}" dt="2024-02-23T14:29:48.180" v="2558" actId="478"/>
        <pc:sldMkLst>
          <pc:docMk/>
          <pc:sldMk cId="4223927230" sldId="310"/>
        </pc:sldMkLst>
        <pc:spChg chg="add mod">
          <ac:chgData name="Rob Young" userId="87ddfee0-a2c9-460a-a058-961019f2e8d3" providerId="ADAL" clId="{466A7F4C-CA75-C74B-BDCA-5075DAA3D416}" dt="2024-02-23T14:29:24.681" v="2556" actId="1035"/>
          <ac:spMkLst>
            <pc:docMk/>
            <pc:sldMk cId="4223927230" sldId="310"/>
            <ac:spMk id="3" creationId="{6C5BF7BA-31D4-0127-909A-F1822E5F6183}"/>
          </ac:spMkLst>
        </pc:spChg>
        <pc:spChg chg="add del">
          <ac:chgData name="Rob Young" userId="87ddfee0-a2c9-460a-a058-961019f2e8d3" providerId="ADAL" clId="{466A7F4C-CA75-C74B-BDCA-5075DAA3D416}" dt="2024-02-23T14:29:48.180" v="2558" actId="478"/>
          <ac:spMkLst>
            <pc:docMk/>
            <pc:sldMk cId="4223927230" sldId="310"/>
            <ac:spMk id="6" creationId="{B56CE914-982F-65B7-38A9-0EEAAC57FBF5}"/>
          </ac:spMkLst>
        </pc:spChg>
        <pc:spChg chg="del">
          <ac:chgData name="Rob Young" userId="87ddfee0-a2c9-460a-a058-961019f2e8d3" providerId="ADAL" clId="{466A7F4C-CA75-C74B-BDCA-5075DAA3D416}" dt="2024-02-23T14:28:06.027" v="2398" actId="478"/>
          <ac:spMkLst>
            <pc:docMk/>
            <pc:sldMk cId="4223927230" sldId="310"/>
            <ac:spMk id="13" creationId="{0E47F909-7296-B7F0-51AC-703A10E746FC}"/>
          </ac:spMkLst>
        </pc:spChg>
      </pc:sldChg>
      <pc:sldChg chg="addSp delSp modSp add mod">
        <pc:chgData name="Rob Young" userId="87ddfee0-a2c9-460a-a058-961019f2e8d3" providerId="ADAL" clId="{466A7F4C-CA75-C74B-BDCA-5075DAA3D416}" dt="2024-02-23T14:32:01.013" v="2835" actId="478"/>
        <pc:sldMkLst>
          <pc:docMk/>
          <pc:sldMk cId="707556663" sldId="311"/>
        </pc:sldMkLst>
        <pc:spChg chg="mod">
          <ac:chgData name="Rob Young" userId="87ddfee0-a2c9-460a-a058-961019f2e8d3" providerId="ADAL" clId="{466A7F4C-CA75-C74B-BDCA-5075DAA3D416}" dt="2024-02-23T14:29:55.005" v="2592" actId="20577"/>
          <ac:spMkLst>
            <pc:docMk/>
            <pc:sldMk cId="707556663" sldId="311"/>
            <ac:spMk id="2" creationId="{58504405-5593-C149-8E54-03C3727E72CD}"/>
          </ac:spMkLst>
        </pc:spChg>
        <pc:spChg chg="mod">
          <ac:chgData name="Rob Young" userId="87ddfee0-a2c9-460a-a058-961019f2e8d3" providerId="ADAL" clId="{466A7F4C-CA75-C74B-BDCA-5075DAA3D416}" dt="2024-02-23T14:31:31.283" v="2833" actId="207"/>
          <ac:spMkLst>
            <pc:docMk/>
            <pc:sldMk cId="707556663" sldId="311"/>
            <ac:spMk id="5" creationId="{7A3F4764-0C60-2021-F699-3337A01F7E5B}"/>
          </ac:spMkLst>
        </pc:spChg>
        <pc:picChg chg="add mod">
          <ac:chgData name="Rob Young" userId="87ddfee0-a2c9-460a-a058-961019f2e8d3" providerId="ADAL" clId="{466A7F4C-CA75-C74B-BDCA-5075DAA3D416}" dt="2024-02-23T14:30:35.498" v="2596" actId="1076"/>
          <ac:picMkLst>
            <pc:docMk/>
            <pc:sldMk cId="707556663" sldId="311"/>
            <ac:picMk id="6146" creationId="{EEDA2E60-0E4D-5A4B-3378-705B34351A36}"/>
          </ac:picMkLst>
        </pc:picChg>
        <pc:picChg chg="add del">
          <ac:chgData name="Rob Young" userId="87ddfee0-a2c9-460a-a058-961019f2e8d3" providerId="ADAL" clId="{466A7F4C-CA75-C74B-BDCA-5075DAA3D416}" dt="2024-02-23T14:32:01.013" v="2835" actId="478"/>
          <ac:picMkLst>
            <pc:docMk/>
            <pc:sldMk cId="707556663" sldId="311"/>
            <ac:picMk id="6148" creationId="{AE88D854-5DF4-DB45-BFC2-F6D720DC9D61}"/>
          </ac:picMkLst>
        </pc:picChg>
      </pc:sldChg>
      <pc:sldChg chg="addSp delSp modSp add mod modNotesTx">
        <pc:chgData name="Rob Young" userId="87ddfee0-a2c9-460a-a058-961019f2e8d3" providerId="ADAL" clId="{466A7F4C-CA75-C74B-BDCA-5075DAA3D416}" dt="2024-02-23T14:32:46.430" v="2886" actId="20577"/>
        <pc:sldMkLst>
          <pc:docMk/>
          <pc:sldMk cId="1861851076" sldId="312"/>
        </pc:sldMkLst>
        <pc:spChg chg="mod">
          <ac:chgData name="Rob Young" userId="87ddfee0-a2c9-460a-a058-961019f2e8d3" providerId="ADAL" clId="{466A7F4C-CA75-C74B-BDCA-5075DAA3D416}" dt="2024-02-23T14:32:10.349" v="2877" actId="20577"/>
          <ac:spMkLst>
            <pc:docMk/>
            <pc:sldMk cId="1861851076" sldId="312"/>
            <ac:spMk id="2" creationId="{58504405-5593-C149-8E54-03C3727E72CD}"/>
          </ac:spMkLst>
        </pc:spChg>
        <pc:spChg chg="del">
          <ac:chgData name="Rob Young" userId="87ddfee0-a2c9-460a-a058-961019f2e8d3" providerId="ADAL" clId="{466A7F4C-CA75-C74B-BDCA-5075DAA3D416}" dt="2024-02-23T14:32:17.466" v="2879" actId="478"/>
          <ac:spMkLst>
            <pc:docMk/>
            <pc:sldMk cId="1861851076" sldId="312"/>
            <ac:spMk id="3" creationId="{6C5BF7BA-31D4-0127-909A-F1822E5F6183}"/>
          </ac:spMkLst>
        </pc:spChg>
        <pc:spChg chg="del">
          <ac:chgData name="Rob Young" userId="87ddfee0-a2c9-460a-a058-961019f2e8d3" providerId="ADAL" clId="{466A7F4C-CA75-C74B-BDCA-5075DAA3D416}" dt="2024-02-23T14:32:14.831" v="2878" actId="478"/>
          <ac:spMkLst>
            <pc:docMk/>
            <pc:sldMk cId="1861851076" sldId="312"/>
            <ac:spMk id="5" creationId="{7A3F4764-0C60-2021-F699-3337A01F7E5B}"/>
          </ac:spMkLst>
        </pc:spChg>
        <pc:picChg chg="add mod">
          <ac:chgData name="Rob Young" userId="87ddfee0-a2c9-460a-a058-961019f2e8d3" providerId="ADAL" clId="{466A7F4C-CA75-C74B-BDCA-5075DAA3D416}" dt="2024-02-23T14:32:30.344" v="2882" actId="14100"/>
          <ac:picMkLst>
            <pc:docMk/>
            <pc:sldMk cId="1861851076" sldId="312"/>
            <ac:picMk id="6" creationId="{8A876FDF-FDAD-54F8-837B-6DFD7A325797}"/>
          </ac:picMkLst>
        </pc:picChg>
        <pc:picChg chg="del">
          <ac:chgData name="Rob Young" userId="87ddfee0-a2c9-460a-a058-961019f2e8d3" providerId="ADAL" clId="{466A7F4C-CA75-C74B-BDCA-5075DAA3D416}" dt="2024-02-23T14:32:14.831" v="2878" actId="478"/>
          <ac:picMkLst>
            <pc:docMk/>
            <pc:sldMk cId="1861851076" sldId="312"/>
            <ac:picMk id="12" creationId="{5B9F1A2D-53D2-FDE1-01E7-74E238BBD8B2}"/>
          </ac:picMkLst>
        </pc:picChg>
      </pc:sldChg>
      <pc:sldChg chg="add del">
        <pc:chgData name="Rob Young" userId="87ddfee0-a2c9-460a-a058-961019f2e8d3" providerId="ADAL" clId="{466A7F4C-CA75-C74B-BDCA-5075DAA3D416}" dt="2024-02-23T14:33:23.655" v="2888"/>
        <pc:sldMkLst>
          <pc:docMk/>
          <pc:sldMk cId="61430340" sldId="313"/>
        </pc:sldMkLst>
      </pc:sldChg>
      <pc:sldChg chg="addSp delSp modSp add del mod">
        <pc:chgData name="Rob Young" userId="87ddfee0-a2c9-460a-a058-961019f2e8d3" providerId="ADAL" clId="{466A7F4C-CA75-C74B-BDCA-5075DAA3D416}" dt="2024-02-23T14:36:43.355" v="3114" actId="2696"/>
        <pc:sldMkLst>
          <pc:docMk/>
          <pc:sldMk cId="2072975096" sldId="313"/>
        </pc:sldMkLst>
        <pc:picChg chg="add mod">
          <ac:chgData name="Rob Young" userId="87ddfee0-a2c9-460a-a058-961019f2e8d3" providerId="ADAL" clId="{466A7F4C-CA75-C74B-BDCA-5075DAA3D416}" dt="2024-02-23T14:33:59.850" v="2898" actId="1076"/>
          <ac:picMkLst>
            <pc:docMk/>
            <pc:sldMk cId="2072975096" sldId="313"/>
            <ac:picMk id="4" creationId="{9E021B7E-FE6A-ECB3-FAAA-FDEDD8C9B196}"/>
          </ac:picMkLst>
        </pc:picChg>
        <pc:picChg chg="add mod">
          <ac:chgData name="Rob Young" userId="87ddfee0-a2c9-460a-a058-961019f2e8d3" providerId="ADAL" clId="{466A7F4C-CA75-C74B-BDCA-5075DAA3D416}" dt="2024-02-23T14:34:11.358" v="2899"/>
          <ac:picMkLst>
            <pc:docMk/>
            <pc:sldMk cId="2072975096" sldId="313"/>
            <ac:picMk id="5" creationId="{1EEEBD20-3520-5B2E-0853-801687DE4523}"/>
          </ac:picMkLst>
        </pc:picChg>
        <pc:picChg chg="del">
          <ac:chgData name="Rob Young" userId="87ddfee0-a2c9-460a-a058-961019f2e8d3" providerId="ADAL" clId="{466A7F4C-CA75-C74B-BDCA-5075DAA3D416}" dt="2024-02-23T14:33:39.656" v="2892" actId="478"/>
          <ac:picMkLst>
            <pc:docMk/>
            <pc:sldMk cId="2072975096" sldId="313"/>
            <ac:picMk id="6" creationId="{8A876FDF-FDAD-54F8-837B-6DFD7A325797}"/>
          </ac:picMkLst>
        </pc:picChg>
      </pc:sldChg>
      <pc:sldChg chg="addSp delSp modSp add mod modNotesTx">
        <pc:chgData name="Rob Young" userId="87ddfee0-a2c9-460a-a058-961019f2e8d3" providerId="ADAL" clId="{466A7F4C-CA75-C74B-BDCA-5075DAA3D416}" dt="2024-02-23T14:36:32.927" v="3113" actId="1076"/>
        <pc:sldMkLst>
          <pc:docMk/>
          <pc:sldMk cId="453913405" sldId="314"/>
        </pc:sldMkLst>
        <pc:picChg chg="del">
          <ac:chgData name="Rob Young" userId="87ddfee0-a2c9-460a-a058-961019f2e8d3" providerId="ADAL" clId="{466A7F4C-CA75-C74B-BDCA-5075DAA3D416}" dt="2024-02-23T14:34:15.073" v="2901" actId="478"/>
          <ac:picMkLst>
            <pc:docMk/>
            <pc:sldMk cId="453913405" sldId="314"/>
            <ac:picMk id="4" creationId="{9E021B7E-FE6A-ECB3-FAAA-FDEDD8C9B196}"/>
          </ac:picMkLst>
        </pc:picChg>
        <pc:picChg chg="add del mod">
          <ac:chgData name="Rob Young" userId="87ddfee0-a2c9-460a-a058-961019f2e8d3" providerId="ADAL" clId="{466A7F4C-CA75-C74B-BDCA-5075DAA3D416}" dt="2024-02-23T14:35:27.339" v="3103" actId="478"/>
          <ac:picMkLst>
            <pc:docMk/>
            <pc:sldMk cId="453913405" sldId="314"/>
            <ac:picMk id="5" creationId="{DADDE859-8D92-39A2-F4FA-0F51EAF10FE0}"/>
          </ac:picMkLst>
        </pc:picChg>
        <pc:picChg chg="add del mod">
          <ac:chgData name="Rob Young" userId="87ddfee0-a2c9-460a-a058-961019f2e8d3" providerId="ADAL" clId="{466A7F4C-CA75-C74B-BDCA-5075DAA3D416}" dt="2024-02-23T14:36:22.321" v="3109" actId="478"/>
          <ac:picMkLst>
            <pc:docMk/>
            <pc:sldMk cId="453913405" sldId="314"/>
            <ac:picMk id="7" creationId="{C85BE8C1-ACA9-AD3D-DBA7-B82B281C2765}"/>
          </ac:picMkLst>
        </pc:picChg>
        <pc:picChg chg="add mod">
          <ac:chgData name="Rob Young" userId="87ddfee0-a2c9-460a-a058-961019f2e8d3" providerId="ADAL" clId="{466A7F4C-CA75-C74B-BDCA-5075DAA3D416}" dt="2024-02-23T14:36:32.927" v="3113" actId="1076"/>
          <ac:picMkLst>
            <pc:docMk/>
            <pc:sldMk cId="453913405" sldId="314"/>
            <ac:picMk id="9" creationId="{A30FDDC2-C82F-3239-0404-8F822686E733}"/>
          </ac:picMkLst>
        </pc:picChg>
      </pc:sldChg>
      <pc:sldChg chg="add ord">
        <pc:chgData name="Rob Young" userId="87ddfee0-a2c9-460a-a058-961019f2e8d3" providerId="ADAL" clId="{466A7F4C-CA75-C74B-BDCA-5075DAA3D416}" dt="2024-02-23T14:36:01.925" v="3107" actId="20578"/>
        <pc:sldMkLst>
          <pc:docMk/>
          <pc:sldMk cId="291337098" sldId="315"/>
        </pc:sldMkLst>
      </pc:sldChg>
      <pc:sldChg chg="addSp delSp modSp add mod modNotesTx">
        <pc:chgData name="Rob Young" userId="87ddfee0-a2c9-460a-a058-961019f2e8d3" providerId="ADAL" clId="{466A7F4C-CA75-C74B-BDCA-5075DAA3D416}" dt="2024-02-23T14:37:49.352" v="3366" actId="6549"/>
        <pc:sldMkLst>
          <pc:docMk/>
          <pc:sldMk cId="2675493383" sldId="316"/>
        </pc:sldMkLst>
        <pc:picChg chg="add mod modCrop">
          <ac:chgData name="Rob Young" userId="87ddfee0-a2c9-460a-a058-961019f2e8d3" providerId="ADAL" clId="{466A7F4C-CA75-C74B-BDCA-5075DAA3D416}" dt="2024-02-23T14:37:12.458" v="3120" actId="1076"/>
          <ac:picMkLst>
            <pc:docMk/>
            <pc:sldMk cId="2675493383" sldId="316"/>
            <ac:picMk id="4" creationId="{C2DEA930-5F0D-4581-8AF4-4F087B77239C}"/>
          </ac:picMkLst>
        </pc:picChg>
        <pc:picChg chg="del">
          <ac:chgData name="Rob Young" userId="87ddfee0-a2c9-460a-a058-961019f2e8d3" providerId="ADAL" clId="{466A7F4C-CA75-C74B-BDCA-5075DAA3D416}" dt="2024-02-23T14:36:54.682" v="3116" actId="478"/>
          <ac:picMkLst>
            <pc:docMk/>
            <pc:sldMk cId="2675493383" sldId="316"/>
            <ac:picMk id="9" creationId="{A30FDDC2-C82F-3239-0404-8F822686E733}"/>
          </ac:picMkLst>
        </pc:picChg>
      </pc:sldChg>
      <pc:sldChg chg="addSp delSp modSp add mod modNotesTx">
        <pc:chgData name="Rob Young" userId="87ddfee0-a2c9-460a-a058-961019f2e8d3" providerId="ADAL" clId="{466A7F4C-CA75-C74B-BDCA-5075DAA3D416}" dt="2024-02-23T15:02:36.739" v="5992" actId="20577"/>
        <pc:sldMkLst>
          <pc:docMk/>
          <pc:sldMk cId="3916022985" sldId="317"/>
        </pc:sldMkLst>
        <pc:spChg chg="add mod">
          <ac:chgData name="Rob Young" userId="87ddfee0-a2c9-460a-a058-961019f2e8d3" providerId="ADAL" clId="{466A7F4C-CA75-C74B-BDCA-5075DAA3D416}" dt="2024-02-23T14:38:57.068" v="3460" actId="207"/>
          <ac:spMkLst>
            <pc:docMk/>
            <pc:sldMk cId="3916022985" sldId="317"/>
            <ac:spMk id="6" creationId="{E28A64BF-B930-402C-7775-E9319A48B776}"/>
          </ac:spMkLst>
        </pc:spChg>
        <pc:picChg chg="del">
          <ac:chgData name="Rob Young" userId="87ddfee0-a2c9-460a-a058-961019f2e8d3" providerId="ADAL" clId="{466A7F4C-CA75-C74B-BDCA-5075DAA3D416}" dt="2024-02-23T14:38:18.818" v="3368" actId="478"/>
          <ac:picMkLst>
            <pc:docMk/>
            <pc:sldMk cId="3916022985" sldId="317"/>
            <ac:picMk id="4" creationId="{C2DEA930-5F0D-4581-8AF4-4F087B77239C}"/>
          </ac:picMkLst>
        </pc:picChg>
        <pc:picChg chg="add mod">
          <ac:chgData name="Rob Young" userId="87ddfee0-a2c9-460a-a058-961019f2e8d3" providerId="ADAL" clId="{466A7F4C-CA75-C74B-BDCA-5075DAA3D416}" dt="2024-02-23T14:38:25.553" v="3370" actId="1076"/>
          <ac:picMkLst>
            <pc:docMk/>
            <pc:sldMk cId="3916022985" sldId="317"/>
            <ac:picMk id="5" creationId="{C6D2D533-06F4-1403-9B66-2073AD3709A5}"/>
          </ac:picMkLst>
        </pc:picChg>
      </pc:sldChg>
      <pc:sldChg chg="addSp delSp modSp add mod chgLayout modNotesTx">
        <pc:chgData name="Rob Young" userId="87ddfee0-a2c9-460a-a058-961019f2e8d3" providerId="ADAL" clId="{466A7F4C-CA75-C74B-BDCA-5075DAA3D416}" dt="2024-02-23T15:02:26.823" v="5974" actId="6549"/>
        <pc:sldMkLst>
          <pc:docMk/>
          <pc:sldMk cId="3948789554" sldId="318"/>
        </pc:sldMkLst>
        <pc:spChg chg="mod ord">
          <ac:chgData name="Rob Young" userId="87ddfee0-a2c9-460a-a058-961019f2e8d3" providerId="ADAL" clId="{466A7F4C-CA75-C74B-BDCA-5075DAA3D416}" dt="2024-02-23T14:42:31.548" v="3505" actId="700"/>
          <ac:spMkLst>
            <pc:docMk/>
            <pc:sldMk cId="3948789554" sldId="318"/>
            <ac:spMk id="2" creationId="{58504405-5593-C149-8E54-03C3727E72CD}"/>
          </ac:spMkLst>
        </pc:spChg>
        <pc:spChg chg="add mod ord">
          <ac:chgData name="Rob Young" userId="87ddfee0-a2c9-460a-a058-961019f2e8d3" providerId="ADAL" clId="{466A7F4C-CA75-C74B-BDCA-5075DAA3D416}" dt="2024-02-23T14:42:52.678" v="3612" actId="207"/>
          <ac:spMkLst>
            <pc:docMk/>
            <pc:sldMk cId="3948789554" sldId="318"/>
            <ac:spMk id="3" creationId="{CE654AF7-EA9E-A123-3ED8-95F4C929AB81}"/>
          </ac:spMkLst>
        </pc:spChg>
        <pc:spChg chg="del">
          <ac:chgData name="Rob Young" userId="87ddfee0-a2c9-460a-a058-961019f2e8d3" providerId="ADAL" clId="{466A7F4C-CA75-C74B-BDCA-5075DAA3D416}" dt="2024-02-23T14:42:29.431" v="3504" actId="478"/>
          <ac:spMkLst>
            <pc:docMk/>
            <pc:sldMk cId="3948789554" sldId="318"/>
            <ac:spMk id="6" creationId="{E28A64BF-B930-402C-7775-E9319A48B776}"/>
          </ac:spMkLst>
        </pc:spChg>
        <pc:picChg chg="del mod">
          <ac:chgData name="Rob Young" userId="87ddfee0-a2c9-460a-a058-961019f2e8d3" providerId="ADAL" clId="{466A7F4C-CA75-C74B-BDCA-5075DAA3D416}" dt="2024-02-23T14:42:28.163" v="3503" actId="478"/>
          <ac:picMkLst>
            <pc:docMk/>
            <pc:sldMk cId="3948789554" sldId="318"/>
            <ac:picMk id="5" creationId="{C6D2D533-06F4-1403-9B66-2073AD3709A5}"/>
          </ac:picMkLst>
        </pc:picChg>
        <pc:picChg chg="add mod modCrop">
          <ac:chgData name="Rob Young" userId="87ddfee0-a2c9-460a-a058-961019f2e8d3" providerId="ADAL" clId="{466A7F4C-CA75-C74B-BDCA-5075DAA3D416}" dt="2024-02-23T14:44:37.826" v="3622" actId="732"/>
          <ac:picMkLst>
            <pc:docMk/>
            <pc:sldMk cId="3948789554" sldId="318"/>
            <ac:picMk id="7" creationId="{13E4E6D5-90A7-F1B3-D865-9E5CD51B2AD3}"/>
          </ac:picMkLst>
        </pc:picChg>
      </pc:sldChg>
      <pc:sldChg chg="add modNotesTx">
        <pc:chgData name="Rob Young" userId="87ddfee0-a2c9-460a-a058-961019f2e8d3" providerId="ADAL" clId="{466A7F4C-CA75-C74B-BDCA-5075DAA3D416}" dt="2024-02-23T15:02:24.798" v="5973" actId="6549"/>
        <pc:sldMkLst>
          <pc:docMk/>
          <pc:sldMk cId="2692602507" sldId="319"/>
        </pc:sldMkLst>
      </pc:sldChg>
      <pc:sldChg chg="delSp modSp add mod modNotesTx">
        <pc:chgData name="Rob Young" userId="87ddfee0-a2c9-460a-a058-961019f2e8d3" providerId="ADAL" clId="{466A7F4C-CA75-C74B-BDCA-5075DAA3D416}" dt="2024-02-23T15:02:21.630" v="5971" actId="6549"/>
        <pc:sldMkLst>
          <pc:docMk/>
          <pc:sldMk cId="3543245695" sldId="320"/>
        </pc:sldMkLst>
        <pc:spChg chg="mod">
          <ac:chgData name="Rob Young" userId="87ddfee0-a2c9-460a-a058-961019f2e8d3" providerId="ADAL" clId="{466A7F4C-CA75-C74B-BDCA-5075DAA3D416}" dt="2024-02-23T14:45:20.943" v="3675" actId="20577"/>
          <ac:spMkLst>
            <pc:docMk/>
            <pc:sldMk cId="3543245695" sldId="320"/>
            <ac:spMk id="2" creationId="{58504405-5593-C149-8E54-03C3727E72CD}"/>
          </ac:spMkLst>
        </pc:spChg>
        <pc:spChg chg="mod">
          <ac:chgData name="Rob Young" userId="87ddfee0-a2c9-460a-a058-961019f2e8d3" providerId="ADAL" clId="{466A7F4C-CA75-C74B-BDCA-5075DAA3D416}" dt="2024-02-23T14:47:58.999" v="4217" actId="20577"/>
          <ac:spMkLst>
            <pc:docMk/>
            <pc:sldMk cId="3543245695" sldId="320"/>
            <ac:spMk id="3" creationId="{CE654AF7-EA9E-A123-3ED8-95F4C929AB81}"/>
          </ac:spMkLst>
        </pc:spChg>
        <pc:picChg chg="del">
          <ac:chgData name="Rob Young" userId="87ddfee0-a2c9-460a-a058-961019f2e8d3" providerId="ADAL" clId="{466A7F4C-CA75-C74B-BDCA-5075DAA3D416}" dt="2024-02-23T14:45:40.878" v="3676" actId="478"/>
          <ac:picMkLst>
            <pc:docMk/>
            <pc:sldMk cId="3543245695" sldId="320"/>
            <ac:picMk id="7" creationId="{13E4E6D5-90A7-F1B3-D865-9E5CD51B2AD3}"/>
          </ac:picMkLst>
        </pc:picChg>
        <pc:picChg chg="del">
          <ac:chgData name="Rob Young" userId="87ddfee0-a2c9-460a-a058-961019f2e8d3" providerId="ADAL" clId="{466A7F4C-CA75-C74B-BDCA-5075DAA3D416}" dt="2024-02-23T14:45:14.009" v="3624" actId="478"/>
          <ac:picMkLst>
            <pc:docMk/>
            <pc:sldMk cId="3543245695" sldId="320"/>
            <ac:picMk id="6146" creationId="{EEDA2E60-0E4D-5A4B-3378-705B34351A36}"/>
          </ac:picMkLst>
        </pc:picChg>
      </pc:sldChg>
      <pc:sldChg chg="addSp modSp add mod ord modNotesTx">
        <pc:chgData name="Rob Young" userId="87ddfee0-a2c9-460a-a058-961019f2e8d3" providerId="ADAL" clId="{466A7F4C-CA75-C74B-BDCA-5075DAA3D416}" dt="2024-02-23T15:02:23.059" v="5972" actId="6549"/>
        <pc:sldMkLst>
          <pc:docMk/>
          <pc:sldMk cId="2917560842" sldId="321"/>
        </pc:sldMkLst>
        <pc:spChg chg="add mod">
          <ac:chgData name="Rob Young" userId="87ddfee0-a2c9-460a-a058-961019f2e8d3" providerId="ADAL" clId="{466A7F4C-CA75-C74B-BDCA-5075DAA3D416}" dt="2024-02-23T14:48:25.317" v="4222" actId="207"/>
          <ac:spMkLst>
            <pc:docMk/>
            <pc:sldMk cId="2917560842" sldId="321"/>
            <ac:spMk id="4" creationId="{5E0C4B18-CF1C-FA49-8DE7-64884784D4B8}"/>
          </ac:spMkLst>
        </pc:spChg>
        <pc:spChg chg="add mod">
          <ac:chgData name="Rob Young" userId="87ddfee0-a2c9-460a-a058-961019f2e8d3" providerId="ADAL" clId="{466A7F4C-CA75-C74B-BDCA-5075DAA3D416}" dt="2024-02-23T14:48:29.703" v="4224" actId="1076"/>
          <ac:spMkLst>
            <pc:docMk/>
            <pc:sldMk cId="2917560842" sldId="321"/>
            <ac:spMk id="5" creationId="{6933844B-C6D5-BC3E-3179-85532BC1919A}"/>
          </ac:spMkLst>
        </pc:spChg>
      </pc:sldChg>
      <pc:sldChg chg="addSp modSp add mod modNotesTx">
        <pc:chgData name="Rob Young" userId="87ddfee0-a2c9-460a-a058-961019f2e8d3" providerId="ADAL" clId="{466A7F4C-CA75-C74B-BDCA-5075DAA3D416}" dt="2024-02-23T15:02:19.960" v="5970" actId="6549"/>
        <pc:sldMkLst>
          <pc:docMk/>
          <pc:sldMk cId="529160323" sldId="322"/>
        </pc:sldMkLst>
        <pc:spChg chg="mod">
          <ac:chgData name="Rob Young" userId="87ddfee0-a2c9-460a-a058-961019f2e8d3" providerId="ADAL" clId="{466A7F4C-CA75-C74B-BDCA-5075DAA3D416}" dt="2024-02-23T14:59:40.180" v="5398" actId="1035"/>
          <ac:spMkLst>
            <pc:docMk/>
            <pc:sldMk cId="529160323" sldId="322"/>
            <ac:spMk id="2" creationId="{58504405-5593-C149-8E54-03C3727E72CD}"/>
          </ac:spMkLst>
        </pc:spChg>
        <pc:spChg chg="mod">
          <ac:chgData name="Rob Young" userId="87ddfee0-a2c9-460a-a058-961019f2e8d3" providerId="ADAL" clId="{466A7F4C-CA75-C74B-BDCA-5075DAA3D416}" dt="2024-02-23T14:57:18.575" v="4999" actId="1035"/>
          <ac:spMkLst>
            <pc:docMk/>
            <pc:sldMk cId="529160323" sldId="322"/>
            <ac:spMk id="3" creationId="{CE654AF7-EA9E-A123-3ED8-95F4C929AB81}"/>
          </ac:spMkLst>
        </pc:spChg>
        <pc:graphicFrameChg chg="add mod modGraphic">
          <ac:chgData name="Rob Young" userId="87ddfee0-a2c9-460a-a058-961019f2e8d3" providerId="ADAL" clId="{466A7F4C-CA75-C74B-BDCA-5075DAA3D416}" dt="2024-02-23T14:59:21.379" v="5389" actId="207"/>
          <ac:graphicFrameMkLst>
            <pc:docMk/>
            <pc:sldMk cId="529160323" sldId="322"/>
            <ac:graphicFrameMk id="4" creationId="{7F64A81A-9971-7BFA-C190-9FA31A2F388F}"/>
          </ac:graphicFrameMkLst>
        </pc:graphicFrameChg>
      </pc:sldChg>
      <pc:sldChg chg="addSp delSp modSp add mod modNotesTx">
        <pc:chgData name="Rob Young" userId="87ddfee0-a2c9-460a-a058-961019f2e8d3" providerId="ADAL" clId="{466A7F4C-CA75-C74B-BDCA-5075DAA3D416}" dt="2024-02-23T15:05:51.552" v="6024" actId="6549"/>
        <pc:sldMkLst>
          <pc:docMk/>
          <pc:sldMk cId="2233153467" sldId="323"/>
        </pc:sldMkLst>
        <pc:spChg chg="mod">
          <ac:chgData name="Rob Young" userId="87ddfee0-a2c9-460a-a058-961019f2e8d3" providerId="ADAL" clId="{466A7F4C-CA75-C74B-BDCA-5075DAA3D416}" dt="2024-02-23T15:00:35.589" v="5494" actId="20577"/>
          <ac:spMkLst>
            <pc:docMk/>
            <pc:sldMk cId="2233153467" sldId="323"/>
            <ac:spMk id="2" creationId="{58504405-5593-C149-8E54-03C3727E72CD}"/>
          </ac:spMkLst>
        </pc:spChg>
        <pc:spChg chg="del">
          <ac:chgData name="Rob Young" userId="87ddfee0-a2c9-460a-a058-961019f2e8d3" providerId="ADAL" clId="{466A7F4C-CA75-C74B-BDCA-5075DAA3D416}" dt="2024-02-23T15:00:39.344" v="5496" actId="478"/>
          <ac:spMkLst>
            <pc:docMk/>
            <pc:sldMk cId="2233153467" sldId="323"/>
            <ac:spMk id="3" creationId="{CE654AF7-EA9E-A123-3ED8-95F4C929AB81}"/>
          </ac:spMkLst>
        </pc:spChg>
        <pc:spChg chg="add mod">
          <ac:chgData name="Rob Young" userId="87ddfee0-a2c9-460a-a058-961019f2e8d3" providerId="ADAL" clId="{466A7F4C-CA75-C74B-BDCA-5075DAA3D416}" dt="2024-02-23T15:02:07.835" v="5908" actId="20577"/>
          <ac:spMkLst>
            <pc:docMk/>
            <pc:sldMk cId="2233153467" sldId="323"/>
            <ac:spMk id="6" creationId="{5EA81EAC-881C-4D91-9132-9E65607DA067}"/>
          </ac:spMkLst>
        </pc:spChg>
        <pc:graphicFrameChg chg="del">
          <ac:chgData name="Rob Young" userId="87ddfee0-a2c9-460a-a058-961019f2e8d3" providerId="ADAL" clId="{466A7F4C-CA75-C74B-BDCA-5075DAA3D416}" dt="2024-02-23T15:00:38.067" v="5495" actId="478"/>
          <ac:graphicFrameMkLst>
            <pc:docMk/>
            <pc:sldMk cId="2233153467" sldId="323"/>
            <ac:graphicFrameMk id="4" creationId="{7F64A81A-9971-7BFA-C190-9FA31A2F388F}"/>
          </ac:graphicFrameMkLst>
        </pc:graphicFrameChg>
      </pc:sldChg>
      <pc:sldChg chg="addSp delSp modSp add mod modNotesTx">
        <pc:chgData name="Rob Young" userId="87ddfee0-a2c9-460a-a058-961019f2e8d3" providerId="ADAL" clId="{466A7F4C-CA75-C74B-BDCA-5075DAA3D416}" dt="2024-02-23T15:08:23.195" v="6397" actId="20577"/>
        <pc:sldMkLst>
          <pc:docMk/>
          <pc:sldMk cId="3844421254" sldId="324"/>
        </pc:sldMkLst>
        <pc:spChg chg="mod">
          <ac:chgData name="Rob Young" userId="87ddfee0-a2c9-460a-a058-961019f2e8d3" providerId="ADAL" clId="{466A7F4C-CA75-C74B-BDCA-5075DAA3D416}" dt="2024-02-23T15:04:34.647" v="6021" actId="20577"/>
          <ac:spMkLst>
            <pc:docMk/>
            <pc:sldMk cId="3844421254" sldId="324"/>
            <ac:spMk id="2" creationId="{58504405-5593-C149-8E54-03C3727E72CD}"/>
          </ac:spMkLst>
        </pc:spChg>
        <pc:spChg chg="add del mod">
          <ac:chgData name="Rob Young" userId="87ddfee0-a2c9-460a-a058-961019f2e8d3" providerId="ADAL" clId="{466A7F4C-CA75-C74B-BDCA-5075DAA3D416}" dt="2024-02-23T15:05:47.768" v="6023" actId="478"/>
          <ac:spMkLst>
            <pc:docMk/>
            <pc:sldMk cId="3844421254" sldId="324"/>
            <ac:spMk id="4" creationId="{FF5335B3-F33F-9087-5128-C9BE1547F5D6}"/>
          </ac:spMkLst>
        </pc:spChg>
        <pc:spChg chg="del">
          <ac:chgData name="Rob Young" userId="87ddfee0-a2c9-460a-a058-961019f2e8d3" providerId="ADAL" clId="{466A7F4C-CA75-C74B-BDCA-5075DAA3D416}" dt="2024-02-23T15:05:44.572" v="6022" actId="478"/>
          <ac:spMkLst>
            <pc:docMk/>
            <pc:sldMk cId="3844421254" sldId="324"/>
            <ac:spMk id="6" creationId="{5EA81EAC-881C-4D91-9132-9E65607DA067}"/>
          </ac:spMkLst>
        </pc:spChg>
        <pc:spChg chg="add mod">
          <ac:chgData name="Rob Young" userId="87ddfee0-a2c9-460a-a058-961019f2e8d3" providerId="ADAL" clId="{466A7F4C-CA75-C74B-BDCA-5075DAA3D416}" dt="2024-02-23T15:08:23.195" v="6397" actId="20577"/>
          <ac:spMkLst>
            <pc:docMk/>
            <pc:sldMk cId="3844421254" sldId="324"/>
            <ac:spMk id="8" creationId="{518A763B-5983-3E74-BF6A-B5802B9499A1}"/>
          </ac:spMkLst>
        </pc:spChg>
        <pc:picChg chg="add mod modCrop">
          <ac:chgData name="Rob Young" userId="87ddfee0-a2c9-460a-a058-961019f2e8d3" providerId="ADAL" clId="{466A7F4C-CA75-C74B-BDCA-5075DAA3D416}" dt="2024-02-23T15:06:18.820" v="6030" actId="14100"/>
          <ac:picMkLst>
            <pc:docMk/>
            <pc:sldMk cId="3844421254" sldId="324"/>
            <ac:picMk id="7" creationId="{D5D3592D-4D94-4C3F-6E77-B6C35C28AB16}"/>
          </ac:picMkLst>
        </pc:picChg>
      </pc:sldChg>
      <pc:sldChg chg="addSp delSp modSp add mod modNotesTx">
        <pc:chgData name="Rob Young" userId="87ddfee0-a2c9-460a-a058-961019f2e8d3" providerId="ADAL" clId="{466A7F4C-CA75-C74B-BDCA-5075DAA3D416}" dt="2024-02-23T15:23:51.848" v="7641" actId="6549"/>
        <pc:sldMkLst>
          <pc:docMk/>
          <pc:sldMk cId="3767410011" sldId="325"/>
        </pc:sldMkLst>
        <pc:spChg chg="mod">
          <ac:chgData name="Rob Young" userId="87ddfee0-a2c9-460a-a058-961019f2e8d3" providerId="ADAL" clId="{466A7F4C-CA75-C74B-BDCA-5075DAA3D416}" dt="2024-02-23T15:08:41.801" v="6460" actId="20577"/>
          <ac:spMkLst>
            <pc:docMk/>
            <pc:sldMk cId="3767410011" sldId="325"/>
            <ac:spMk id="2" creationId="{58504405-5593-C149-8E54-03C3727E72CD}"/>
          </ac:spMkLst>
        </pc:spChg>
        <pc:spChg chg="add mod">
          <ac:chgData name="Rob Young" userId="87ddfee0-a2c9-460a-a058-961019f2e8d3" providerId="ADAL" clId="{466A7F4C-CA75-C74B-BDCA-5075DAA3D416}" dt="2024-02-23T15:16:42.180" v="7103" actId="1582"/>
          <ac:spMkLst>
            <pc:docMk/>
            <pc:sldMk cId="3767410011" sldId="325"/>
            <ac:spMk id="3" creationId="{885B5367-0895-A551-47FF-0B67B7E9E6CE}"/>
          </ac:spMkLst>
        </pc:spChg>
        <pc:spChg chg="add mod">
          <ac:chgData name="Rob Young" userId="87ddfee0-a2c9-460a-a058-961019f2e8d3" providerId="ADAL" clId="{466A7F4C-CA75-C74B-BDCA-5075DAA3D416}" dt="2024-02-23T15:19:25.111" v="7310" actId="1076"/>
          <ac:spMkLst>
            <pc:docMk/>
            <pc:sldMk cId="3767410011" sldId="325"/>
            <ac:spMk id="4" creationId="{F21A25FB-BAC9-CAA5-5BF7-9763486681B7}"/>
          </ac:spMkLst>
        </pc:spChg>
        <pc:spChg chg="del mod">
          <ac:chgData name="Rob Young" userId="87ddfee0-a2c9-460a-a058-961019f2e8d3" providerId="ADAL" clId="{466A7F4C-CA75-C74B-BDCA-5075DAA3D416}" dt="2024-02-23T15:18:09.121" v="7291" actId="478"/>
          <ac:spMkLst>
            <pc:docMk/>
            <pc:sldMk cId="3767410011" sldId="325"/>
            <ac:spMk id="8" creationId="{518A763B-5983-3E74-BF6A-B5802B9499A1}"/>
          </ac:spMkLst>
        </pc:spChg>
        <pc:spChg chg="add mod">
          <ac:chgData name="Rob Young" userId="87ddfee0-a2c9-460a-a058-961019f2e8d3" providerId="ADAL" clId="{466A7F4C-CA75-C74B-BDCA-5075DAA3D416}" dt="2024-02-23T15:20:18.653" v="7458" actId="20577"/>
          <ac:spMkLst>
            <pc:docMk/>
            <pc:sldMk cId="3767410011" sldId="325"/>
            <ac:spMk id="9" creationId="{8BAA0AFD-B894-16FE-F978-ED4527693474}"/>
          </ac:spMkLst>
        </pc:spChg>
        <pc:spChg chg="add mod">
          <ac:chgData name="Rob Young" userId="87ddfee0-a2c9-460a-a058-961019f2e8d3" providerId="ADAL" clId="{466A7F4C-CA75-C74B-BDCA-5075DAA3D416}" dt="2024-02-23T15:20:21.774" v="7459" actId="14100"/>
          <ac:spMkLst>
            <pc:docMk/>
            <pc:sldMk cId="3767410011" sldId="325"/>
            <ac:spMk id="10" creationId="{18C69A0D-13FA-4883-067C-AEDD6A178A9A}"/>
          </ac:spMkLst>
        </pc:spChg>
        <pc:picChg chg="add mod">
          <ac:chgData name="Rob Young" userId="87ddfee0-a2c9-460a-a058-961019f2e8d3" providerId="ADAL" clId="{466A7F4C-CA75-C74B-BDCA-5075DAA3D416}" dt="2024-02-23T15:19:14.486" v="7308" actId="1076"/>
          <ac:picMkLst>
            <pc:docMk/>
            <pc:sldMk cId="3767410011" sldId="325"/>
            <ac:picMk id="5" creationId="{6D4DA12E-A3B9-1EFC-C784-BD2BB773EB75}"/>
          </ac:picMkLst>
        </pc:picChg>
        <pc:picChg chg="add mod">
          <ac:chgData name="Rob Young" userId="87ddfee0-a2c9-460a-a058-961019f2e8d3" providerId="ADAL" clId="{466A7F4C-CA75-C74B-BDCA-5075DAA3D416}" dt="2024-02-23T15:19:11.051" v="7307" actId="1076"/>
          <ac:picMkLst>
            <pc:docMk/>
            <pc:sldMk cId="3767410011" sldId="325"/>
            <ac:picMk id="6" creationId="{D7BCEF93-1F25-34F6-F404-0E77E88F5DBD}"/>
          </ac:picMkLst>
        </pc:picChg>
        <pc:picChg chg="del">
          <ac:chgData name="Rob Young" userId="87ddfee0-a2c9-460a-a058-961019f2e8d3" providerId="ADAL" clId="{466A7F4C-CA75-C74B-BDCA-5075DAA3D416}" dt="2024-02-23T15:13:24.981" v="6462" actId="478"/>
          <ac:picMkLst>
            <pc:docMk/>
            <pc:sldMk cId="3767410011" sldId="325"/>
            <ac:picMk id="7" creationId="{D5D3592D-4D94-4C3F-6E77-B6C35C28AB16}"/>
          </ac:picMkLst>
        </pc:picChg>
        <pc:cxnChg chg="add mod">
          <ac:chgData name="Rob Young" userId="87ddfee0-a2c9-460a-a058-961019f2e8d3" providerId="ADAL" clId="{466A7F4C-CA75-C74B-BDCA-5075DAA3D416}" dt="2024-02-23T15:20:46.044" v="7466" actId="14100"/>
          <ac:cxnSpMkLst>
            <pc:docMk/>
            <pc:sldMk cId="3767410011" sldId="325"/>
            <ac:cxnSpMk id="11" creationId="{D55CCF47-588B-6B1C-7ACA-D5E8CEB4582C}"/>
          </ac:cxnSpMkLst>
        </pc:cxnChg>
        <pc:cxnChg chg="add mod">
          <ac:chgData name="Rob Young" userId="87ddfee0-a2c9-460a-a058-961019f2e8d3" providerId="ADAL" clId="{466A7F4C-CA75-C74B-BDCA-5075DAA3D416}" dt="2024-02-23T15:20:53.627" v="7470" actId="14100"/>
          <ac:cxnSpMkLst>
            <pc:docMk/>
            <pc:sldMk cId="3767410011" sldId="325"/>
            <ac:cxnSpMk id="16" creationId="{2AA83AB9-DC1D-8691-4904-067AE0FDDD0C}"/>
          </ac:cxnSpMkLst>
        </pc:cxnChg>
      </pc:sldChg>
      <pc:sldChg chg="addSp delSp modSp add mod modNotesTx">
        <pc:chgData name="Rob Young" userId="87ddfee0-a2c9-460a-a058-961019f2e8d3" providerId="ADAL" clId="{466A7F4C-CA75-C74B-BDCA-5075DAA3D416}" dt="2024-02-23T15:25:22.884" v="7805" actId="20577"/>
        <pc:sldMkLst>
          <pc:docMk/>
          <pc:sldMk cId="2601464217" sldId="326"/>
        </pc:sldMkLst>
        <pc:spChg chg="mod">
          <ac:chgData name="Rob Young" userId="87ddfee0-a2c9-460a-a058-961019f2e8d3" providerId="ADAL" clId="{466A7F4C-CA75-C74B-BDCA-5075DAA3D416}" dt="2024-02-23T15:22:35.643" v="7506" actId="20577"/>
          <ac:spMkLst>
            <pc:docMk/>
            <pc:sldMk cId="2601464217" sldId="326"/>
            <ac:spMk id="2" creationId="{58504405-5593-C149-8E54-03C3727E72CD}"/>
          </ac:spMkLst>
        </pc:spChg>
        <pc:spChg chg="mod">
          <ac:chgData name="Rob Young" userId="87ddfee0-a2c9-460a-a058-961019f2e8d3" providerId="ADAL" clId="{466A7F4C-CA75-C74B-BDCA-5075DAA3D416}" dt="2024-02-23T15:22:51.334" v="7530" actId="207"/>
          <ac:spMkLst>
            <pc:docMk/>
            <pc:sldMk cId="2601464217" sldId="326"/>
            <ac:spMk id="3" creationId="{885B5367-0895-A551-47FF-0B67B7E9E6CE}"/>
          </ac:spMkLst>
        </pc:spChg>
        <pc:spChg chg="del">
          <ac:chgData name="Rob Young" userId="87ddfee0-a2c9-460a-a058-961019f2e8d3" providerId="ADAL" clId="{466A7F4C-CA75-C74B-BDCA-5075DAA3D416}" dt="2024-02-23T15:23:44.195" v="7640" actId="478"/>
          <ac:spMkLst>
            <pc:docMk/>
            <pc:sldMk cId="2601464217" sldId="326"/>
            <ac:spMk id="4" creationId="{F21A25FB-BAC9-CAA5-5BF7-9763486681B7}"/>
          </ac:spMkLst>
        </pc:spChg>
        <pc:spChg chg="del">
          <ac:chgData name="Rob Young" userId="87ddfee0-a2c9-460a-a058-961019f2e8d3" providerId="ADAL" clId="{466A7F4C-CA75-C74B-BDCA-5075DAA3D416}" dt="2024-02-23T15:22:41.841" v="7510" actId="478"/>
          <ac:spMkLst>
            <pc:docMk/>
            <pc:sldMk cId="2601464217" sldId="326"/>
            <ac:spMk id="9" creationId="{8BAA0AFD-B894-16FE-F978-ED4527693474}"/>
          </ac:spMkLst>
        </pc:spChg>
        <pc:spChg chg="mod">
          <ac:chgData name="Rob Young" userId="87ddfee0-a2c9-460a-a058-961019f2e8d3" providerId="ADAL" clId="{466A7F4C-CA75-C74B-BDCA-5075DAA3D416}" dt="2024-02-23T15:24:36.857" v="7742" actId="1035"/>
          <ac:spMkLst>
            <pc:docMk/>
            <pc:sldMk cId="2601464217" sldId="326"/>
            <ac:spMk id="10" creationId="{18C69A0D-13FA-4883-067C-AEDD6A178A9A}"/>
          </ac:spMkLst>
        </pc:spChg>
        <pc:spChg chg="add mod">
          <ac:chgData name="Rob Young" userId="87ddfee0-a2c9-460a-a058-961019f2e8d3" providerId="ADAL" clId="{466A7F4C-CA75-C74B-BDCA-5075DAA3D416}" dt="2024-02-23T15:25:02.966" v="7755" actId="1035"/>
          <ac:spMkLst>
            <pc:docMk/>
            <pc:sldMk cId="2601464217" sldId="326"/>
            <ac:spMk id="12" creationId="{23C7B6A8-CC49-0A21-ABBA-36E1FA6850A0}"/>
          </ac:spMkLst>
        </pc:spChg>
        <pc:spChg chg="add mod">
          <ac:chgData name="Rob Young" userId="87ddfee0-a2c9-460a-a058-961019f2e8d3" providerId="ADAL" clId="{466A7F4C-CA75-C74B-BDCA-5075DAA3D416}" dt="2024-02-23T15:25:22.884" v="7805" actId="20577"/>
          <ac:spMkLst>
            <pc:docMk/>
            <pc:sldMk cId="2601464217" sldId="326"/>
            <ac:spMk id="13" creationId="{A2E8E2AE-BBD3-80BF-7566-DCC785D57B63}"/>
          </ac:spMkLst>
        </pc:spChg>
        <pc:picChg chg="del">
          <ac:chgData name="Rob Young" userId="87ddfee0-a2c9-460a-a058-961019f2e8d3" providerId="ADAL" clId="{466A7F4C-CA75-C74B-BDCA-5075DAA3D416}" dt="2024-02-23T15:22:38.765" v="7507" actId="478"/>
          <ac:picMkLst>
            <pc:docMk/>
            <pc:sldMk cId="2601464217" sldId="326"/>
            <ac:picMk id="5" creationId="{6D4DA12E-A3B9-1EFC-C784-BD2BB773EB75}"/>
          </ac:picMkLst>
        </pc:picChg>
        <pc:picChg chg="del">
          <ac:chgData name="Rob Young" userId="87ddfee0-a2c9-460a-a058-961019f2e8d3" providerId="ADAL" clId="{466A7F4C-CA75-C74B-BDCA-5075DAA3D416}" dt="2024-02-23T15:22:38.765" v="7507" actId="478"/>
          <ac:picMkLst>
            <pc:docMk/>
            <pc:sldMk cId="2601464217" sldId="326"/>
            <ac:picMk id="6" creationId="{D7BCEF93-1F25-34F6-F404-0E77E88F5DBD}"/>
          </ac:picMkLst>
        </pc:picChg>
        <pc:picChg chg="add mod">
          <ac:chgData name="Rob Young" userId="87ddfee0-a2c9-460a-a058-961019f2e8d3" providerId="ADAL" clId="{466A7F4C-CA75-C74B-BDCA-5075DAA3D416}" dt="2024-02-23T15:24:53.187" v="7747" actId="1076"/>
          <ac:picMkLst>
            <pc:docMk/>
            <pc:sldMk cId="2601464217" sldId="326"/>
            <ac:picMk id="7" creationId="{16A5F7E5-1A00-C8CA-859A-79DFAB6552E4}"/>
          </ac:picMkLst>
        </pc:picChg>
        <pc:picChg chg="add mod">
          <ac:chgData name="Rob Young" userId="87ddfee0-a2c9-460a-a058-961019f2e8d3" providerId="ADAL" clId="{466A7F4C-CA75-C74B-BDCA-5075DAA3D416}" dt="2024-02-23T15:24:40.505" v="7744" actId="1076"/>
          <ac:picMkLst>
            <pc:docMk/>
            <pc:sldMk cId="2601464217" sldId="326"/>
            <ac:picMk id="8" creationId="{039F0609-8605-7A48-EAE2-6E2C1F1D2E6C}"/>
          </ac:picMkLst>
        </pc:picChg>
        <pc:cxnChg chg="del">
          <ac:chgData name="Rob Young" userId="87ddfee0-a2c9-460a-a058-961019f2e8d3" providerId="ADAL" clId="{466A7F4C-CA75-C74B-BDCA-5075DAA3D416}" dt="2024-02-23T15:22:39.408" v="7508" actId="478"/>
          <ac:cxnSpMkLst>
            <pc:docMk/>
            <pc:sldMk cId="2601464217" sldId="326"/>
            <ac:cxnSpMk id="11" creationId="{D55CCF47-588B-6B1C-7ACA-D5E8CEB4582C}"/>
          </ac:cxnSpMkLst>
        </pc:cxnChg>
        <pc:cxnChg chg="del">
          <ac:chgData name="Rob Young" userId="87ddfee0-a2c9-460a-a058-961019f2e8d3" providerId="ADAL" clId="{466A7F4C-CA75-C74B-BDCA-5075DAA3D416}" dt="2024-02-23T15:22:40.404" v="7509" actId="478"/>
          <ac:cxnSpMkLst>
            <pc:docMk/>
            <pc:sldMk cId="2601464217" sldId="326"/>
            <ac:cxnSpMk id="16" creationId="{2AA83AB9-DC1D-8691-4904-067AE0FDDD0C}"/>
          </ac:cxnSpMkLst>
        </pc:cxnChg>
      </pc:sldChg>
      <pc:sldChg chg="modSp add mod">
        <pc:chgData name="Rob Young" userId="87ddfee0-a2c9-460a-a058-961019f2e8d3" providerId="ADAL" clId="{466A7F4C-CA75-C74B-BDCA-5075DAA3D416}" dt="2024-02-23T15:27:18.616" v="8214" actId="207"/>
        <pc:sldMkLst>
          <pc:docMk/>
          <pc:sldMk cId="2393938736" sldId="327"/>
        </pc:sldMkLst>
        <pc:spChg chg="mod">
          <ac:chgData name="Rob Young" userId="87ddfee0-a2c9-460a-a058-961019f2e8d3" providerId="ADAL" clId="{466A7F4C-CA75-C74B-BDCA-5075DAA3D416}" dt="2024-02-23T15:27:18.616" v="8214" actId="207"/>
          <ac:spMkLst>
            <pc:docMk/>
            <pc:sldMk cId="2393938736" sldId="327"/>
            <ac:spMk id="3" creationId="{D28D07FC-A3F5-1442-AA9D-A8DDC42A841C}"/>
          </ac:spMkLst>
        </pc:spChg>
      </pc:sldChg>
      <pc:sldChg chg="modSp add del mod">
        <pc:chgData name="Rob Young" userId="87ddfee0-a2c9-460a-a058-961019f2e8d3" providerId="ADAL" clId="{466A7F4C-CA75-C74B-BDCA-5075DAA3D416}" dt="2024-02-23T15:27:57.411" v="8236" actId="2696"/>
        <pc:sldMkLst>
          <pc:docMk/>
          <pc:sldMk cId="170659019" sldId="328"/>
        </pc:sldMkLst>
        <pc:spChg chg="mod">
          <ac:chgData name="Rob Young" userId="87ddfee0-a2c9-460a-a058-961019f2e8d3" providerId="ADAL" clId="{466A7F4C-CA75-C74B-BDCA-5075DAA3D416}" dt="2024-02-23T15:27:43.928" v="8235" actId="20577"/>
          <ac:spMkLst>
            <pc:docMk/>
            <pc:sldMk cId="170659019" sldId="328"/>
            <ac:spMk id="8" creationId="{7B519B79-7FC7-4B46-BD3C-375BBD99CFCF}"/>
          </ac:spMkLst>
        </pc:spChg>
      </pc:sldChg>
      <pc:sldChg chg="add del">
        <pc:chgData name="Rob Young" userId="87ddfee0-a2c9-460a-a058-961019f2e8d3" providerId="ADAL" clId="{466A7F4C-CA75-C74B-BDCA-5075DAA3D416}" dt="2024-02-23T15:27:37.701" v="8216" actId="2696"/>
        <pc:sldMkLst>
          <pc:docMk/>
          <pc:sldMk cId="346071933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A21A-F70B-CE4F-85F4-AB5D1EAB7A83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69F72-EDF3-2444-9A55-46F3B9B9F7A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61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708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Beta = false negative rate (Ha is true but less than 5% significance rate)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365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Sample size works because it has the effect of decreasing the standard deviation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065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 you increase the significance level alpha, you go from 0.05-0.1 (so increasing the probability of a Type I error) but this therefore decreases the beta and the Type II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75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Sample size!!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87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769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47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086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924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330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Number of simulations will yield precision of estimate</a:t>
            </a:r>
          </a:p>
          <a:p>
            <a:pPr algn="l" fontAlgn="base"/>
            <a:r>
              <a:rPr lang="en-GB" dirty="0"/>
              <a:t>Number of simulations likely limited by compute </a:t>
            </a:r>
            <a:r>
              <a:rPr lang="en-GB" dirty="0" err="1"/>
              <a:t>power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egoe UI Web (West European)"/>
              </a:rPr>
              <a:t>Hi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  <a:t>, </a:t>
            </a:r>
          </a:p>
          <a:p>
            <a:pPr algn="l" fontAlgn="base"/>
            <a:br>
              <a:rPr lang="en-GB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55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092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There is some complicated maths which I will not go into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63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61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58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2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464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 = cutoff</a:t>
            </a:r>
          </a:p>
          <a:p>
            <a:r>
              <a:rPr lang="en-GB" dirty="0"/>
              <a:t>A = false positive rare</a:t>
            </a:r>
          </a:p>
          <a:p>
            <a:r>
              <a:rPr lang="en-GB" dirty="0"/>
              <a:t>Beta = false negative rate (Ha is true but less than 5% significance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37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 = cutoff</a:t>
            </a:r>
          </a:p>
          <a:p>
            <a:r>
              <a:rPr lang="en-GB" dirty="0"/>
              <a:t>A = false positive rare</a:t>
            </a:r>
          </a:p>
          <a:p>
            <a:r>
              <a:rPr lang="en-GB" dirty="0"/>
              <a:t>Beta = false negative rate (Ha is true but less than 5% significance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57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Beta = false negative rate (Ha is true but less than 5% significance rate)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86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F70C-69E1-A14A-956B-56194224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1D28A-1287-AA4A-9AAA-A8B2888B0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3133-1235-2D45-8803-A5BEBBB3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7BD76-E94D-D043-BDEC-D1BE5961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6884-CDA6-CF4E-8167-A1526130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0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D35-A13E-8246-92E2-240D8A5A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A820-B8DF-954D-8A07-61513714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FBAD-4660-9745-A4B5-BA70E6F6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7AB3-38A0-7844-9714-B5C2C2E3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D45A-D606-3942-98B0-138D7D3A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14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7914B-A343-7F4C-A11E-88F7A5849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7CBE7-CEF2-3C48-952B-D30C857B9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A032-D72C-534A-86A6-5DB956A1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3D94-B1FB-1741-AB26-8105CC11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F0A7-FABA-B445-9508-1FFCF7F1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77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BB1B-8BFF-644A-9DC2-0F86B31D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63E0-1D5B-C246-99B7-FBCA169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4163-2288-8540-9AA0-1CB40941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4DE5-14F9-0C49-A198-7CB1D28E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B24AE-EE08-8A4B-B65B-836FDD66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01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631B-AA04-F14F-BF83-224A73EB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39AFE-CAFB-3746-984F-EED556AC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C1B3-802B-0248-AA6A-48B4E126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5EEEB-D00C-F94E-8BF7-E8982F09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D385-0FCC-AA47-8693-7E0BA1E5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2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505B-F892-4A4F-9855-3102F81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4F00-42A5-974F-AED2-B66F3FC82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2853-FA31-E841-B8AA-E9C328E51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15B72-FCA9-E64E-B7C4-064ABC01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FC3B5-EC11-A842-8B3B-9A45943D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11ADB-D156-D64E-A134-EEC0EA53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7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DF63-8534-E045-A348-51C8FE67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8688C-8E1A-8147-9AC0-26E9F945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58B10-3589-6344-AEE1-9D9129237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7F2CE-5762-9A44-9D26-5947DBD4E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C225B-0DA6-B345-845D-E53159BB3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CDC08-8DFC-D94C-9416-8062DCD7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C05A8-5E7D-9645-8745-7B5C6C46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18D77-E2C4-DA40-AB15-8C11E96D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5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E617-5A60-B941-A2A6-E11327A2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90467-F9A5-624A-AB3E-B23D2CAD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D4E19-5E9C-EE43-98CA-81E13260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F580B-8564-FC4A-9230-BFFF5B18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03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3211A-996D-6A4F-A875-96495178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C3441-AEA7-2043-B849-A8BC7B80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3D199-7B45-4E47-89B8-CB28B5A2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19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7DE9-E577-C649-9B29-DDB01069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1E62-1643-5742-99C0-4055CAAB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33579-9224-4947-9EE1-85FE0CD5B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D1D7B-7ACB-174E-AF2B-16CC6885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339E2-1F41-904F-917A-D464D59C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A2F0B-A964-DB4E-B65B-67B47DA2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53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54D6-CDAD-AB4D-A57F-D2C14611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00697-0DFC-7F48-8384-CBB46286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2E3EE-393C-D643-915B-A0A8E9FC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8E72-5177-6D41-875D-009FC96D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A584B-9685-1846-869E-8936551B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C1395-967B-B044-A1E9-DECCEEF5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0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7C381-A38A-6146-BBDA-9F16C700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61580-5EC7-5841-BD6E-5A208720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B134B-6BDA-2646-8C0D-CCE29BF1F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F348-DF48-8E4D-A07C-064589B43876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FA7E-ABB3-9747-921F-23205B854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AFF5-24A5-304D-8A7C-D99BF7D1B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46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bert.young@ed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bert.young@ed.ac.u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FC3444-6741-454F-B10B-0C96FE021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9791"/>
            <a:ext cx="9144000" cy="1206661"/>
          </a:xfrm>
        </p:spPr>
        <p:txBody>
          <a:bodyPr>
            <a:noAutofit/>
          </a:bodyPr>
          <a:lstStyle/>
          <a:p>
            <a:r>
              <a:rPr lang="en-GB" sz="3000" dirty="0"/>
              <a:t>ADS2, Lecture 2.4</a:t>
            </a:r>
          </a:p>
          <a:p>
            <a:r>
              <a:rPr lang="en-GB" sz="3000" dirty="0"/>
              <a:t>Dr Rob Young – </a:t>
            </a:r>
            <a:r>
              <a:rPr lang="en-GB" sz="3000" dirty="0">
                <a:hlinkClick r:id="rId2"/>
              </a:rPr>
              <a:t>robert.young@ed.ac.uk</a:t>
            </a:r>
            <a:r>
              <a:rPr lang="en-GB" sz="3000" dirty="0"/>
              <a:t> </a:t>
            </a:r>
          </a:p>
          <a:p>
            <a:r>
              <a:rPr lang="en-GB" sz="3000" dirty="0"/>
              <a:t>Semester 2, 2023/24</a:t>
            </a:r>
          </a:p>
        </p:txBody>
      </p:sp>
      <p:pic>
        <p:nvPicPr>
          <p:cNvPr id="1025" name="Picture 1" descr="page1image43643696">
            <a:extLst>
              <a:ext uri="{FF2B5EF4-FFF2-40B4-BE49-F238E27FC236}">
                <a16:creationId xmlns:a16="http://schemas.microsoft.com/office/drawing/2014/main" id="{FC3C6E5A-053A-B446-B972-9E95D545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87" y="355046"/>
            <a:ext cx="10585426" cy="21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2C398A7-42F2-604A-AF11-FD61E8211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743" y="3173884"/>
            <a:ext cx="9320514" cy="99898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+mn-lt"/>
              </a:rPr>
              <a:t>Power and sample size</a:t>
            </a:r>
            <a:endParaRPr lang="en-GB" sz="50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329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So what power do we need?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3F4764-0C60-2021-F699-3337A01F7E5B}"/>
              </a:ext>
            </a:extLst>
          </p:cNvPr>
          <p:cNvSpPr txBox="1">
            <a:spLocks/>
          </p:cNvSpPr>
          <p:nvPr/>
        </p:nvSpPr>
        <p:spPr>
          <a:xfrm>
            <a:off x="6770076" y="2086707"/>
            <a:ext cx="4906108" cy="4090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500" b="1" dirty="0">
                <a:solidFill>
                  <a:schemeClr val="accent1"/>
                </a:solidFill>
              </a:rPr>
              <a:t>It depends on the type of study!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500" b="1" dirty="0"/>
          </a:p>
          <a:p>
            <a:r>
              <a:rPr lang="en-GB" sz="2500" dirty="0"/>
              <a:t>In clinical trials, Phase III: industry minimum=80%</a:t>
            </a:r>
          </a:p>
          <a:p>
            <a:endParaRPr lang="en-GB" sz="2500" dirty="0"/>
          </a:p>
          <a:p>
            <a:r>
              <a:rPr lang="en-GB" sz="2500" dirty="0"/>
              <a:t>Some say Type I Error=Type II Error</a:t>
            </a:r>
          </a:p>
          <a:p>
            <a:endParaRPr lang="en-GB" sz="2500" dirty="0"/>
          </a:p>
          <a:p>
            <a:r>
              <a:rPr lang="en-GB" sz="2500" dirty="0"/>
              <a:t>Omics studies: aim for high power, because you want to minimise Type II </a:t>
            </a:r>
            <a:r>
              <a:rPr lang="en-GB" sz="2500" dirty="0" err="1"/>
              <a:t>errr</a:t>
            </a:r>
            <a:endParaRPr lang="en-GB" sz="25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9F1A2D-53D2-FDE1-01E7-74E238BB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" y="1642513"/>
            <a:ext cx="5650550" cy="3572974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C5BF7BA-31D4-0127-909A-F1822E5F6183}"/>
              </a:ext>
            </a:extLst>
          </p:cNvPr>
          <p:cNvSpPr txBox="1">
            <a:spLocks/>
          </p:cNvSpPr>
          <p:nvPr/>
        </p:nvSpPr>
        <p:spPr>
          <a:xfrm>
            <a:off x="699378" y="5172013"/>
            <a:ext cx="5220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100" b="1" dirty="0"/>
              <a:t>Power of a hypothesis test</a:t>
            </a:r>
          </a:p>
          <a:p>
            <a:r>
              <a:rPr lang="en-GB" sz="2100" dirty="0">
                <a:solidFill>
                  <a:srgbClr val="C00000"/>
                </a:solidFill>
                <a:latin typeface="+mn-lt"/>
              </a:rPr>
              <a:t>Power = 1 - β = P(reject </a:t>
            </a:r>
            <a:r>
              <a:rPr lang="en-GB" sz="2100" dirty="0">
                <a:solidFill>
                  <a:srgbClr val="C00000"/>
                </a:solidFill>
              </a:rPr>
              <a:t>H</a:t>
            </a:r>
            <a:r>
              <a:rPr lang="en-GB" sz="2100" baseline="-25000" dirty="0">
                <a:solidFill>
                  <a:srgbClr val="C00000"/>
                </a:solidFill>
              </a:rPr>
              <a:t>o</a:t>
            </a:r>
            <a:r>
              <a:rPr lang="en-GB" sz="2100" dirty="0">
                <a:solidFill>
                  <a:srgbClr val="C00000"/>
                </a:solidFill>
              </a:rPr>
              <a:t>|H</a:t>
            </a:r>
            <a:r>
              <a:rPr lang="en-GB" sz="2100" baseline="-25000" dirty="0">
                <a:solidFill>
                  <a:srgbClr val="C00000"/>
                </a:solidFill>
              </a:rPr>
              <a:t>1</a:t>
            </a:r>
            <a:r>
              <a:rPr lang="en-GB" sz="2100" dirty="0">
                <a:solidFill>
                  <a:srgbClr val="C00000"/>
                </a:solidFill>
              </a:rPr>
              <a:t> true)</a:t>
            </a:r>
          </a:p>
          <a:p>
            <a:r>
              <a:rPr lang="en-GB" sz="2100" dirty="0"/>
              <a:t>Probability of rejecting the null hypothesis if the alternative hypothesis is true</a:t>
            </a:r>
          </a:p>
          <a:p>
            <a:pPr marL="0" indent="0">
              <a:buNone/>
            </a:pPr>
            <a:endParaRPr lang="en-GB" sz="2100" dirty="0"/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55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Factors affecting (statistical) power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76FDF-FDAD-54F8-837B-6DFD7A325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986756"/>
            <a:ext cx="10242969" cy="46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Factors affecting (statistical) power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21B7E-FE6A-ECB3-FAAA-FDEDD8C9B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646" y="2120596"/>
            <a:ext cx="10111154" cy="45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Factors affecting (statistical) power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FDDC2-C82F-3239-0404-8F822686E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741" y="2140539"/>
            <a:ext cx="8878765" cy="435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1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Factors affecting (statistical) power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DEA930-5F0D-4581-8AF4-4F087B7723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2"/>
          <a:stretch/>
        </p:blipFill>
        <p:spPr>
          <a:xfrm>
            <a:off x="650999" y="2282825"/>
            <a:ext cx="10626565" cy="396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Factors affecting (statistical) power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2D533-06F4-1403-9B66-2073AD370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7112"/>
            <a:ext cx="6388100" cy="377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A64BF-B930-402C-7775-E9319A48B776}"/>
              </a:ext>
            </a:extLst>
          </p:cNvPr>
          <p:cNvSpPr txBox="1"/>
          <p:nvPr/>
        </p:nvSpPr>
        <p:spPr>
          <a:xfrm>
            <a:off x="6775939" y="3742147"/>
            <a:ext cx="41030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1"/>
                </a:solidFill>
              </a:rPr>
              <a:t>In reality, which of the four factors can we change to increase the statistical power?</a:t>
            </a:r>
          </a:p>
        </p:txBody>
      </p:sp>
    </p:spTree>
    <p:extLst>
      <p:ext uri="{BB962C8B-B14F-4D97-AF65-F5344CB8AC3E}">
        <p14:creationId xmlns:p14="http://schemas.microsoft.com/office/powerpoint/2010/main" val="391602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Power and 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4AF7-EA9E-A123-3ED8-95F4C929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have </a:t>
            </a:r>
            <a:r>
              <a:rPr lang="en-GB" b="1" dirty="0">
                <a:solidFill>
                  <a:schemeClr val="accent1"/>
                </a:solidFill>
              </a:rPr>
              <a:t>enough statistical power</a:t>
            </a:r>
            <a:r>
              <a:rPr lang="en-GB" dirty="0"/>
              <a:t>, we need to have an </a:t>
            </a:r>
            <a:r>
              <a:rPr lang="en-GB" b="1" dirty="0">
                <a:solidFill>
                  <a:schemeClr val="accent1"/>
                </a:solidFill>
              </a:rPr>
              <a:t>adequate sample size</a:t>
            </a:r>
            <a:r>
              <a:rPr lang="en-GB" dirty="0"/>
              <a:t>.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4E6D5-90A7-F1B3-D865-9E5CD51B2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42" b="2738"/>
          <a:stretch/>
        </p:blipFill>
        <p:spPr>
          <a:xfrm>
            <a:off x="504091" y="2705038"/>
            <a:ext cx="11254734" cy="40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02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Choosing your power level – ethical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4AF7-EA9E-A123-3ED8-95F4C929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>
                <a:solidFill>
                  <a:schemeClr val="accent1"/>
                </a:solidFill>
              </a:rPr>
              <a:t>What problems do you think we will have?</a:t>
            </a:r>
          </a:p>
          <a:p>
            <a:endParaRPr lang="en-GB" sz="2500" dirty="0"/>
          </a:p>
          <a:p>
            <a:r>
              <a:rPr lang="en-GB" sz="2500" b="1" dirty="0"/>
              <a:t>Too small a sample size with an underpowered study:</a:t>
            </a:r>
          </a:p>
          <a:p>
            <a:pPr lvl="1"/>
            <a:r>
              <a:rPr lang="en-GB" sz="2500" dirty="0"/>
              <a:t>Waste resources; can’t reject H</a:t>
            </a:r>
            <a:r>
              <a:rPr lang="en-GB" sz="2500" baseline="-25000" dirty="0"/>
              <a:t>o</a:t>
            </a:r>
            <a:endParaRPr lang="en-GB" sz="2500" dirty="0"/>
          </a:p>
          <a:p>
            <a:pPr lvl="1"/>
            <a:r>
              <a:rPr lang="en-GB" sz="2500" dirty="0"/>
              <a:t>Misleading conclusions if results are nonsignificant</a:t>
            </a:r>
          </a:p>
          <a:p>
            <a:pPr lvl="1"/>
            <a:r>
              <a:rPr lang="en-GB" sz="2500" dirty="0"/>
              <a:t>Unethical if the conclusions lead to inferior treatment clinically</a:t>
            </a:r>
            <a:endParaRPr lang="en-GB" sz="2500" b="1" dirty="0"/>
          </a:p>
          <a:p>
            <a:r>
              <a:rPr lang="en-GB" sz="2500" b="1" dirty="0"/>
              <a:t>Too big a sample size with an overpowered study:</a:t>
            </a:r>
          </a:p>
          <a:p>
            <a:pPr lvl="1"/>
            <a:r>
              <a:rPr lang="en-GB" sz="2400" dirty="0"/>
              <a:t>Waste resources; especially for needless sacrifice of animals</a:t>
            </a:r>
          </a:p>
          <a:p>
            <a:pPr lvl="1"/>
            <a:r>
              <a:rPr lang="en-GB" sz="2400" dirty="0"/>
              <a:t>Pick up essentially trivial results which are meaningless</a:t>
            </a:r>
          </a:p>
          <a:p>
            <a:pPr lvl="1"/>
            <a:r>
              <a:rPr lang="en-GB" sz="2400" dirty="0"/>
              <a:t>Cost of collecting data &gt; benefits</a:t>
            </a:r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C4B18-CF1C-FA49-8DE7-64884784D4B8}"/>
              </a:ext>
            </a:extLst>
          </p:cNvPr>
          <p:cNvSpPr/>
          <p:nvPr/>
        </p:nvSpPr>
        <p:spPr>
          <a:xfrm>
            <a:off x="750277" y="3212123"/>
            <a:ext cx="9366738" cy="1137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3844B-C6D5-BC3E-3179-85532BC1919A}"/>
              </a:ext>
            </a:extLst>
          </p:cNvPr>
          <p:cNvSpPr/>
          <p:nvPr/>
        </p:nvSpPr>
        <p:spPr>
          <a:xfrm>
            <a:off x="838200" y="4888523"/>
            <a:ext cx="9366738" cy="1137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6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Stopping rules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4AF7-EA9E-A123-3ED8-95F4C929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74"/>
            <a:ext cx="10515600" cy="4351338"/>
          </a:xfrm>
        </p:spPr>
        <p:txBody>
          <a:bodyPr>
            <a:normAutofit/>
          </a:bodyPr>
          <a:lstStyle/>
          <a:p>
            <a:r>
              <a:rPr lang="en-GB" sz="2500" dirty="0"/>
              <a:t>Stop after the power analysis, even before you collect samples:</a:t>
            </a:r>
          </a:p>
          <a:p>
            <a:pPr lvl="1"/>
            <a:r>
              <a:rPr lang="en-GB" sz="2100" dirty="0"/>
              <a:t>If, to reach a decent power (~80%), you need to collect sample numbers that are impossible to achieve (money, time, ethical issues, etc).</a:t>
            </a:r>
            <a:endParaRPr lang="en-GB" sz="2000" b="1" dirty="0"/>
          </a:p>
          <a:p>
            <a:pPr lvl="1"/>
            <a:endParaRPr lang="en-GB" sz="2000" b="1" dirty="0"/>
          </a:p>
          <a:p>
            <a:r>
              <a:rPr lang="en-GB" sz="2500" dirty="0"/>
              <a:t>Stop at different stages of clinical trials:</a:t>
            </a:r>
          </a:p>
          <a:p>
            <a:pPr lvl="1"/>
            <a:r>
              <a:rPr lang="en-GB" sz="2100" dirty="0"/>
              <a:t>Clinical trials are unusual in that enrolment of subjects is a continual process staggered in time. </a:t>
            </a:r>
          </a:p>
          <a:p>
            <a:pPr marL="457200" lvl="1" indent="0">
              <a:buNone/>
            </a:pPr>
            <a:endParaRPr lang="en-GB" sz="21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64A81A-9971-7BFA-C190-9FA31A2F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32849"/>
              </p:ext>
            </p:extLst>
          </p:nvPr>
        </p:nvGraphicFramePr>
        <p:xfrm>
          <a:off x="838199" y="4048494"/>
          <a:ext cx="10515599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117">
                  <a:extLst>
                    <a:ext uri="{9D8B030D-6E8A-4147-A177-3AD203B41FA5}">
                      <a16:colId xmlns:a16="http://schemas.microsoft.com/office/drawing/2014/main" val="69218575"/>
                    </a:ext>
                  </a:extLst>
                </a:gridCol>
                <a:gridCol w="3791682">
                  <a:extLst>
                    <a:ext uri="{9D8B030D-6E8A-4147-A177-3AD203B41FA5}">
                      <a16:colId xmlns:a16="http://schemas.microsoft.com/office/drawing/2014/main" val="1792292943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968219506"/>
                    </a:ext>
                  </a:extLst>
                </a:gridCol>
                <a:gridCol w="3428998">
                  <a:extLst>
                    <a:ext uri="{9D8B030D-6E8A-4147-A177-3AD203B41FA5}">
                      <a16:colId xmlns:a16="http://schemas.microsoft.com/office/drawing/2014/main" val="3650048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When to stop?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Phase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Drug resistance, metabolism, side-effects,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 100 </a:t>
                      </a:r>
                    </a:p>
                    <a:p>
                      <a:pPr algn="ctr"/>
                      <a:r>
                        <a:rPr lang="en-GB" dirty="0"/>
                        <a:t>(normally 20-30)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sz="1700" dirty="0"/>
                        <a:t>If a treatment can be proven to be clearly </a:t>
                      </a:r>
                      <a:r>
                        <a:rPr lang="en-GB" sz="1700" b="1" dirty="0"/>
                        <a:t>beneficial</a:t>
                      </a:r>
                      <a:r>
                        <a:rPr lang="en-GB" sz="1700" dirty="0"/>
                        <a:t> or </a:t>
                      </a:r>
                      <a:r>
                        <a:rPr lang="en-GB" sz="1700" b="1" dirty="0"/>
                        <a:t>harmful</a:t>
                      </a:r>
                      <a:r>
                        <a:rPr lang="en-GB" sz="1700" dirty="0"/>
                        <a:t> compared to the concurrent </a:t>
                      </a:r>
                      <a:r>
                        <a:rPr lang="en-GB" sz="1700" b="1" dirty="0"/>
                        <a:t>control</a:t>
                      </a:r>
                      <a:r>
                        <a:rPr lang="en-GB" sz="1700" dirty="0"/>
                        <a:t>, or to be obviously futile, based on a predefined analysis of an incomplete data set while the study is ongoing, the investigators may </a:t>
                      </a:r>
                      <a:r>
                        <a:rPr lang="en-GB" sz="1700" b="1" dirty="0"/>
                        <a:t>stop the study early. </a:t>
                      </a:r>
                      <a:endParaRPr lang="en-GB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Phase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Effectiveness in a defined group compared to the 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 least 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0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Phase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Effective and safety compared to the existing 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 least 300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4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Phase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&gt; 2,000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15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6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Choosing your power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81EAC-881C-4D91-9132-9E65607D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all about a balance between risks (𝝰 and β)</a:t>
            </a:r>
          </a:p>
          <a:p>
            <a:endParaRPr lang="en-GB" dirty="0"/>
          </a:p>
          <a:p>
            <a:r>
              <a:rPr lang="en-GB" dirty="0"/>
              <a:t>Generally, a Type I error is considered worse so 𝝰 is rarely &gt; 0.05</a:t>
            </a:r>
          </a:p>
          <a:p>
            <a:r>
              <a:rPr lang="en-GB" dirty="0"/>
              <a:t>Generally, if we can tolerate a 5% type I error, we can tolerate a 20% type II error</a:t>
            </a:r>
          </a:p>
          <a:p>
            <a:r>
              <a:rPr lang="en-GB" dirty="0"/>
              <a:t>Large clinical trials use 0.9 or 0.95 (90-95% power, β = 0.1 – 0.05).</a:t>
            </a:r>
          </a:p>
          <a:p>
            <a:r>
              <a:rPr lang="en-GB" dirty="0"/>
              <a:t>Animal studies usually use 0.8 (</a:t>
            </a:r>
            <a:r>
              <a:rPr lang="en-GB" dirty="0">
                <a:highlight>
                  <a:srgbClr val="FFFF00"/>
                </a:highlight>
              </a:rPr>
              <a:t>80% power</a:t>
            </a:r>
            <a:r>
              <a:rPr lang="en-GB" dirty="0"/>
              <a:t>, β = 0.2).		</a:t>
            </a:r>
          </a:p>
        </p:txBody>
      </p:sp>
    </p:spTree>
    <p:extLst>
      <p:ext uri="{BB962C8B-B14F-4D97-AF65-F5344CB8AC3E}">
        <p14:creationId xmlns:p14="http://schemas.microsoft.com/office/powerpoint/2010/main" val="223315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59E8-35EE-6E46-B60C-20B4283CD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1690688"/>
            <a:ext cx="5191593" cy="45118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500" dirty="0"/>
              <a:t>This lecture contains questions that I will ask you to think about in class. Providing the answers beforehand would defeat that purpose.</a:t>
            </a:r>
          </a:p>
          <a:p>
            <a:pPr marL="0" indent="0" algn="just">
              <a:buNone/>
            </a:pPr>
            <a:r>
              <a:rPr lang="en-GB" sz="2500" dirty="0"/>
              <a:t>Therefore, the version of the slides available to you before the lecture will not contain all of the information that is presented in the lecture.</a:t>
            </a:r>
          </a:p>
          <a:p>
            <a:pPr marL="0" indent="0" algn="just">
              <a:buNone/>
            </a:pPr>
            <a:r>
              <a:rPr lang="en-GB" sz="2500" dirty="0"/>
              <a:t>A complete version will be uploaded to Blackboard Learn after the lecture. In the meantime, here is a famous painting of a red stag.</a:t>
            </a:r>
          </a:p>
          <a:p>
            <a:pPr marL="0" indent="0" algn="just">
              <a:buNone/>
            </a:pPr>
            <a:endParaRPr lang="en-GB" sz="25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F512B5-D524-0042-BBFD-32F19CC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05" y="365125"/>
            <a:ext cx="1171093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+mn-lt"/>
              </a:rPr>
              <a:t>Pre-lecture version</a:t>
            </a:r>
            <a:endParaRPr lang="en-GB" sz="3500" b="1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6034C0-02AE-7E47-B3A2-E5FC4D391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67" y="1690688"/>
            <a:ext cx="4412972" cy="43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02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How to calculate power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3592D-4D94-4C3F-6E77-B6C35C28A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83"/>
          <a:stretch/>
        </p:blipFill>
        <p:spPr>
          <a:xfrm>
            <a:off x="0" y="1155699"/>
            <a:ext cx="6314362" cy="5548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8A763B-5983-3E74-BF6A-B5802B9499A1}"/>
              </a:ext>
            </a:extLst>
          </p:cNvPr>
          <p:cNvSpPr txBox="1"/>
          <p:nvPr/>
        </p:nvSpPr>
        <p:spPr>
          <a:xfrm>
            <a:off x="6471138" y="1479674"/>
            <a:ext cx="53457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Now you are probably wondering if this conclusion is due to a lack of statistical power…</a:t>
            </a:r>
          </a:p>
          <a:p>
            <a:endParaRPr lang="en-GB" sz="2100" dirty="0"/>
          </a:p>
          <a:p>
            <a:r>
              <a:rPr lang="en-GB" sz="2100" dirty="0"/>
              <a:t>…but…</a:t>
            </a:r>
          </a:p>
          <a:p>
            <a:endParaRPr lang="en-GB" sz="2100" dirty="0"/>
          </a:p>
          <a:p>
            <a:r>
              <a:rPr lang="en-GB" sz="2100" dirty="0"/>
              <a:t>Power calculations: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Depend on the study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May not be hard, but can be very algebra 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May want to use use a computer program or consult a statistician (or ADS2 student!)</a:t>
            </a:r>
          </a:p>
        </p:txBody>
      </p:sp>
    </p:spTree>
    <p:extLst>
      <p:ext uri="{BB962C8B-B14F-4D97-AF65-F5344CB8AC3E}">
        <p14:creationId xmlns:p14="http://schemas.microsoft.com/office/powerpoint/2010/main" val="384442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Using simulation to calculate power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5B5367-0895-A551-47FF-0B67B7E9E6CE}"/>
              </a:ext>
            </a:extLst>
          </p:cNvPr>
          <p:cNvSpPr txBox="1"/>
          <p:nvPr/>
        </p:nvSpPr>
        <p:spPr>
          <a:xfrm>
            <a:off x="838200" y="1479674"/>
            <a:ext cx="1693985" cy="17081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0" dirty="0"/>
              <a:t>Our data:</a:t>
            </a:r>
          </a:p>
          <a:p>
            <a:r>
              <a:rPr lang="en-GB" sz="2100" dirty="0"/>
              <a:t>X = 491.6</a:t>
            </a:r>
          </a:p>
          <a:p>
            <a:r>
              <a:rPr lang="en-GB" sz="2100" dirty="0"/>
              <a:t>sigma = 24.8</a:t>
            </a:r>
          </a:p>
          <a:p>
            <a:r>
              <a:rPr lang="en-GB" sz="2100" dirty="0"/>
              <a:t>n = 20</a:t>
            </a:r>
          </a:p>
          <a:p>
            <a:r>
              <a:rPr lang="en-GB" sz="2100" dirty="0"/>
              <a:t>mu =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A25FB-BAC9-CAA5-5BF7-9763486681B7}"/>
              </a:ext>
            </a:extLst>
          </p:cNvPr>
          <p:cNvSpPr txBox="1"/>
          <p:nvPr/>
        </p:nvSpPr>
        <p:spPr>
          <a:xfrm>
            <a:off x="8768861" y="4117462"/>
            <a:ext cx="2954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1"/>
                </a:solidFill>
              </a:rPr>
              <a:t>Which is more reliable, in your opinion?</a:t>
            </a:r>
          </a:p>
        </p:txBody>
      </p:sp>
      <p:pic>
        <p:nvPicPr>
          <p:cNvPr id="5" name="Screenshot 2020-11-19 at 11.46.47.png" descr="Screenshot 2020-11-19 at 11.46.47.png">
            <a:extLst>
              <a:ext uri="{FF2B5EF4-FFF2-40B4-BE49-F238E27FC236}">
                <a16:creationId xmlns:a16="http://schemas.microsoft.com/office/drawing/2014/main" id="{6D4DA12E-A3B9-1EFC-C784-BD2BB773E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27" y="5117326"/>
            <a:ext cx="7212116" cy="52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Screenshot 2020-11-19 at 13.36.57.png" descr="Screenshot 2020-11-19 at 13.36.57.png">
            <a:extLst>
              <a:ext uri="{FF2B5EF4-FFF2-40B4-BE49-F238E27FC236}">
                <a16:creationId xmlns:a16="http://schemas.microsoft.com/office/drawing/2014/main" id="{D7BCEF93-1F25-34F6-F404-0E77E88F5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27" y="3314662"/>
            <a:ext cx="6825991" cy="16056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AA0AFD-B894-16FE-F978-ED4527693474}"/>
              </a:ext>
            </a:extLst>
          </p:cNvPr>
          <p:cNvSpPr txBox="1"/>
          <p:nvPr/>
        </p:nvSpPr>
        <p:spPr>
          <a:xfrm>
            <a:off x="6846276" y="5836916"/>
            <a:ext cx="2954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1"/>
                </a:solidFill>
              </a:rPr>
              <a:t>Simulation result in R</a:t>
            </a:r>
          </a:p>
          <a:p>
            <a:r>
              <a:rPr lang="en-GB" sz="2100" dirty="0">
                <a:solidFill>
                  <a:schemeClr val="accent1"/>
                </a:solidFill>
              </a:rPr>
              <a:t>power.20=0.42669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69A0D-13FA-4883-067C-AEDD6A178A9A}"/>
              </a:ext>
            </a:extLst>
          </p:cNvPr>
          <p:cNvSpPr txBox="1"/>
          <p:nvPr/>
        </p:nvSpPr>
        <p:spPr>
          <a:xfrm>
            <a:off x="7291753" y="2190504"/>
            <a:ext cx="3399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err="1">
                <a:solidFill>
                  <a:schemeClr val="accent1"/>
                </a:solidFill>
              </a:rPr>
              <a:t>Power.t.test</a:t>
            </a:r>
            <a:r>
              <a:rPr lang="en-GB" sz="2100" dirty="0">
                <a:solidFill>
                  <a:schemeClr val="accent1"/>
                </a:solidFill>
              </a:rPr>
              <a:t> built-in function</a:t>
            </a:r>
          </a:p>
          <a:p>
            <a:r>
              <a:rPr lang="en-GB" sz="2100" dirty="0">
                <a:solidFill>
                  <a:schemeClr val="accent1"/>
                </a:solidFill>
              </a:rPr>
              <a:t>power.20=0.49581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D55CCF47-588B-6B1C-7ACA-D5E8CEB4582C}"/>
              </a:ext>
            </a:extLst>
          </p:cNvPr>
          <p:cNvCxnSpPr>
            <a:cxnSpLocks/>
          </p:cNvCxnSpPr>
          <p:nvPr/>
        </p:nvCxnSpPr>
        <p:spPr>
          <a:xfrm flipV="1">
            <a:off x="7613418" y="2966637"/>
            <a:ext cx="1296120" cy="1277117"/>
          </a:xfrm>
          <a:prstGeom prst="curvedConnector3">
            <a:avLst>
              <a:gd name="adj1" fmla="val 11150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AA83AB9-DC1D-8691-4904-067AE0FDDD0C}"/>
              </a:ext>
            </a:extLst>
          </p:cNvPr>
          <p:cNvCxnSpPr>
            <a:cxnSpLocks/>
          </p:cNvCxnSpPr>
          <p:nvPr/>
        </p:nvCxnSpPr>
        <p:spPr>
          <a:xfrm>
            <a:off x="8031421" y="5394579"/>
            <a:ext cx="878117" cy="442337"/>
          </a:xfrm>
          <a:prstGeom prst="curvedConnector3">
            <a:avLst>
              <a:gd name="adj1" fmla="val 1354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1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Calculating the minimum sample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5B5367-0895-A551-47FF-0B67B7E9E6CE}"/>
              </a:ext>
            </a:extLst>
          </p:cNvPr>
          <p:cNvSpPr txBox="1"/>
          <p:nvPr/>
        </p:nvSpPr>
        <p:spPr>
          <a:xfrm>
            <a:off x="838200" y="1479674"/>
            <a:ext cx="1693985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0" dirty="0"/>
              <a:t>Our data:</a:t>
            </a:r>
          </a:p>
          <a:p>
            <a:r>
              <a:rPr lang="en-GB" sz="2100" dirty="0"/>
              <a:t>X = 491.6</a:t>
            </a:r>
          </a:p>
          <a:p>
            <a:r>
              <a:rPr lang="en-GB" sz="2100" dirty="0"/>
              <a:t>sigma = 24.8</a:t>
            </a:r>
          </a:p>
          <a:p>
            <a:r>
              <a:rPr lang="en-GB" sz="2100" dirty="0">
                <a:solidFill>
                  <a:schemeClr val="accent1"/>
                </a:solidFill>
              </a:rPr>
              <a:t>power = 0.8</a:t>
            </a:r>
          </a:p>
          <a:p>
            <a:r>
              <a:rPr lang="en-GB" sz="2100" dirty="0"/>
              <a:t>n = 20</a:t>
            </a:r>
          </a:p>
          <a:p>
            <a:r>
              <a:rPr lang="en-GB" sz="2100" dirty="0"/>
              <a:t>mu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69A0D-13FA-4883-067C-AEDD6A178A9A}"/>
              </a:ext>
            </a:extLst>
          </p:cNvPr>
          <p:cNvSpPr txBox="1"/>
          <p:nvPr/>
        </p:nvSpPr>
        <p:spPr>
          <a:xfrm>
            <a:off x="2801814" y="1455386"/>
            <a:ext cx="8551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1"/>
                </a:solidFill>
              </a:rPr>
              <a:t>What is the minimum sample size that would allow us to have power of 80%, with 𝝰 = 0.05?</a:t>
            </a:r>
          </a:p>
        </p:txBody>
      </p:sp>
      <p:pic>
        <p:nvPicPr>
          <p:cNvPr id="7" name="Screenshot 2020-11-19 at 13.50.32.png" descr="Screenshot 2020-11-19 at 13.50.32.png">
            <a:extLst>
              <a:ext uri="{FF2B5EF4-FFF2-40B4-BE49-F238E27FC236}">
                <a16:creationId xmlns:a16="http://schemas.microsoft.com/office/drawing/2014/main" id="{16A5F7E5-1A00-C8CA-859A-79DFAB65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760" y="2194050"/>
            <a:ext cx="8388094" cy="18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Screenshot 2020-11-19 at 13.52.15.png" descr="Screenshot 2020-11-19 at 13.52.15.png">
            <a:extLst>
              <a:ext uri="{FF2B5EF4-FFF2-40B4-BE49-F238E27FC236}">
                <a16:creationId xmlns:a16="http://schemas.microsoft.com/office/drawing/2014/main" id="{039F0609-8605-7A48-EAE2-6E2C1F1D2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760" y="4392689"/>
            <a:ext cx="5155753" cy="23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3C7B6A8-CC49-0A21-ABBA-36E1FA6850A0}"/>
              </a:ext>
            </a:extLst>
          </p:cNvPr>
          <p:cNvSpPr/>
          <p:nvPr/>
        </p:nvSpPr>
        <p:spPr>
          <a:xfrm>
            <a:off x="3587263" y="2828945"/>
            <a:ext cx="1312984" cy="4546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E8E2AE-BBD3-80BF-7566-DCC785D57B63}"/>
              </a:ext>
            </a:extLst>
          </p:cNvPr>
          <p:cNvSpPr txBox="1"/>
          <p:nvPr/>
        </p:nvSpPr>
        <p:spPr>
          <a:xfrm>
            <a:off x="8086406" y="4439025"/>
            <a:ext cx="3085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1"/>
                </a:solidFill>
              </a:rPr>
              <a:t>Confirm by checking n=44 and n=45</a:t>
            </a:r>
          </a:p>
        </p:txBody>
      </p:sp>
    </p:spTree>
    <p:extLst>
      <p:ext uri="{BB962C8B-B14F-4D97-AF65-F5344CB8AC3E}">
        <p14:creationId xmlns:p14="http://schemas.microsoft.com/office/powerpoint/2010/main" val="260146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07FC-A3F5-1442-AA9D-A8DDC42A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Now, you should be able to:</a:t>
            </a:r>
          </a:p>
          <a:p>
            <a:r>
              <a:rPr lang="en-GB" dirty="0"/>
              <a:t>Define </a:t>
            </a:r>
            <a:r>
              <a:rPr lang="en-GB" b="1" dirty="0"/>
              <a:t>statistical power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The probability of rejecting the null hypothesis when it is false</a:t>
            </a:r>
          </a:p>
          <a:p>
            <a:r>
              <a:rPr lang="en-GB" dirty="0"/>
              <a:t>Explain how power relates to </a:t>
            </a:r>
            <a:r>
              <a:rPr lang="en-GB" b="1" dirty="0"/>
              <a:t>sample size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The bigger the sample size, the higher the power</a:t>
            </a:r>
          </a:p>
          <a:p>
            <a:r>
              <a:rPr lang="en-GB" dirty="0"/>
              <a:t>Discuss </a:t>
            </a:r>
            <a:r>
              <a:rPr lang="en-GB" b="1" dirty="0"/>
              <a:t>ethical issues </a:t>
            </a:r>
            <a:r>
              <a:rPr lang="en-GB" dirty="0"/>
              <a:t>around power and sample size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Under-powered or over-powered studied can be unethical, due to sample size-choices</a:t>
            </a:r>
          </a:p>
          <a:p>
            <a:r>
              <a:rPr lang="en-GB" dirty="0"/>
              <a:t>Use a simulation-based approach to </a:t>
            </a:r>
            <a:r>
              <a:rPr lang="en-GB" b="1" dirty="0"/>
              <a:t>compute power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For a given effect size (and standard deviation), power, and alpha, you can simulate to find the minimum ‘n’</a:t>
            </a:r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519B79-7FC7-4B46-BD3C-375BBD99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+mn-lt"/>
              </a:rPr>
              <a:t>Learning objectives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3938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FC3444-6741-454F-B10B-0C96FE021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9791"/>
            <a:ext cx="9144000" cy="1206661"/>
          </a:xfrm>
        </p:spPr>
        <p:txBody>
          <a:bodyPr>
            <a:noAutofit/>
          </a:bodyPr>
          <a:lstStyle/>
          <a:p>
            <a:r>
              <a:rPr lang="en-GB" sz="3000" dirty="0"/>
              <a:t>ADS2, Lecture 2.4</a:t>
            </a:r>
          </a:p>
          <a:p>
            <a:r>
              <a:rPr lang="en-GB" sz="3000" dirty="0"/>
              <a:t>Dr Rob Young – </a:t>
            </a:r>
            <a:r>
              <a:rPr lang="en-GB" sz="3000" dirty="0">
                <a:hlinkClick r:id="rId2"/>
              </a:rPr>
              <a:t>robert.young@ed.ac.uk</a:t>
            </a:r>
            <a:r>
              <a:rPr lang="en-GB" sz="3000" dirty="0"/>
              <a:t> </a:t>
            </a:r>
          </a:p>
          <a:p>
            <a:r>
              <a:rPr lang="en-GB" sz="3000" dirty="0"/>
              <a:t>Semester 2, 2023/24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C398A7-42F2-604A-AF11-FD61E8211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743" y="2424993"/>
            <a:ext cx="9320514" cy="178611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+mn-lt"/>
              </a:rPr>
              <a:t>Power and sample size</a:t>
            </a:r>
            <a:br>
              <a:rPr lang="en-GB" b="1" dirty="0">
                <a:solidFill>
                  <a:schemeClr val="accent1"/>
                </a:solidFill>
                <a:latin typeface="+mn-lt"/>
              </a:rPr>
            </a:br>
            <a:r>
              <a:rPr lang="en-GB" b="1" dirty="0">
                <a:solidFill>
                  <a:schemeClr val="accent1"/>
                </a:solidFill>
                <a:latin typeface="+mn-lt"/>
              </a:rPr>
              <a:t>Any questions?</a:t>
            </a:r>
            <a:endParaRPr lang="en-GB" sz="5000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5" name="Picture 1" descr="page1image43643696">
            <a:extLst>
              <a:ext uri="{FF2B5EF4-FFF2-40B4-BE49-F238E27FC236}">
                <a16:creationId xmlns:a16="http://schemas.microsoft.com/office/drawing/2014/main" id="{7EE5CDFF-7F71-224F-9EDE-53D7934A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928" y="283074"/>
            <a:ext cx="10585426" cy="21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04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07FC-A3F5-1442-AA9D-A8DDC42A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After this lecture, you should be able to:</a:t>
            </a:r>
          </a:p>
          <a:p>
            <a:r>
              <a:rPr lang="en-GB" dirty="0"/>
              <a:t>Define </a:t>
            </a:r>
            <a:r>
              <a:rPr lang="en-GB" b="1" dirty="0">
                <a:solidFill>
                  <a:schemeClr val="accent1"/>
                </a:solidFill>
              </a:rPr>
              <a:t>statistical power</a:t>
            </a:r>
          </a:p>
          <a:p>
            <a:r>
              <a:rPr lang="en-GB" dirty="0"/>
              <a:t>Explain how power relates to </a:t>
            </a:r>
            <a:r>
              <a:rPr lang="en-GB" b="1" dirty="0">
                <a:solidFill>
                  <a:schemeClr val="accent1"/>
                </a:solidFill>
              </a:rPr>
              <a:t>sample size</a:t>
            </a:r>
          </a:p>
          <a:p>
            <a:r>
              <a:rPr lang="en-GB" dirty="0"/>
              <a:t>Discuss </a:t>
            </a:r>
            <a:r>
              <a:rPr lang="en-GB" b="1" dirty="0">
                <a:solidFill>
                  <a:schemeClr val="accent1"/>
                </a:solidFill>
              </a:rPr>
              <a:t>ethical issues </a:t>
            </a:r>
            <a:r>
              <a:rPr lang="en-GB" dirty="0"/>
              <a:t>around power and sample size</a:t>
            </a:r>
          </a:p>
          <a:p>
            <a:r>
              <a:rPr lang="en-GB" dirty="0"/>
              <a:t>Use a simulation-based approach to </a:t>
            </a:r>
            <a:r>
              <a:rPr lang="en-GB" b="1" dirty="0">
                <a:solidFill>
                  <a:schemeClr val="accent1"/>
                </a:solidFill>
              </a:rPr>
              <a:t>compute power</a:t>
            </a:r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519B79-7FC7-4B46-BD3C-375BBD99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+mn-lt"/>
              </a:rPr>
              <a:t>Learning objectives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4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Why do we need to perform statistical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B478-03A5-B249-800D-F7F45449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3538" y="2209923"/>
            <a:ext cx="4730262" cy="3210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/>
              <a:t>Without __________ , there is no need for statistics.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157D6-AB75-CAC2-E482-D89942BCD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24" t="6698" r="7353" b="7760"/>
          <a:stretch/>
        </p:blipFill>
        <p:spPr>
          <a:xfrm>
            <a:off x="973015" y="1690688"/>
            <a:ext cx="5357446" cy="42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7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Why do we need to perform statistical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B478-03A5-B249-800D-F7F45449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1" y="2690063"/>
            <a:ext cx="4730262" cy="2479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/>
              <a:t>In which case are we most likely to reject the null hypothesis?</a:t>
            </a:r>
          </a:p>
          <a:p>
            <a:pPr marL="0" indent="0">
              <a:buNone/>
            </a:pPr>
            <a:endParaRPr lang="en-GB" sz="2500" dirty="0"/>
          </a:p>
          <a:p>
            <a:pPr marL="0" indent="0">
              <a:buNone/>
            </a:pPr>
            <a:r>
              <a:rPr lang="en-GB" sz="2500" dirty="0"/>
              <a:t>The lower the variability, the higher probability that we will reject the null hypothesis.</a:t>
            </a:r>
          </a:p>
        </p:txBody>
      </p:sp>
      <p:pic>
        <p:nvPicPr>
          <p:cNvPr id="5" name="Screenshot 2020-10-07 at 19.59.19.png" descr="Screenshot 2020-10-07 at 19.59.19.png">
            <a:extLst>
              <a:ext uri="{FF2B5EF4-FFF2-40B4-BE49-F238E27FC236}">
                <a16:creationId xmlns:a16="http://schemas.microsoft.com/office/drawing/2014/main" id="{869FE409-7DC6-F7D5-C76B-B6BD7526F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3" t="2317" r="835" b="3087"/>
          <a:stretch/>
        </p:blipFill>
        <p:spPr>
          <a:xfrm>
            <a:off x="598270" y="2209922"/>
            <a:ext cx="5943639" cy="3475769"/>
          </a:xfrm>
          <a:prstGeom prst="rect">
            <a:avLst/>
          </a:prstGeom>
          <a:noFill/>
          <a:ln w="88900" cap="sq">
            <a:solidFill>
              <a:schemeClr val="bg1"/>
            </a:solidFill>
            <a:miter lim="800000"/>
          </a:ln>
          <a:effectLst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1FF048-F4B6-9B5A-CDD4-6E834C8294CC}"/>
              </a:ext>
            </a:extLst>
          </p:cNvPr>
          <p:cNvSpPr txBox="1">
            <a:spLocks/>
          </p:cNvSpPr>
          <p:nvPr/>
        </p:nvSpPr>
        <p:spPr>
          <a:xfrm>
            <a:off x="598270" y="1823540"/>
            <a:ext cx="6376961" cy="3210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Same mean values, same sample sizes, different variabilities</a:t>
            </a:r>
          </a:p>
        </p:txBody>
      </p:sp>
    </p:spTree>
    <p:extLst>
      <p:ext uri="{BB962C8B-B14F-4D97-AF65-F5344CB8AC3E}">
        <p14:creationId xmlns:p14="http://schemas.microsoft.com/office/powerpoint/2010/main" val="166811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What is statistical power?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31EDED-9962-57CE-1853-D018BA2A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4908" cy="4351338"/>
          </a:xfrm>
        </p:spPr>
        <p:txBody>
          <a:bodyPr/>
          <a:lstStyle/>
          <a:p>
            <a:r>
              <a:rPr lang="en-GB" dirty="0"/>
              <a:t>Statistical power is the </a:t>
            </a:r>
            <a:r>
              <a:rPr lang="en-GB" b="1" dirty="0">
                <a:solidFill>
                  <a:schemeClr val="accent1"/>
                </a:solidFill>
              </a:rPr>
              <a:t>probability </a:t>
            </a:r>
            <a:r>
              <a:rPr lang="en-GB" dirty="0"/>
              <a:t>that the statistical test will </a:t>
            </a:r>
            <a:r>
              <a:rPr lang="en-GB" b="1" dirty="0">
                <a:solidFill>
                  <a:schemeClr val="accent1"/>
                </a:solidFill>
              </a:rPr>
              <a:t>reject a false null hypothesis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…or, in plain English:</a:t>
            </a:r>
          </a:p>
          <a:p>
            <a:r>
              <a:rPr lang="en-GB" dirty="0"/>
              <a:t>Statistical power is the likelihood that a study will detect an effect when there is an effect there to be detected.</a:t>
            </a:r>
          </a:p>
        </p:txBody>
      </p:sp>
      <p:pic>
        <p:nvPicPr>
          <p:cNvPr id="1026" name="Picture 2" descr="Drake Hotline Bling Meme Generator - Imgflip">
            <a:extLst>
              <a:ext uri="{FF2B5EF4-FFF2-40B4-BE49-F238E27FC236}">
                <a16:creationId xmlns:a16="http://schemas.microsoft.com/office/drawing/2014/main" id="{7B1C36F8-3FDA-34D3-C7B6-64773814E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227737" y="1570892"/>
            <a:ext cx="2569216" cy="513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88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Why do we care about statistical power?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31EDED-9962-57CE-1853-D018BA2A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Lack of statistical significance </a:t>
            </a:r>
            <a:r>
              <a:rPr lang="en-GB" dirty="0"/>
              <a:t>does not prove that there is no difference.</a:t>
            </a:r>
          </a:p>
          <a:p>
            <a:r>
              <a:rPr lang="en-GB" dirty="0"/>
              <a:t>Instead, it may be a consequence of </a:t>
            </a:r>
            <a:r>
              <a:rPr lang="en-GB" b="1" dirty="0"/>
              <a:t>low power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Do you remember what we call cases when we </a:t>
            </a:r>
            <a:r>
              <a:rPr lang="en-GB" b="1" dirty="0">
                <a:solidFill>
                  <a:srgbClr val="C00000"/>
                </a:solidFill>
              </a:rPr>
              <a:t>reject a true null hypothesis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828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Statistical power and 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0B226-C55D-4845-B469-6A5D46AC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610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Review – Type I and Type II error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3F4764-0C60-2021-F699-3337A01F7E5B}"/>
              </a:ext>
            </a:extLst>
          </p:cNvPr>
          <p:cNvSpPr txBox="1">
            <a:spLocks/>
          </p:cNvSpPr>
          <p:nvPr/>
        </p:nvSpPr>
        <p:spPr>
          <a:xfrm>
            <a:off x="6770076" y="1825625"/>
            <a:ext cx="4906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500" b="1" dirty="0"/>
              <a:t>Type I error</a:t>
            </a:r>
          </a:p>
          <a:p>
            <a:r>
              <a:rPr lang="en-GB" sz="2500" dirty="0"/>
              <a:t>A Type I Error is rejecting the null hypothesis when it is true.</a:t>
            </a:r>
          </a:p>
          <a:p>
            <a:r>
              <a:rPr lang="en-GB" sz="2500" dirty="0">
                <a:solidFill>
                  <a:srgbClr val="C00000"/>
                </a:solidFill>
              </a:rPr>
              <a:t>Prob(Type I Error) = Significance level 𝝰 = P(reject </a:t>
            </a:r>
            <a:r>
              <a:rPr lang="en-GB" sz="2500" dirty="0" err="1">
                <a:solidFill>
                  <a:srgbClr val="C00000"/>
                </a:solidFill>
              </a:rPr>
              <a:t>H</a:t>
            </a:r>
            <a:r>
              <a:rPr lang="en-GB" sz="2500" baseline="-25000" dirty="0" err="1">
                <a:solidFill>
                  <a:srgbClr val="C00000"/>
                </a:solidFill>
              </a:rPr>
              <a:t>o</a:t>
            </a:r>
            <a:r>
              <a:rPr lang="en-GB" sz="2500" dirty="0" err="1">
                <a:solidFill>
                  <a:srgbClr val="C00000"/>
                </a:solidFill>
              </a:rPr>
              <a:t>|H</a:t>
            </a:r>
            <a:r>
              <a:rPr lang="en-GB" sz="2500" baseline="-25000" dirty="0" err="1">
                <a:solidFill>
                  <a:srgbClr val="C00000"/>
                </a:solidFill>
              </a:rPr>
              <a:t>o</a:t>
            </a:r>
            <a:r>
              <a:rPr lang="en-GB" sz="2500" dirty="0">
                <a:solidFill>
                  <a:srgbClr val="C00000"/>
                </a:solidFill>
              </a:rPr>
              <a:t> true)</a:t>
            </a:r>
          </a:p>
          <a:p>
            <a:endParaRPr lang="en-GB" sz="2500" dirty="0"/>
          </a:p>
          <a:p>
            <a:pPr marL="0" indent="0">
              <a:buNone/>
            </a:pPr>
            <a:r>
              <a:rPr lang="en-GB" sz="2500" b="1" dirty="0"/>
              <a:t>Type II error</a:t>
            </a:r>
          </a:p>
          <a:p>
            <a:r>
              <a:rPr lang="en-GB" sz="2500" dirty="0"/>
              <a:t>A Type II error is not rejecting a null hypothesis when it is false.</a:t>
            </a:r>
          </a:p>
          <a:p>
            <a:r>
              <a:rPr lang="en-GB" sz="2500" dirty="0">
                <a:solidFill>
                  <a:srgbClr val="C00000"/>
                </a:solidFill>
              </a:rPr>
              <a:t>Prob(Type II Error) = </a:t>
            </a:r>
            <a:r>
              <a:rPr lang="en-GB" sz="2500" dirty="0">
                <a:solidFill>
                  <a:srgbClr val="C00000"/>
                </a:solidFill>
                <a:latin typeface="+mn-lt"/>
              </a:rPr>
              <a:t>β = P(accept </a:t>
            </a:r>
            <a:r>
              <a:rPr lang="en-GB" sz="2500" dirty="0">
                <a:solidFill>
                  <a:srgbClr val="C00000"/>
                </a:solidFill>
              </a:rPr>
              <a:t>H</a:t>
            </a:r>
            <a:r>
              <a:rPr lang="en-GB" sz="2500" baseline="-25000" dirty="0">
                <a:solidFill>
                  <a:srgbClr val="C00000"/>
                </a:solidFill>
              </a:rPr>
              <a:t>o</a:t>
            </a:r>
            <a:r>
              <a:rPr lang="en-GB" sz="2500" dirty="0">
                <a:solidFill>
                  <a:srgbClr val="C00000"/>
                </a:solidFill>
              </a:rPr>
              <a:t>|H</a:t>
            </a:r>
            <a:r>
              <a:rPr lang="en-GB" sz="2500" baseline="-25000" dirty="0">
                <a:solidFill>
                  <a:srgbClr val="C00000"/>
                </a:solidFill>
              </a:rPr>
              <a:t>1</a:t>
            </a:r>
            <a:r>
              <a:rPr lang="en-GB" sz="2500" dirty="0">
                <a:solidFill>
                  <a:srgbClr val="C00000"/>
                </a:solidFill>
              </a:rPr>
              <a:t> true)</a:t>
            </a:r>
          </a:p>
          <a:p>
            <a:r>
              <a:rPr lang="en-GB" sz="2500" dirty="0"/>
              <a:t>Value of </a:t>
            </a:r>
            <a:r>
              <a:rPr lang="en-GB" sz="2500" dirty="0">
                <a:latin typeface="+mn-lt"/>
              </a:rPr>
              <a:t>β typically depends on which particular alternative hypothesis is true.</a:t>
            </a:r>
            <a:endParaRPr lang="en-GB" sz="25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87AA06-25ED-4577-592D-D4EF27389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55892"/>
              </p:ext>
            </p:extLst>
          </p:nvPr>
        </p:nvGraphicFramePr>
        <p:xfrm>
          <a:off x="644770" y="2629353"/>
          <a:ext cx="4958861" cy="262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875">
                  <a:extLst>
                    <a:ext uri="{9D8B030D-6E8A-4147-A177-3AD203B41FA5}">
                      <a16:colId xmlns:a16="http://schemas.microsoft.com/office/drawing/2014/main" val="2163867193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1443849782"/>
                    </a:ext>
                  </a:extLst>
                </a:gridCol>
                <a:gridCol w="1805355">
                  <a:extLst>
                    <a:ext uri="{9D8B030D-6E8A-4147-A177-3AD203B41FA5}">
                      <a16:colId xmlns:a16="http://schemas.microsoft.com/office/drawing/2014/main" val="736454793"/>
                    </a:ext>
                  </a:extLst>
                </a:gridCol>
              </a:tblGrid>
              <a:tr h="11294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H</a:t>
                      </a:r>
                      <a:r>
                        <a:rPr lang="en-GB" sz="2000" baseline="-25000" dirty="0"/>
                        <a:t>o</a:t>
                      </a:r>
                      <a:r>
                        <a:rPr lang="en-GB" sz="2000" dirty="0"/>
                        <a:t>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H</a:t>
                      </a:r>
                      <a:r>
                        <a:rPr lang="en-GB" sz="2000" baseline="-25000" dirty="0"/>
                        <a:t>o</a:t>
                      </a:r>
                      <a:r>
                        <a:rPr lang="en-GB" sz="2000" dirty="0"/>
                        <a:t>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5069"/>
                  </a:ext>
                </a:extLst>
              </a:tr>
              <a:tr h="719402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Reject H</a:t>
                      </a:r>
                      <a:r>
                        <a:rPr lang="en-GB" sz="2000" baseline="-250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 I Error </a:t>
                      </a:r>
                    </a:p>
                    <a:p>
                      <a:r>
                        <a:rPr lang="en-GB" dirty="0"/>
                        <a:t>(false 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 decision </a:t>
                      </a:r>
                    </a:p>
                    <a:p>
                      <a:r>
                        <a:rPr lang="en-GB" dirty="0"/>
                        <a:t>(true positive)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048187"/>
                  </a:ext>
                </a:extLst>
              </a:tr>
              <a:tr h="773723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Do not reject H</a:t>
                      </a:r>
                      <a:r>
                        <a:rPr lang="en-GB" sz="2000" baseline="-250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 decision (true 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 II Error</a:t>
                      </a:r>
                    </a:p>
                    <a:p>
                      <a:r>
                        <a:rPr lang="en-GB" dirty="0"/>
                        <a:t>(false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515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300E62-1274-B5D0-2C5D-AFB14B625BA1}"/>
              </a:ext>
            </a:extLst>
          </p:cNvPr>
          <p:cNvSpPr txBox="1"/>
          <p:nvPr/>
        </p:nvSpPr>
        <p:spPr>
          <a:xfrm>
            <a:off x="3493476" y="5525467"/>
            <a:ext cx="188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this probability </a:t>
            </a:r>
          </a:p>
          <a:p>
            <a:r>
              <a:rPr lang="en-GB" dirty="0">
                <a:solidFill>
                  <a:schemeClr val="accent1"/>
                </a:solidFill>
              </a:rPr>
              <a:t>= statistical power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DCD3D5-9E0D-DE52-29CF-119AF27AF468}"/>
              </a:ext>
            </a:extLst>
          </p:cNvPr>
          <p:cNvSpPr/>
          <p:nvPr/>
        </p:nvSpPr>
        <p:spPr>
          <a:xfrm>
            <a:off x="3622431" y="3704492"/>
            <a:ext cx="2121877" cy="7971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F2B9BA6-EF1C-F8D6-5D20-6A285ACF76AA}"/>
              </a:ext>
            </a:extLst>
          </p:cNvPr>
          <p:cNvCxnSpPr>
            <a:cxnSpLocks/>
          </p:cNvCxnSpPr>
          <p:nvPr/>
        </p:nvCxnSpPr>
        <p:spPr>
          <a:xfrm rot="5400000">
            <a:off x="4619483" y="4864486"/>
            <a:ext cx="1886233" cy="36341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Statistical power and β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3F4764-0C60-2021-F699-3337A01F7E5B}"/>
              </a:ext>
            </a:extLst>
          </p:cNvPr>
          <p:cNvSpPr txBox="1">
            <a:spLocks/>
          </p:cNvSpPr>
          <p:nvPr/>
        </p:nvSpPr>
        <p:spPr>
          <a:xfrm>
            <a:off x="6770076" y="1825625"/>
            <a:ext cx="4906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500" b="1" dirty="0"/>
              <a:t>Type I error</a:t>
            </a:r>
          </a:p>
          <a:p>
            <a:r>
              <a:rPr lang="en-GB" sz="2500" dirty="0"/>
              <a:t>A Type I Error is rejecting the null hypothesis when it is true.</a:t>
            </a:r>
          </a:p>
          <a:p>
            <a:r>
              <a:rPr lang="en-GB" sz="2500" dirty="0">
                <a:solidFill>
                  <a:srgbClr val="C00000"/>
                </a:solidFill>
              </a:rPr>
              <a:t>Prob(Type I Error) = Significance level 𝝰 = P(reject </a:t>
            </a:r>
            <a:r>
              <a:rPr lang="en-GB" sz="2500" dirty="0" err="1">
                <a:solidFill>
                  <a:srgbClr val="C00000"/>
                </a:solidFill>
              </a:rPr>
              <a:t>H</a:t>
            </a:r>
            <a:r>
              <a:rPr lang="en-GB" sz="2500" baseline="-25000" dirty="0" err="1">
                <a:solidFill>
                  <a:srgbClr val="C00000"/>
                </a:solidFill>
              </a:rPr>
              <a:t>o</a:t>
            </a:r>
            <a:r>
              <a:rPr lang="en-GB" sz="2500" dirty="0" err="1">
                <a:solidFill>
                  <a:srgbClr val="C00000"/>
                </a:solidFill>
              </a:rPr>
              <a:t>|H</a:t>
            </a:r>
            <a:r>
              <a:rPr lang="en-GB" sz="2500" baseline="-25000" dirty="0" err="1">
                <a:solidFill>
                  <a:srgbClr val="C00000"/>
                </a:solidFill>
              </a:rPr>
              <a:t>o</a:t>
            </a:r>
            <a:r>
              <a:rPr lang="en-GB" sz="2500" dirty="0">
                <a:solidFill>
                  <a:srgbClr val="C00000"/>
                </a:solidFill>
              </a:rPr>
              <a:t> true)</a:t>
            </a:r>
          </a:p>
          <a:p>
            <a:endParaRPr lang="en-GB" sz="2500" dirty="0"/>
          </a:p>
          <a:p>
            <a:pPr marL="0" indent="0">
              <a:buNone/>
            </a:pPr>
            <a:r>
              <a:rPr lang="en-GB" sz="2500" b="1" dirty="0"/>
              <a:t>Type II error</a:t>
            </a:r>
          </a:p>
          <a:p>
            <a:r>
              <a:rPr lang="en-GB" sz="2500" dirty="0"/>
              <a:t>A Type II error is not rejecting a null hypothesis when it is false.</a:t>
            </a:r>
          </a:p>
          <a:p>
            <a:r>
              <a:rPr lang="en-GB" sz="2500" dirty="0">
                <a:solidFill>
                  <a:srgbClr val="C00000"/>
                </a:solidFill>
              </a:rPr>
              <a:t>Prob(Type II Error) = </a:t>
            </a:r>
            <a:r>
              <a:rPr lang="en-GB" sz="2500" dirty="0">
                <a:solidFill>
                  <a:srgbClr val="C00000"/>
                </a:solidFill>
                <a:latin typeface="+mn-lt"/>
              </a:rPr>
              <a:t>β = P(accept </a:t>
            </a:r>
            <a:r>
              <a:rPr lang="en-GB" sz="2500" dirty="0">
                <a:solidFill>
                  <a:srgbClr val="C00000"/>
                </a:solidFill>
              </a:rPr>
              <a:t>H</a:t>
            </a:r>
            <a:r>
              <a:rPr lang="en-GB" sz="2500" baseline="-25000" dirty="0">
                <a:solidFill>
                  <a:srgbClr val="C00000"/>
                </a:solidFill>
              </a:rPr>
              <a:t>o</a:t>
            </a:r>
            <a:r>
              <a:rPr lang="en-GB" sz="2500" dirty="0">
                <a:solidFill>
                  <a:srgbClr val="C00000"/>
                </a:solidFill>
              </a:rPr>
              <a:t>|H</a:t>
            </a:r>
            <a:r>
              <a:rPr lang="en-GB" sz="2500" baseline="-25000" dirty="0">
                <a:solidFill>
                  <a:srgbClr val="C00000"/>
                </a:solidFill>
              </a:rPr>
              <a:t>1</a:t>
            </a:r>
            <a:r>
              <a:rPr lang="en-GB" sz="2500" dirty="0">
                <a:solidFill>
                  <a:srgbClr val="C00000"/>
                </a:solidFill>
              </a:rPr>
              <a:t> true)</a:t>
            </a:r>
          </a:p>
          <a:p>
            <a:r>
              <a:rPr lang="en-GB" sz="2500" dirty="0"/>
              <a:t>Value of </a:t>
            </a:r>
            <a:r>
              <a:rPr lang="en-GB" sz="2500" dirty="0">
                <a:latin typeface="+mn-lt"/>
              </a:rPr>
              <a:t>β typically depends on which particular alternative hypothesis is true.</a:t>
            </a:r>
            <a:endParaRPr lang="en-GB" sz="25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9F1A2D-53D2-FDE1-01E7-74E238BB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" y="1642513"/>
            <a:ext cx="5650550" cy="35729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47F909-7296-B7F0-51AC-703A10E746FC}"/>
              </a:ext>
            </a:extLst>
          </p:cNvPr>
          <p:cNvSpPr txBox="1"/>
          <p:nvPr/>
        </p:nvSpPr>
        <p:spPr>
          <a:xfrm>
            <a:off x="1652953" y="5030821"/>
            <a:ext cx="34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What does power equal here?</a:t>
            </a:r>
          </a:p>
        </p:txBody>
      </p:sp>
    </p:spTree>
    <p:extLst>
      <p:ext uri="{BB962C8B-B14F-4D97-AF65-F5344CB8AC3E}">
        <p14:creationId xmlns:p14="http://schemas.microsoft.com/office/powerpoint/2010/main" val="297989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12730</TotalTime>
  <Words>1496</Words>
  <Application>Microsoft Office PowerPoint</Application>
  <PresentationFormat>Widescreen</PresentationFormat>
  <Paragraphs>203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Segoe UI Web (West European)</vt:lpstr>
      <vt:lpstr>Arial</vt:lpstr>
      <vt:lpstr>Calibri</vt:lpstr>
      <vt:lpstr>Calibri Light</vt:lpstr>
      <vt:lpstr>Office Theme</vt:lpstr>
      <vt:lpstr>Power and sample size</vt:lpstr>
      <vt:lpstr>Pre-lecture version</vt:lpstr>
      <vt:lpstr>Learning objectives</vt:lpstr>
      <vt:lpstr>Why do we need to perform statistical tests?</vt:lpstr>
      <vt:lpstr>Why do we need to perform statistical tests?</vt:lpstr>
      <vt:lpstr>What is statistical power?</vt:lpstr>
      <vt:lpstr>Why do we care about statistical power?</vt:lpstr>
      <vt:lpstr>Statistical power and β</vt:lpstr>
      <vt:lpstr>Statistical power and β</vt:lpstr>
      <vt:lpstr>So what power do we need?</vt:lpstr>
      <vt:lpstr>Factors affecting (statistical) power</vt:lpstr>
      <vt:lpstr>Factors affecting (statistical) power</vt:lpstr>
      <vt:lpstr>Factors affecting (statistical) power</vt:lpstr>
      <vt:lpstr>Factors affecting (statistical) power</vt:lpstr>
      <vt:lpstr>Factors affecting (statistical) power</vt:lpstr>
      <vt:lpstr>Power and sample size</vt:lpstr>
      <vt:lpstr>Choosing your power level – ethical issues</vt:lpstr>
      <vt:lpstr>Stopping rules in practice</vt:lpstr>
      <vt:lpstr>Choosing your power level</vt:lpstr>
      <vt:lpstr>How to calculate power</vt:lpstr>
      <vt:lpstr>Using simulation to calculate power</vt:lpstr>
      <vt:lpstr>Calculating the minimum sample size</vt:lpstr>
      <vt:lpstr>Learning objectives</vt:lpstr>
      <vt:lpstr>Power and sample size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Young</dc:creator>
  <cp:lastModifiedBy>He, Zihang</cp:lastModifiedBy>
  <cp:revision>159</cp:revision>
  <dcterms:created xsi:type="dcterms:W3CDTF">2019-09-24T13:15:33Z</dcterms:created>
  <dcterms:modified xsi:type="dcterms:W3CDTF">2024-03-06T08:25:56Z</dcterms:modified>
</cp:coreProperties>
</file>