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7199313" cy="41767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07"/>
  </p:normalViewPr>
  <p:slideViewPr>
    <p:cSldViewPr snapToGrid="0">
      <p:cViewPr varScale="1">
        <p:scale>
          <a:sx n="171" d="100"/>
          <a:sy n="171" d="100"/>
        </p:scale>
        <p:origin x="4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/Users/dongzihang/Downloads/PostDoc/BatteryDischarging/Journal_SG/CaseStudy/TwoArea/V2/Figures/NoGenCap/Figure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/Users/dongzihang/Downloads/PostDoc/BatteryDischarging/Journal_SG/CaseStudy/TwoArea/V2/Figures/NoGenCap/Figure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ongzihang/Downloads/PostDoc/PowerDispatch/Journal_SG/CaseStudy/TwoArea/V2/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/Users/dongzihang/Downloads/PostDoc/TCNS2023/SimulationCode/TwoAreaSystem/Figu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1188256998787941"/>
          <c:y val="4.7255313656661663E-2"/>
          <c:w val="0.72241481762578064"/>
          <c:h val="0.65382215383739817"/>
        </c:manualLayout>
      </c:layout>
      <c:lineChart>
        <c:grouping val="standard"/>
        <c:varyColors val="0"/>
        <c:ser>
          <c:idx val="0"/>
          <c:order val="0"/>
          <c:tx>
            <c:strRef>
              <c:f>MarginalPrice_New!$A$1</c:f>
              <c:strCache>
                <c:ptCount val="1"/>
                <c:pt idx="0">
                  <c:v>p̅ = 0 GW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MarginalPrice_New!$J$1:$J$24</c:f>
              <c:numCache>
                <c:formatCode>[$-409]hh:mm:ss\ AM/PM;@</c:formatCode>
                <c:ptCount val="24"/>
                <c:pt idx="0">
                  <c:v>0.5</c:v>
                </c:pt>
                <c:pt idx="1">
                  <c:v>0.54166666666666663</c:v>
                </c:pt>
                <c:pt idx="2">
                  <c:v>0.58333333333333337</c:v>
                </c:pt>
                <c:pt idx="3">
                  <c:v>0.625</c:v>
                </c:pt>
                <c:pt idx="4">
                  <c:v>0.66666666666666663</c:v>
                </c:pt>
                <c:pt idx="5">
                  <c:v>0.70833333333333337</c:v>
                </c:pt>
                <c:pt idx="6">
                  <c:v>0.75</c:v>
                </c:pt>
                <c:pt idx="7">
                  <c:v>0.79166666666666663</c:v>
                </c:pt>
                <c:pt idx="8">
                  <c:v>0.83333333333333337</c:v>
                </c:pt>
                <c:pt idx="9">
                  <c:v>0.875</c:v>
                </c:pt>
                <c:pt idx="10">
                  <c:v>0.91666666666666663</c:v>
                </c:pt>
                <c:pt idx="11">
                  <c:v>0.95833333333333337</c:v>
                </c:pt>
                <c:pt idx="12">
                  <c:v>0</c:v>
                </c:pt>
                <c:pt idx="13">
                  <c:v>4.1666666666666664E-2</c:v>
                </c:pt>
                <c:pt idx="14">
                  <c:v>8.3333333333333329E-2</c:v>
                </c:pt>
                <c:pt idx="15">
                  <c:v>0.125</c:v>
                </c:pt>
                <c:pt idx="16">
                  <c:v>0.16666666666666666</c:v>
                </c:pt>
                <c:pt idx="17">
                  <c:v>0.20833333333333334</c:v>
                </c:pt>
                <c:pt idx="18">
                  <c:v>0.25</c:v>
                </c:pt>
                <c:pt idx="19">
                  <c:v>0.29166666666666669</c:v>
                </c:pt>
                <c:pt idx="20">
                  <c:v>0.33333333333333331</c:v>
                </c:pt>
                <c:pt idx="21">
                  <c:v>0.375</c:v>
                </c:pt>
                <c:pt idx="22">
                  <c:v>0.41666666666666669</c:v>
                </c:pt>
                <c:pt idx="23">
                  <c:v>0.45833333333333331</c:v>
                </c:pt>
              </c:numCache>
            </c:numRef>
          </c:cat>
          <c:val>
            <c:numRef>
              <c:f>MarginalPrice_New!$B$3:$B$26</c:f>
              <c:numCache>
                <c:formatCode>General</c:formatCode>
                <c:ptCount val="24"/>
                <c:pt idx="0">
                  <c:v>1.0571200000000001</c:v>
                </c:pt>
                <c:pt idx="1">
                  <c:v>1.03172</c:v>
                </c:pt>
                <c:pt idx="2">
                  <c:v>1.0242399999999994</c:v>
                </c:pt>
                <c:pt idx="3">
                  <c:v>1.089880000000002</c:v>
                </c:pt>
                <c:pt idx="4">
                  <c:v>1.3995999999999345</c:v>
                </c:pt>
                <c:pt idx="5">
                  <c:v>1.5580450007698963</c:v>
                </c:pt>
                <c:pt idx="6">
                  <c:v>1.5580450007700017</c:v>
                </c:pt>
                <c:pt idx="7">
                  <c:v>1.5580450007700186</c:v>
                </c:pt>
                <c:pt idx="8">
                  <c:v>1.5580450007700251</c:v>
                </c:pt>
                <c:pt idx="9">
                  <c:v>1.5580450007699942</c:v>
                </c:pt>
                <c:pt idx="10">
                  <c:v>1.5580450007699378</c:v>
                </c:pt>
                <c:pt idx="11">
                  <c:v>1.558045000769847</c:v>
                </c:pt>
                <c:pt idx="12">
                  <c:v>1.5580450007696178</c:v>
                </c:pt>
                <c:pt idx="13">
                  <c:v>1.555519993811074</c:v>
                </c:pt>
                <c:pt idx="14">
                  <c:v>1.4476799999998742</c:v>
                </c:pt>
                <c:pt idx="15">
                  <c:v>1.2628399999999749</c:v>
                </c:pt>
                <c:pt idx="16">
                  <c:v>1.0797599999999501</c:v>
                </c:pt>
                <c:pt idx="17">
                  <c:v>0.96047999999919054</c:v>
                </c:pt>
                <c:pt idx="18">
                  <c:v>0.93375999999997827</c:v>
                </c:pt>
                <c:pt idx="19">
                  <c:v>0.96120000000079575</c:v>
                </c:pt>
                <c:pt idx="20">
                  <c:v>1.0057999999999994</c:v>
                </c:pt>
                <c:pt idx="21">
                  <c:v>1.0221600000000008</c:v>
                </c:pt>
                <c:pt idx="22">
                  <c:v>1.0045199999999999</c:v>
                </c:pt>
                <c:pt idx="23">
                  <c:v>0.96299999999999997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87-CF40-8973-5483F8D4DF50}"/>
            </c:ext>
          </c:extLst>
        </c:ser>
        <c:ser>
          <c:idx val="1"/>
          <c:order val="1"/>
          <c:tx>
            <c:strRef>
              <c:f>MarginalPrice_New!$A$28</c:f>
              <c:strCache>
                <c:ptCount val="1"/>
                <c:pt idx="0">
                  <c:v>p̅ = 5 GW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MarginalPrice_New!$B$30:$B$53</c:f>
              <c:numCache>
                <c:formatCode>General</c:formatCode>
                <c:ptCount val="24"/>
                <c:pt idx="0">
                  <c:v>0.85712000000081412</c:v>
                </c:pt>
                <c:pt idx="1">
                  <c:v>0.83172000000077384</c:v>
                </c:pt>
                <c:pt idx="2">
                  <c:v>0.82423999996408881</c:v>
                </c:pt>
                <c:pt idx="3">
                  <c:v>0.88987999992562905</c:v>
                </c:pt>
                <c:pt idx="4">
                  <c:v>1.1995999978832876</c:v>
                </c:pt>
                <c:pt idx="5">
                  <c:v>1.3580641519375378</c:v>
                </c:pt>
                <c:pt idx="6">
                  <c:v>1.3580641554169366</c:v>
                </c:pt>
                <c:pt idx="7">
                  <c:v>1.3580641559708522</c:v>
                </c:pt>
                <c:pt idx="8">
                  <c:v>1.3580641561861457</c:v>
                </c:pt>
                <c:pt idx="9">
                  <c:v>1.3580641551677368</c:v>
                </c:pt>
                <c:pt idx="10">
                  <c:v>1.3580641533280275</c:v>
                </c:pt>
                <c:pt idx="11">
                  <c:v>1.3580641503487545</c:v>
                </c:pt>
                <c:pt idx="12">
                  <c:v>1.3580641429636615</c:v>
                </c:pt>
                <c:pt idx="13">
                  <c:v>1.3553667879609108</c:v>
                </c:pt>
                <c:pt idx="14">
                  <c:v>1.2476799953037754</c:v>
                </c:pt>
                <c:pt idx="15">
                  <c:v>1.0628399987194528</c:v>
                </c:pt>
                <c:pt idx="16">
                  <c:v>0.87975999948876327</c:v>
                </c:pt>
                <c:pt idx="17">
                  <c:v>0.76047999748447204</c:v>
                </c:pt>
                <c:pt idx="18">
                  <c:v>0.73375999961053917</c:v>
                </c:pt>
                <c:pt idx="19">
                  <c:v>0.76120000232928731</c:v>
                </c:pt>
                <c:pt idx="20">
                  <c:v>0.80579999999406093</c:v>
                </c:pt>
                <c:pt idx="21">
                  <c:v>0.8221600000255963</c:v>
                </c:pt>
                <c:pt idx="22">
                  <c:v>0.804520000000985</c:v>
                </c:pt>
                <c:pt idx="23">
                  <c:v>0.76300000000219537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87-CF40-8973-5483F8D4DF50}"/>
            </c:ext>
          </c:extLst>
        </c:ser>
        <c:ser>
          <c:idx val="2"/>
          <c:order val="2"/>
          <c:tx>
            <c:strRef>
              <c:f>MarginalPrice_New!$A$55</c:f>
              <c:strCache>
                <c:ptCount val="1"/>
                <c:pt idx="0">
                  <c:v>p̅ = 10 GW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MarginalPrice_New!$B$57:$B$80</c:f>
              <c:numCache>
                <c:formatCode>General</c:formatCode>
                <c:ptCount val="24"/>
                <c:pt idx="0">
                  <c:v>0.76964000000355159</c:v>
                </c:pt>
                <c:pt idx="1">
                  <c:v>0.77742666666590909</c:v>
                </c:pt>
                <c:pt idx="2">
                  <c:v>0.7795333331477684</c:v>
                </c:pt>
                <c:pt idx="3">
                  <c:v>0.81841333245313896</c:v>
                </c:pt>
                <c:pt idx="4">
                  <c:v>0.99959998767892977</c:v>
                </c:pt>
                <c:pt idx="5">
                  <c:v>1.1581174434984123</c:v>
                </c:pt>
                <c:pt idx="6">
                  <c:v>1.158117463410659</c:v>
                </c:pt>
                <c:pt idx="7">
                  <c:v>1.1581174665830383</c:v>
                </c:pt>
                <c:pt idx="8">
                  <c:v>1.1581174678260242</c:v>
                </c:pt>
                <c:pt idx="9">
                  <c:v>1.1581174619380372</c:v>
                </c:pt>
                <c:pt idx="10">
                  <c:v>1.1581174512993888</c:v>
                </c:pt>
                <c:pt idx="11">
                  <c:v>1.1581174340310647</c:v>
                </c:pt>
                <c:pt idx="12">
                  <c:v>1.1581173913384117</c:v>
                </c:pt>
                <c:pt idx="13">
                  <c:v>1.1549404758158317</c:v>
                </c:pt>
                <c:pt idx="14">
                  <c:v>1.0476799731245952</c:v>
                </c:pt>
                <c:pt idx="15">
                  <c:v>0.86283999278307244</c:v>
                </c:pt>
                <c:pt idx="16">
                  <c:v>0.71717333090400204</c:v>
                </c:pt>
                <c:pt idx="17">
                  <c:v>0.64435274324836822</c:v>
                </c:pt>
                <c:pt idx="18">
                  <c:v>0.62301333174772444</c:v>
                </c:pt>
                <c:pt idx="19">
                  <c:v>0.6443539221781619</c:v>
                </c:pt>
                <c:pt idx="20">
                  <c:v>0.67433333345177371</c:v>
                </c:pt>
                <c:pt idx="21">
                  <c:v>0.71118666668199071</c:v>
                </c:pt>
                <c:pt idx="22">
                  <c:v>0.73222666666777347</c:v>
                </c:pt>
                <c:pt idx="23">
                  <c:v>0.73056000000031474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87-CF40-8973-5483F8D4DF50}"/>
            </c:ext>
          </c:extLst>
        </c:ser>
        <c:ser>
          <c:idx val="3"/>
          <c:order val="3"/>
          <c:tx>
            <c:strRef>
              <c:f>MarginalPrice_New!$A$82</c:f>
              <c:strCache>
                <c:ptCount val="1"/>
                <c:pt idx="0">
                  <c:v>p̅ = 15 GW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MarginalPrice_New!$B$84:$B$107</c:f>
              <c:numCache>
                <c:formatCode>General</c:formatCode>
                <c:ptCount val="24"/>
                <c:pt idx="0">
                  <c:v>0.76964000000341404</c:v>
                </c:pt>
                <c:pt idx="1">
                  <c:v>0.77742666666053861</c:v>
                </c:pt>
                <c:pt idx="2">
                  <c:v>0.77953333280832748</c:v>
                </c:pt>
                <c:pt idx="3">
                  <c:v>0.81861332941967024</c:v>
                </c:pt>
                <c:pt idx="4">
                  <c:v>0.98805326582289776</c:v>
                </c:pt>
                <c:pt idx="5">
                  <c:v>1.0487895677810357</c:v>
                </c:pt>
                <c:pt idx="6">
                  <c:v>1.0487896085648933</c:v>
                </c:pt>
                <c:pt idx="7">
                  <c:v>1.0487896022449443</c:v>
                </c:pt>
                <c:pt idx="8">
                  <c:v>1.0487895895662285</c:v>
                </c:pt>
                <c:pt idx="9">
                  <c:v>1.0487895648300187</c:v>
                </c:pt>
                <c:pt idx="10">
                  <c:v>1.0487895152982507</c:v>
                </c:pt>
                <c:pt idx="11">
                  <c:v>1.0487892600863786</c:v>
                </c:pt>
                <c:pt idx="12">
                  <c:v>1.0366603445440683</c:v>
                </c:pt>
                <c:pt idx="13">
                  <c:v>1.003533097456933</c:v>
                </c:pt>
                <c:pt idx="14">
                  <c:v>0.93749328564957546</c:v>
                </c:pt>
                <c:pt idx="15">
                  <c:v>0.82387998559909414</c:v>
                </c:pt>
                <c:pt idx="16">
                  <c:v>0.71717332652972443</c:v>
                </c:pt>
                <c:pt idx="17">
                  <c:v>0.64435137901016826</c:v>
                </c:pt>
                <c:pt idx="18">
                  <c:v>0.62301332897389794</c:v>
                </c:pt>
                <c:pt idx="19">
                  <c:v>0.64435528413426313</c:v>
                </c:pt>
                <c:pt idx="20">
                  <c:v>0.67433333364845094</c:v>
                </c:pt>
                <c:pt idx="21">
                  <c:v>0.71118666669616326</c:v>
                </c:pt>
                <c:pt idx="22">
                  <c:v>0.73222666666604141</c:v>
                </c:pt>
                <c:pt idx="23">
                  <c:v>0.73055999999897259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B87-CF40-8973-5483F8D4DF50}"/>
            </c:ext>
          </c:extLst>
        </c:ser>
        <c:ser>
          <c:idx val="4"/>
          <c:order val="4"/>
          <c:tx>
            <c:strRef>
              <c:f>MarginalPrice_New!$A$109</c:f>
              <c:strCache>
                <c:ptCount val="1"/>
                <c:pt idx="0">
                  <c:v>p̅ = 20 GW</c:v>
                </c:pt>
              </c:strCache>
            </c:strRef>
          </c:tx>
          <c:spPr>
            <a:ln w="28575" cap="rnd">
              <a:solidFill>
                <a:srgbClr val="7030A0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MarginalPrice_New!$B$111:$B$134</c:f>
              <c:numCache>
                <c:formatCode>General</c:formatCode>
                <c:ptCount val="24"/>
                <c:pt idx="0">
                  <c:v>0.76963999999694521</c:v>
                </c:pt>
                <c:pt idx="1">
                  <c:v>0.77742666665981952</c:v>
                </c:pt>
                <c:pt idx="2">
                  <c:v>0.77953333316964923</c:v>
                </c:pt>
                <c:pt idx="3">
                  <c:v>0.81861333238923129</c:v>
                </c:pt>
                <c:pt idx="4">
                  <c:v>0.9880533152327361</c:v>
                </c:pt>
                <c:pt idx="5">
                  <c:v>1.0487834835761409</c:v>
                </c:pt>
                <c:pt idx="6">
                  <c:v>1.0487834985373174</c:v>
                </c:pt>
                <c:pt idx="7">
                  <c:v>1.0487834961567475</c:v>
                </c:pt>
                <c:pt idx="8">
                  <c:v>1.0487834915403442</c:v>
                </c:pt>
                <c:pt idx="9">
                  <c:v>1.0487834826027742</c:v>
                </c:pt>
                <c:pt idx="10">
                  <c:v>1.0487834647699668</c:v>
                </c:pt>
                <c:pt idx="11">
                  <c:v>1.0487833952914798</c:v>
                </c:pt>
                <c:pt idx="12">
                  <c:v>1.0367024503801299</c:v>
                </c:pt>
                <c:pt idx="13">
                  <c:v>1.0035332764688736</c:v>
                </c:pt>
                <c:pt idx="14">
                  <c:v>0.93749331958516302</c:v>
                </c:pt>
                <c:pt idx="15">
                  <c:v>0.82387999669614931</c:v>
                </c:pt>
                <c:pt idx="16">
                  <c:v>0.71717333212227186</c:v>
                </c:pt>
                <c:pt idx="17">
                  <c:v>0.64435194452100597</c:v>
                </c:pt>
                <c:pt idx="18">
                  <c:v>0.62301333193830877</c:v>
                </c:pt>
                <c:pt idx="19">
                  <c:v>0.64435472154880502</c:v>
                </c:pt>
                <c:pt idx="20">
                  <c:v>0.67433333346207192</c:v>
                </c:pt>
                <c:pt idx="21">
                  <c:v>0.71118666667509123</c:v>
                </c:pt>
                <c:pt idx="22">
                  <c:v>0.73222666666220781</c:v>
                </c:pt>
                <c:pt idx="23">
                  <c:v>0.73055999999543408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B87-CF40-8973-5483F8D4DF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9991152"/>
        <c:axId val="1579992800"/>
      </c:lineChart>
      <c:catAx>
        <c:axId val="1579991152"/>
        <c:scaling>
          <c:orientation val="minMax"/>
        </c:scaling>
        <c:delete val="0"/>
        <c:axPos val="b"/>
        <c:numFmt formatCode="[$-409]hh:mm\ AM/P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992800"/>
        <c:crosses val="autoZero"/>
        <c:auto val="1"/>
        <c:lblAlgn val="ctr"/>
        <c:lblOffset val="100"/>
        <c:tickLblSkip val="4"/>
        <c:noMultiLvlLbl val="0"/>
      </c:catAx>
      <c:valAx>
        <c:axId val="1579992800"/>
        <c:scaling>
          <c:orientation val="minMax"/>
          <c:max val="1.6"/>
          <c:min val="0.6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aseline="0">
                    <a:solidFill>
                      <a:schemeClr val="tx1"/>
                    </a:solidFill>
                  </a:rPr>
                  <a:t>Marginal price of Area 2 (£mn/GWh)</a:t>
                </a:r>
                <a:endParaRPr lang="en-GB" sz="12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991152"/>
        <c:crosses val="autoZero"/>
        <c:crossBetween val="midCat"/>
        <c:majorUnit val="0.2"/>
      </c:valAx>
      <c:spPr>
        <a:noFill/>
        <a:ln w="3175">
          <a:solidFill>
            <a:schemeClr val="tx1">
              <a:lumMod val="85000"/>
              <a:lumOff val="15000"/>
              <a:alpha val="90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1586096445353792"/>
          <c:y val="4.7255313656661663E-2"/>
          <c:w val="0.71843635015022278"/>
          <c:h val="0.65382215383739817"/>
        </c:manualLayout>
      </c:layout>
      <c:lineChart>
        <c:grouping val="standard"/>
        <c:varyColors val="0"/>
        <c:ser>
          <c:idx val="0"/>
          <c:order val="0"/>
          <c:tx>
            <c:strRef>
              <c:f>MarginalPrice_New!$A$1</c:f>
              <c:strCache>
                <c:ptCount val="1"/>
                <c:pt idx="0">
                  <c:v>p̅ = 0 GW</c:v>
                </c:pt>
              </c:strCache>
            </c:strRef>
          </c:tx>
          <c:spPr>
            <a:ln w="28575" cap="rnd">
              <a:solidFill>
                <a:srgbClr val="4472C4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MarginalPrice_New!$J$1:$J$24</c:f>
              <c:numCache>
                <c:formatCode>[$-409]hh:mm:ss\ AM/PM;@</c:formatCode>
                <c:ptCount val="24"/>
                <c:pt idx="0">
                  <c:v>0.5</c:v>
                </c:pt>
                <c:pt idx="1">
                  <c:v>0.54166666666666663</c:v>
                </c:pt>
                <c:pt idx="2">
                  <c:v>0.58333333333333337</c:v>
                </c:pt>
                <c:pt idx="3">
                  <c:v>0.625</c:v>
                </c:pt>
                <c:pt idx="4">
                  <c:v>0.66666666666666663</c:v>
                </c:pt>
                <c:pt idx="5">
                  <c:v>0.70833333333333337</c:v>
                </c:pt>
                <c:pt idx="6">
                  <c:v>0.75</c:v>
                </c:pt>
                <c:pt idx="7">
                  <c:v>0.79166666666666663</c:v>
                </c:pt>
                <c:pt idx="8">
                  <c:v>0.83333333333333337</c:v>
                </c:pt>
                <c:pt idx="9">
                  <c:v>0.875</c:v>
                </c:pt>
                <c:pt idx="10">
                  <c:v>0.91666666666666663</c:v>
                </c:pt>
                <c:pt idx="11">
                  <c:v>0.95833333333333337</c:v>
                </c:pt>
                <c:pt idx="12">
                  <c:v>0</c:v>
                </c:pt>
                <c:pt idx="13">
                  <c:v>4.1666666666666664E-2</c:v>
                </c:pt>
                <c:pt idx="14">
                  <c:v>8.3333333333333329E-2</c:v>
                </c:pt>
                <c:pt idx="15">
                  <c:v>0.125</c:v>
                </c:pt>
                <c:pt idx="16">
                  <c:v>0.16666666666666666</c:v>
                </c:pt>
                <c:pt idx="17">
                  <c:v>0.20833333333333334</c:v>
                </c:pt>
                <c:pt idx="18">
                  <c:v>0.25</c:v>
                </c:pt>
                <c:pt idx="19">
                  <c:v>0.29166666666666669</c:v>
                </c:pt>
                <c:pt idx="20">
                  <c:v>0.33333333333333331</c:v>
                </c:pt>
                <c:pt idx="21">
                  <c:v>0.375</c:v>
                </c:pt>
                <c:pt idx="22">
                  <c:v>0.41666666666666669</c:v>
                </c:pt>
                <c:pt idx="23">
                  <c:v>0.45833333333333331</c:v>
                </c:pt>
              </c:numCache>
            </c:numRef>
          </c:cat>
          <c:val>
            <c:numRef>
              <c:f>MarginalPrice_New!$A$3:$A$26</c:f>
              <c:numCache>
                <c:formatCode>General</c:formatCode>
                <c:ptCount val="24"/>
                <c:pt idx="0">
                  <c:v>0.62590000000000001</c:v>
                </c:pt>
                <c:pt idx="1">
                  <c:v>0.65027999999999997</c:v>
                </c:pt>
                <c:pt idx="2">
                  <c:v>0.65717999999999932</c:v>
                </c:pt>
                <c:pt idx="3">
                  <c:v>0.68237999999999355</c:v>
                </c:pt>
                <c:pt idx="4">
                  <c:v>0.77317999999990217</c:v>
                </c:pt>
                <c:pt idx="5">
                  <c:v>0.80043666666887237</c:v>
                </c:pt>
                <c:pt idx="6">
                  <c:v>0.80043666666894775</c:v>
                </c:pt>
                <c:pt idx="7">
                  <c:v>0.80043666666883506</c:v>
                </c:pt>
                <c:pt idx="8">
                  <c:v>0.80043666666857161</c:v>
                </c:pt>
                <c:pt idx="9">
                  <c:v>0.80043666666822932</c:v>
                </c:pt>
                <c:pt idx="10">
                  <c:v>0.8004366666576973</c:v>
                </c:pt>
                <c:pt idx="11">
                  <c:v>0.78641999999931644</c:v>
                </c:pt>
                <c:pt idx="12">
                  <c:v>0.75385999999987963</c:v>
                </c:pt>
                <c:pt idx="13">
                  <c:v>0.73323999999989264</c:v>
                </c:pt>
                <c:pt idx="14">
                  <c:v>0.67829999999994151</c:v>
                </c:pt>
                <c:pt idx="15">
                  <c:v>0.60469999999998492</c:v>
                </c:pt>
                <c:pt idx="16">
                  <c:v>0.53587999999999403</c:v>
                </c:pt>
                <c:pt idx="17">
                  <c:v>0.48611000000001342</c:v>
                </c:pt>
                <c:pt idx="18">
                  <c:v>0.46763999999999512</c:v>
                </c:pt>
                <c:pt idx="19">
                  <c:v>0.48610999999998372</c:v>
                </c:pt>
                <c:pt idx="20">
                  <c:v>0.50860000000000083</c:v>
                </c:pt>
                <c:pt idx="21">
                  <c:v>0.55570000000000008</c:v>
                </c:pt>
                <c:pt idx="22">
                  <c:v>0.59608000000000005</c:v>
                </c:pt>
                <c:pt idx="23">
                  <c:v>0.61434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4E-C446-9816-8C9C45D6723D}"/>
            </c:ext>
          </c:extLst>
        </c:ser>
        <c:ser>
          <c:idx val="1"/>
          <c:order val="1"/>
          <c:tx>
            <c:strRef>
              <c:f>MarginalPrice_New!$A$28</c:f>
              <c:strCache>
                <c:ptCount val="1"/>
                <c:pt idx="0">
                  <c:v>p̅ = 5 GW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MarginalPrice_New!$A$30:$A$53</c:f>
              <c:numCache>
                <c:formatCode>General</c:formatCode>
                <c:ptCount val="24"/>
                <c:pt idx="0">
                  <c:v>0.72589999999959298</c:v>
                </c:pt>
                <c:pt idx="1">
                  <c:v>0.75027999999863271</c:v>
                </c:pt>
                <c:pt idx="2">
                  <c:v>0.75717999997499652</c:v>
                </c:pt>
                <c:pt idx="3">
                  <c:v>0.7823799998472114</c:v>
                </c:pt>
                <c:pt idx="4">
                  <c:v>0.87317999695414084</c:v>
                </c:pt>
                <c:pt idx="5">
                  <c:v>0.90043669937349824</c:v>
                </c:pt>
                <c:pt idx="6">
                  <c:v>0.90043670179241986</c:v>
                </c:pt>
                <c:pt idx="7">
                  <c:v>0.90043669837023899</c:v>
                </c:pt>
                <c:pt idx="8">
                  <c:v>0.90043669198233156</c:v>
                </c:pt>
                <c:pt idx="9">
                  <c:v>0.9004366846940014</c:v>
                </c:pt>
                <c:pt idx="10">
                  <c:v>0.90043655175190584</c:v>
                </c:pt>
                <c:pt idx="11">
                  <c:v>0.8864199863800224</c:v>
                </c:pt>
                <c:pt idx="12">
                  <c:v>0.85385999602467755</c:v>
                </c:pt>
                <c:pt idx="13">
                  <c:v>0.83323999608740706</c:v>
                </c:pt>
                <c:pt idx="14">
                  <c:v>0.77829999827119989</c:v>
                </c:pt>
                <c:pt idx="15">
                  <c:v>0.70469999925614335</c:v>
                </c:pt>
                <c:pt idx="16">
                  <c:v>0.63587999961550634</c:v>
                </c:pt>
                <c:pt idx="17">
                  <c:v>0.58611000086662057</c:v>
                </c:pt>
                <c:pt idx="18">
                  <c:v>0.56763999981822733</c:v>
                </c:pt>
                <c:pt idx="19">
                  <c:v>0.58610999891064974</c:v>
                </c:pt>
                <c:pt idx="20">
                  <c:v>0.60860000002771641</c:v>
                </c:pt>
                <c:pt idx="21">
                  <c:v>0.65569999999887929</c:v>
                </c:pt>
                <c:pt idx="22">
                  <c:v>0.69607999999877268</c:v>
                </c:pt>
                <c:pt idx="23">
                  <c:v>0.71433999999806208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4E-C446-9816-8C9C45D6723D}"/>
            </c:ext>
          </c:extLst>
        </c:ser>
        <c:ser>
          <c:idx val="2"/>
          <c:order val="2"/>
          <c:tx>
            <c:strRef>
              <c:f>MarginalPrice_New!$A$55</c:f>
              <c:strCache>
                <c:ptCount val="1"/>
                <c:pt idx="0">
                  <c:v>p̅ = 10 GW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MarginalPrice_New!$A$57:$A$80</c:f>
              <c:numCache>
                <c:formatCode>General</c:formatCode>
                <c:ptCount val="24"/>
                <c:pt idx="0">
                  <c:v>0.76963999999822419</c:v>
                </c:pt>
                <c:pt idx="1">
                  <c:v>0.77742666666187377</c:v>
                </c:pt>
                <c:pt idx="2">
                  <c:v>0.77953333314400741</c:v>
                </c:pt>
                <c:pt idx="3">
                  <c:v>0.81841333244846892</c:v>
                </c:pt>
                <c:pt idx="4">
                  <c:v>0.97317998132287742</c:v>
                </c:pt>
                <c:pt idx="5">
                  <c:v>1.0004386461288743</c:v>
                </c:pt>
                <c:pt idx="6">
                  <c:v>1.0004386602709257</c:v>
                </c:pt>
                <c:pt idx="7">
                  <c:v>1.0004386398386769</c:v>
                </c:pt>
                <c:pt idx="8">
                  <c:v>1.0004385962759217</c:v>
                </c:pt>
                <c:pt idx="9">
                  <c:v>1.0004385388787476</c:v>
                </c:pt>
                <c:pt idx="10">
                  <c:v>1.0004271390066057</c:v>
                </c:pt>
                <c:pt idx="11">
                  <c:v>0.98641986358981271</c:v>
                </c:pt>
                <c:pt idx="12">
                  <c:v>0.95385997656760235</c:v>
                </c:pt>
                <c:pt idx="13">
                  <c:v>0.93323997710542383</c:v>
                </c:pt>
                <c:pt idx="14">
                  <c:v>0.87799999040237575</c:v>
                </c:pt>
                <c:pt idx="15">
                  <c:v>0.80469999530182279</c:v>
                </c:pt>
                <c:pt idx="16">
                  <c:v>0.71717333088757551</c:v>
                </c:pt>
                <c:pt idx="17">
                  <c:v>0.64435274324118486</c:v>
                </c:pt>
                <c:pt idx="18">
                  <c:v>0.62301333174097673</c:v>
                </c:pt>
                <c:pt idx="19">
                  <c:v>0.64435392217088505</c:v>
                </c:pt>
                <c:pt idx="20">
                  <c:v>0.67433333344290491</c:v>
                </c:pt>
                <c:pt idx="21">
                  <c:v>0.71118666667521546</c:v>
                </c:pt>
                <c:pt idx="22">
                  <c:v>0.73222666666314473</c:v>
                </c:pt>
                <c:pt idx="23">
                  <c:v>0.73055999999689747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4E-C446-9816-8C9C45D6723D}"/>
            </c:ext>
          </c:extLst>
        </c:ser>
        <c:ser>
          <c:idx val="3"/>
          <c:order val="3"/>
          <c:tx>
            <c:strRef>
              <c:f>MarginalPrice_New!$A$82</c:f>
              <c:strCache>
                <c:ptCount val="1"/>
                <c:pt idx="0">
                  <c:v>p̅ = 15 GW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MarginalPrice_New!$A$84:$A$107</c:f>
              <c:numCache>
                <c:formatCode>General</c:formatCode>
                <c:ptCount val="24"/>
                <c:pt idx="0">
                  <c:v>0.76963999999805699</c:v>
                </c:pt>
                <c:pt idx="1">
                  <c:v>0.77742666665574478</c:v>
                </c:pt>
                <c:pt idx="2">
                  <c:v>0.77953333280367787</c:v>
                </c:pt>
                <c:pt idx="3">
                  <c:v>0.81861332941447096</c:v>
                </c:pt>
                <c:pt idx="4">
                  <c:v>0.98805326581184427</c:v>
                </c:pt>
                <c:pt idx="5">
                  <c:v>1.0487895677703558</c:v>
                </c:pt>
                <c:pt idx="6">
                  <c:v>1.0487896085530914</c:v>
                </c:pt>
                <c:pt idx="7">
                  <c:v>1.0487896022294829</c:v>
                </c:pt>
                <c:pt idx="8">
                  <c:v>1.0487895895401735</c:v>
                </c:pt>
                <c:pt idx="9">
                  <c:v>1.0487895647965264</c:v>
                </c:pt>
                <c:pt idx="10">
                  <c:v>1.0487895152617022</c:v>
                </c:pt>
                <c:pt idx="11">
                  <c:v>1.0487892600036837</c:v>
                </c:pt>
                <c:pt idx="12">
                  <c:v>1.0366603419379912</c:v>
                </c:pt>
                <c:pt idx="13">
                  <c:v>1.0035330973942789</c:v>
                </c:pt>
                <c:pt idx="14">
                  <c:v>0.93749328562525436</c:v>
                </c:pt>
                <c:pt idx="15">
                  <c:v>0.82387998558831144</c:v>
                </c:pt>
                <c:pt idx="16">
                  <c:v>0.71717332652265731</c:v>
                </c:pt>
                <c:pt idx="17">
                  <c:v>0.64435137900435724</c:v>
                </c:pt>
                <c:pt idx="18">
                  <c:v>0.62301332896818806</c:v>
                </c:pt>
                <c:pt idx="19">
                  <c:v>0.64435528412844079</c:v>
                </c:pt>
                <c:pt idx="20">
                  <c:v>0.67433333364227166</c:v>
                </c:pt>
                <c:pt idx="21">
                  <c:v>0.71118666669043296</c:v>
                </c:pt>
                <c:pt idx="22">
                  <c:v>0.73222666666102632</c:v>
                </c:pt>
                <c:pt idx="23">
                  <c:v>0.73055999999459575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4E-C446-9816-8C9C45D6723D}"/>
            </c:ext>
          </c:extLst>
        </c:ser>
        <c:ser>
          <c:idx val="4"/>
          <c:order val="4"/>
          <c:tx>
            <c:strRef>
              <c:f>MarginalPrice_New!$A$109</c:f>
              <c:strCache>
                <c:ptCount val="1"/>
                <c:pt idx="0">
                  <c:v>p̅ = 20 GW</c:v>
                </c:pt>
              </c:strCache>
            </c:strRef>
          </c:tx>
          <c:spPr>
            <a:ln w="28575" cap="rnd">
              <a:solidFill>
                <a:srgbClr val="7030A0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MarginalPrice_New!$A$111:$A$134</c:f>
              <c:numCache>
                <c:formatCode>General</c:formatCode>
                <c:ptCount val="24"/>
                <c:pt idx="0">
                  <c:v>0.76963999999416399</c:v>
                </c:pt>
                <c:pt idx="1">
                  <c:v>0.77742666665722326</c:v>
                </c:pt>
                <c:pt idx="2">
                  <c:v>0.7795333331670905</c:v>
                </c:pt>
                <c:pt idx="3">
                  <c:v>0.81861333238634271</c:v>
                </c:pt>
                <c:pt idx="4">
                  <c:v>0.98805331522588002</c:v>
                </c:pt>
                <c:pt idx="5">
                  <c:v>1.0487834835663647</c:v>
                </c:pt>
                <c:pt idx="6">
                  <c:v>1.048783498527158</c:v>
                </c:pt>
                <c:pt idx="7">
                  <c:v>1.0487834961459297</c:v>
                </c:pt>
                <c:pt idx="8">
                  <c:v>1.0487834915282996</c:v>
                </c:pt>
                <c:pt idx="9">
                  <c:v>1.0487834825901916</c:v>
                </c:pt>
                <c:pt idx="10">
                  <c:v>1.0487834647571128</c:v>
                </c:pt>
                <c:pt idx="11">
                  <c:v>1.0487833952763164</c:v>
                </c:pt>
                <c:pt idx="12">
                  <c:v>1.0367024503578817</c:v>
                </c:pt>
                <c:pt idx="13">
                  <c:v>1.0035332764546867</c:v>
                </c:pt>
                <c:pt idx="14">
                  <c:v>0.93749331957979032</c:v>
                </c:pt>
                <c:pt idx="15">
                  <c:v>0.82387999669167977</c:v>
                </c:pt>
                <c:pt idx="16">
                  <c:v>0.71717333211932011</c:v>
                </c:pt>
                <c:pt idx="17">
                  <c:v>0.64435194451857647</c:v>
                </c:pt>
                <c:pt idx="18">
                  <c:v>0.62301333193588049</c:v>
                </c:pt>
                <c:pt idx="19">
                  <c:v>0.64435472154633122</c:v>
                </c:pt>
                <c:pt idx="20">
                  <c:v>0.67433333345946223</c:v>
                </c:pt>
                <c:pt idx="21">
                  <c:v>0.71118666667256292</c:v>
                </c:pt>
                <c:pt idx="22">
                  <c:v>0.73222666665960479</c:v>
                </c:pt>
                <c:pt idx="23">
                  <c:v>0.73055999999302057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4E-C446-9816-8C9C45D672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9991152"/>
        <c:axId val="1579992800"/>
      </c:lineChart>
      <c:catAx>
        <c:axId val="1579991152"/>
        <c:scaling>
          <c:orientation val="minMax"/>
        </c:scaling>
        <c:delete val="0"/>
        <c:axPos val="b"/>
        <c:numFmt formatCode="[$-409]hh:mm\ AM/P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992800"/>
        <c:crosses val="autoZero"/>
        <c:auto val="1"/>
        <c:lblAlgn val="ctr"/>
        <c:lblOffset val="100"/>
        <c:tickLblSkip val="4"/>
        <c:noMultiLvlLbl val="0"/>
      </c:catAx>
      <c:valAx>
        <c:axId val="1579992800"/>
        <c:scaling>
          <c:orientation val="minMax"/>
          <c:max val="1.2"/>
          <c:min val="0.4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aseline="0">
                    <a:solidFill>
                      <a:schemeClr val="tx1"/>
                    </a:solidFill>
                  </a:rPr>
                  <a:t>Marginal price of Area 1 (£mn/GWh)</a:t>
                </a:r>
                <a:endParaRPr lang="en-GB" sz="12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991152"/>
        <c:crosses val="autoZero"/>
        <c:crossBetween val="midCat"/>
        <c:majorUnit val="0.2"/>
      </c:valAx>
      <c:spPr>
        <a:noFill/>
        <a:ln w="3175">
          <a:solidFill>
            <a:schemeClr val="tx1">
              <a:lumMod val="85000"/>
              <a:lumOff val="15000"/>
              <a:alpha val="90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313403645627149"/>
          <c:y val="5.4789557447656137E-2"/>
          <c:w val="0.72116327814748915"/>
          <c:h val="0.66564817769575213"/>
        </c:manualLayout>
      </c:layout>
      <c:lineChart>
        <c:grouping val="standard"/>
        <c:varyColors val="0"/>
        <c:ser>
          <c:idx val="0"/>
          <c:order val="0"/>
          <c:tx>
            <c:v>Area 1</c:v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Figure!$A$1:$A$24</c:f>
              <c:numCache>
                <c:formatCode>[$-409]hh:mm:ss\ AM/PM;@</c:formatCode>
                <c:ptCount val="24"/>
                <c:pt idx="0">
                  <c:v>0.5</c:v>
                </c:pt>
                <c:pt idx="1">
                  <c:v>0.54166666666666663</c:v>
                </c:pt>
                <c:pt idx="2">
                  <c:v>0.58333333333333304</c:v>
                </c:pt>
                <c:pt idx="3">
                  <c:v>0.625</c:v>
                </c:pt>
                <c:pt idx="4">
                  <c:v>0.66666666666666696</c:v>
                </c:pt>
                <c:pt idx="5">
                  <c:v>0.70833333333333304</c:v>
                </c:pt>
                <c:pt idx="6">
                  <c:v>0.75</c:v>
                </c:pt>
                <c:pt idx="7">
                  <c:v>0.79166666666666596</c:v>
                </c:pt>
                <c:pt idx="8">
                  <c:v>0.83333333333333304</c:v>
                </c:pt>
                <c:pt idx="9">
                  <c:v>0.875</c:v>
                </c:pt>
                <c:pt idx="10">
                  <c:v>0.91666666666666596</c:v>
                </c:pt>
                <c:pt idx="11">
                  <c:v>0.95833333333333304</c:v>
                </c:pt>
                <c:pt idx="12">
                  <c:v>1</c:v>
                </c:pt>
                <c:pt idx="13">
                  <c:v>1.0416666666666701</c:v>
                </c:pt>
                <c:pt idx="14">
                  <c:v>1.0833333333333299</c:v>
                </c:pt>
                <c:pt idx="15">
                  <c:v>1.125</c:v>
                </c:pt>
                <c:pt idx="16">
                  <c:v>1.1666666666666701</c:v>
                </c:pt>
                <c:pt idx="17">
                  <c:v>1.2083333333333299</c:v>
                </c:pt>
                <c:pt idx="18">
                  <c:v>1.25</c:v>
                </c:pt>
                <c:pt idx="19">
                  <c:v>1.2916666666666701</c:v>
                </c:pt>
                <c:pt idx="20">
                  <c:v>1.3333333333333299</c:v>
                </c:pt>
                <c:pt idx="21">
                  <c:v>1.375</c:v>
                </c:pt>
                <c:pt idx="22">
                  <c:v>1.4166666666666701</c:v>
                </c:pt>
                <c:pt idx="23">
                  <c:v>1.4583333333333299</c:v>
                </c:pt>
              </c:numCache>
            </c:numRef>
          </c:cat>
          <c:val>
            <c:numRef>
              <c:f>Inflexible!$A$2:$A$25</c:f>
              <c:numCache>
                <c:formatCode>General</c:formatCode>
                <c:ptCount val="24"/>
                <c:pt idx="0">
                  <c:v>30.545000000000002</c:v>
                </c:pt>
                <c:pt idx="1">
                  <c:v>31.754000000000001</c:v>
                </c:pt>
                <c:pt idx="2">
                  <c:v>31.969000000000001</c:v>
                </c:pt>
                <c:pt idx="3">
                  <c:v>32.134</c:v>
                </c:pt>
                <c:pt idx="4">
                  <c:v>32.914000000000001</c:v>
                </c:pt>
                <c:pt idx="5">
                  <c:v>35.786000000000001</c:v>
                </c:pt>
                <c:pt idx="6">
                  <c:v>36.036999999999999</c:v>
                </c:pt>
                <c:pt idx="7">
                  <c:v>34.197000000000003</c:v>
                </c:pt>
                <c:pt idx="8">
                  <c:v>31.96</c:v>
                </c:pt>
                <c:pt idx="9">
                  <c:v>30.085000000000001</c:v>
                </c:pt>
                <c:pt idx="10">
                  <c:v>28.031000000000002</c:v>
                </c:pt>
                <c:pt idx="11">
                  <c:v>25.866</c:v>
                </c:pt>
                <c:pt idx="12">
                  <c:v>23.358000000000001</c:v>
                </c:pt>
                <c:pt idx="13">
                  <c:v>23.571999999999999</c:v>
                </c:pt>
                <c:pt idx="14">
                  <c:v>22.82</c:v>
                </c:pt>
                <c:pt idx="15">
                  <c:v>21.98</c:v>
                </c:pt>
                <c:pt idx="16">
                  <c:v>21.263999999999999</c:v>
                </c:pt>
                <c:pt idx="17">
                  <c:v>20.829000000000001</c:v>
                </c:pt>
                <c:pt idx="18">
                  <c:v>21.422000000000001</c:v>
                </c:pt>
                <c:pt idx="19">
                  <c:v>23.147000000000002</c:v>
                </c:pt>
                <c:pt idx="20">
                  <c:v>24.6</c:v>
                </c:pt>
                <c:pt idx="21">
                  <c:v>27.025000000000002</c:v>
                </c:pt>
                <c:pt idx="22">
                  <c:v>29.048999999999999</c:v>
                </c:pt>
                <c:pt idx="23">
                  <c:v>29.962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02-C04C-9FD4-768BE081191B}"/>
            </c:ext>
          </c:extLst>
        </c:ser>
        <c:ser>
          <c:idx val="1"/>
          <c:order val="1"/>
          <c:tx>
            <c:v>Area 2</c:v>
          </c:tx>
          <c:spPr>
            <a:ln w="2222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Inflexible!$B$2:$B$25</c:f>
              <c:numCache>
                <c:formatCode>General</c:formatCode>
                <c:ptCount val="24"/>
                <c:pt idx="0">
                  <c:v>26.077999999999999</c:v>
                </c:pt>
                <c:pt idx="1">
                  <c:v>25.433</c:v>
                </c:pt>
                <c:pt idx="2">
                  <c:v>25.045999999999999</c:v>
                </c:pt>
                <c:pt idx="3">
                  <c:v>24.902000000000001</c:v>
                </c:pt>
                <c:pt idx="4">
                  <c:v>25.835000000000001</c:v>
                </c:pt>
                <c:pt idx="5">
                  <c:v>27.613</c:v>
                </c:pt>
                <c:pt idx="6">
                  <c:v>29.218</c:v>
                </c:pt>
                <c:pt idx="7">
                  <c:v>29.612000000000002</c:v>
                </c:pt>
                <c:pt idx="8">
                  <c:v>29.955000000000002</c:v>
                </c:pt>
                <c:pt idx="9">
                  <c:v>28.338000000000001</c:v>
                </c:pt>
                <c:pt idx="10">
                  <c:v>25.626999999999999</c:v>
                </c:pt>
                <c:pt idx="11">
                  <c:v>22.766000000000002</c:v>
                </c:pt>
                <c:pt idx="12">
                  <c:v>20.925000000000001</c:v>
                </c:pt>
                <c:pt idx="13">
                  <c:v>20.513000000000002</c:v>
                </c:pt>
                <c:pt idx="14">
                  <c:v>20.887</c:v>
                </c:pt>
                <c:pt idx="15">
                  <c:v>20.111000000000001</c:v>
                </c:pt>
                <c:pt idx="16">
                  <c:v>19.539000000000001</c:v>
                </c:pt>
                <c:pt idx="17">
                  <c:v>19.757000000000001</c:v>
                </c:pt>
                <c:pt idx="18">
                  <c:v>21.184000000000001</c:v>
                </c:pt>
                <c:pt idx="19">
                  <c:v>23.094999999999999</c:v>
                </c:pt>
                <c:pt idx="20">
                  <c:v>24.625</c:v>
                </c:pt>
                <c:pt idx="21">
                  <c:v>25.149000000000001</c:v>
                </c:pt>
                <c:pt idx="22">
                  <c:v>24.757999999999999</c:v>
                </c:pt>
                <c:pt idx="23">
                  <c:v>23.725000000000001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02-C04C-9FD4-768BE08119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9991152"/>
        <c:axId val="1579992800"/>
      </c:lineChart>
      <c:catAx>
        <c:axId val="1579991152"/>
        <c:scaling>
          <c:orientation val="minMax"/>
        </c:scaling>
        <c:delete val="0"/>
        <c:axPos val="b"/>
        <c:numFmt formatCode="[$-409]hh:mm\ AM/P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992800"/>
        <c:crosses val="autoZero"/>
        <c:auto val="1"/>
        <c:lblAlgn val="ctr"/>
        <c:lblOffset val="100"/>
        <c:tickLblSkip val="4"/>
        <c:noMultiLvlLbl val="0"/>
      </c:catAx>
      <c:valAx>
        <c:axId val="1579992800"/>
        <c:scaling>
          <c:orientation val="minMax"/>
          <c:min val="15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dirty="0">
                    <a:solidFill>
                      <a:schemeClr val="tx1"/>
                    </a:solidFill>
                  </a:rPr>
                  <a:t>Inflexible</a:t>
                </a:r>
                <a:r>
                  <a:rPr lang="en-GB" sz="1200" baseline="0" dirty="0">
                    <a:solidFill>
                      <a:schemeClr val="tx1"/>
                    </a:solidFill>
                  </a:rPr>
                  <a:t> demand</a:t>
                </a:r>
              </a:p>
              <a:p>
                <a:pPr>
                  <a:defRPr sz="1200">
                    <a:solidFill>
                      <a:schemeClr val="tx1"/>
                    </a:solidFill>
                  </a:defRPr>
                </a:pPr>
                <a:r>
                  <a:rPr lang="en-GB" sz="1200" baseline="0" dirty="0">
                    <a:solidFill>
                      <a:schemeClr val="tx1"/>
                    </a:solidFill>
                  </a:rPr>
                  <a:t>(GW)</a:t>
                </a:r>
                <a:endParaRPr lang="en-GB" sz="12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991152"/>
        <c:crosses val="autoZero"/>
        <c:crossBetween val="midCat"/>
      </c:valAx>
      <c:spPr>
        <a:noFill/>
        <a:ln w="3175">
          <a:solidFill>
            <a:schemeClr val="tx1">
              <a:lumMod val="85000"/>
              <a:lumOff val="15000"/>
              <a:alpha val="90000"/>
            </a:schemeClr>
          </a:solidFill>
        </a:ln>
        <a:effectLst/>
      </c:spPr>
    </c:plotArea>
    <c:legend>
      <c:legendPos val="t"/>
      <c:layout>
        <c:manualLayout>
          <c:xMode val="edge"/>
          <c:yMode val="edge"/>
          <c:x val="0.44996701072741685"/>
          <c:y val="6.9264025268960361E-2"/>
          <c:w val="0.46770148805927231"/>
          <c:h val="0.108870762845359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2038670885214404"/>
          <c:y val="4.7943891891668949E-2"/>
          <c:w val="0.71391067876151604"/>
          <c:h val="0.66842021690130971"/>
        </c:manualLayout>
      </c:layout>
      <c:lineChart>
        <c:grouping val="standard"/>
        <c:varyColors val="0"/>
        <c:ser>
          <c:idx val="0"/>
          <c:order val="0"/>
          <c:tx>
            <c:strRef>
              <c:f>MarginalPrice!$A$1</c:f>
              <c:strCache>
                <c:ptCount val="1"/>
                <c:pt idx="0">
                  <c:v>p̅ = 0 GW</c:v>
                </c:pt>
              </c:strCache>
            </c:strRef>
          </c:tx>
          <c:spPr>
            <a:ln w="28575" cap="rnd">
              <a:solidFill>
                <a:srgbClr val="4472C4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MarginalPrice!$J$1:$J$24</c:f>
              <c:numCache>
                <c:formatCode>[$-409]hh:mm:ss\ AM/PM;@</c:formatCode>
                <c:ptCount val="24"/>
                <c:pt idx="0">
                  <c:v>0.5</c:v>
                </c:pt>
                <c:pt idx="1">
                  <c:v>0.54166666666666663</c:v>
                </c:pt>
                <c:pt idx="2">
                  <c:v>0.58333333333333337</c:v>
                </c:pt>
                <c:pt idx="3">
                  <c:v>0.625</c:v>
                </c:pt>
                <c:pt idx="4">
                  <c:v>0.66666666666666663</c:v>
                </c:pt>
                <c:pt idx="5">
                  <c:v>0.70833333333333337</c:v>
                </c:pt>
                <c:pt idx="6">
                  <c:v>0.75</c:v>
                </c:pt>
                <c:pt idx="7">
                  <c:v>0.79166666666666663</c:v>
                </c:pt>
                <c:pt idx="8">
                  <c:v>0.83333333333333337</c:v>
                </c:pt>
                <c:pt idx="9">
                  <c:v>0.875</c:v>
                </c:pt>
                <c:pt idx="10">
                  <c:v>0.91666666666666663</c:v>
                </c:pt>
                <c:pt idx="11">
                  <c:v>0.95833333333333337</c:v>
                </c:pt>
                <c:pt idx="12">
                  <c:v>0</c:v>
                </c:pt>
                <c:pt idx="13">
                  <c:v>4.1666666666666664E-2</c:v>
                </c:pt>
                <c:pt idx="14">
                  <c:v>8.3333333333333329E-2</c:v>
                </c:pt>
                <c:pt idx="15">
                  <c:v>0.125</c:v>
                </c:pt>
                <c:pt idx="16">
                  <c:v>0.16666666666666666</c:v>
                </c:pt>
                <c:pt idx="17">
                  <c:v>0.20833333333333334</c:v>
                </c:pt>
                <c:pt idx="18">
                  <c:v>0.25</c:v>
                </c:pt>
                <c:pt idx="19">
                  <c:v>0.29166666666666669</c:v>
                </c:pt>
                <c:pt idx="20">
                  <c:v>0.33333333333333331</c:v>
                </c:pt>
                <c:pt idx="21">
                  <c:v>0.375</c:v>
                </c:pt>
                <c:pt idx="22">
                  <c:v>0.41666666666666669</c:v>
                </c:pt>
                <c:pt idx="23">
                  <c:v>0.45833333333333331</c:v>
                </c:pt>
              </c:numCache>
            </c:numRef>
          </c:cat>
          <c:val>
            <c:numRef>
              <c:f>PowerFlow!$A$3:$A$26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E0-CD43-948B-9C958B320534}"/>
            </c:ext>
          </c:extLst>
        </c:ser>
        <c:ser>
          <c:idx val="1"/>
          <c:order val="1"/>
          <c:tx>
            <c:strRef>
              <c:f>MarginalPrice!$A$28</c:f>
              <c:strCache>
                <c:ptCount val="1"/>
                <c:pt idx="0">
                  <c:v>p̅ = 5 GW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PowerFlow!$A$30:$A$53</c:f>
              <c:numCache>
                <c:formatCode>General</c:formatCode>
                <c:ptCount val="24"/>
                <c:pt idx="0">
                  <c:v>-4.9999999999796483</c:v>
                </c:pt>
                <c:pt idx="1">
                  <c:v>-4.9999999999672085</c:v>
                </c:pt>
                <c:pt idx="2">
                  <c:v>-4.9999999999601767</c:v>
                </c:pt>
                <c:pt idx="3">
                  <c:v>-4.9999999999751576</c:v>
                </c:pt>
                <c:pt idx="4">
                  <c:v>-4.999999999991819</c:v>
                </c:pt>
                <c:pt idx="5">
                  <c:v>-4.9999999999941371</c:v>
                </c:pt>
                <c:pt idx="6">
                  <c:v>-4.9999999999941354</c:v>
                </c:pt>
                <c:pt idx="7">
                  <c:v>-4.9999999999941238</c:v>
                </c:pt>
                <c:pt idx="8">
                  <c:v>-4.9999999999941194</c:v>
                </c:pt>
                <c:pt idx="9">
                  <c:v>-4.9999999999941167</c:v>
                </c:pt>
                <c:pt idx="10">
                  <c:v>-4.999999999994106</c:v>
                </c:pt>
                <c:pt idx="11">
                  <c:v>-4.9999999999942899</c:v>
                </c:pt>
                <c:pt idx="12">
                  <c:v>-4.9999999999946638</c:v>
                </c:pt>
                <c:pt idx="13">
                  <c:v>-4.9999999999950999</c:v>
                </c:pt>
                <c:pt idx="14">
                  <c:v>-4.9999999999943103</c:v>
                </c:pt>
                <c:pt idx="15">
                  <c:v>-4.9999999999925437</c:v>
                </c:pt>
                <c:pt idx="16">
                  <c:v>-4.9999999999890496</c:v>
                </c:pt>
                <c:pt idx="17">
                  <c:v>-4.9999999999846843</c:v>
                </c:pt>
                <c:pt idx="18">
                  <c:v>-4.999999999983924</c:v>
                </c:pt>
                <c:pt idx="19">
                  <c:v>-4.9999999999847473</c:v>
                </c:pt>
                <c:pt idx="20">
                  <c:v>-4.9999999999864579</c:v>
                </c:pt>
                <c:pt idx="21">
                  <c:v>-4.9999999999839568</c:v>
                </c:pt>
                <c:pt idx="22">
                  <c:v>-4.9999999999753735</c:v>
                </c:pt>
                <c:pt idx="23">
                  <c:v>-4.9999999999451186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7E0-CD43-948B-9C958B320534}"/>
            </c:ext>
          </c:extLst>
        </c:ser>
        <c:ser>
          <c:idx val="2"/>
          <c:order val="2"/>
          <c:tx>
            <c:strRef>
              <c:f>MarginalPrice!$A$55</c:f>
              <c:strCache>
                <c:ptCount val="1"/>
                <c:pt idx="0">
                  <c:v>p̅ = 10 GW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PowerFlow!$A$57:$A$80</c:f>
              <c:numCache>
                <c:formatCode>General</c:formatCode>
                <c:ptCount val="24"/>
                <c:pt idx="0">
                  <c:v>-7.1869999999112082</c:v>
                </c:pt>
                <c:pt idx="1">
                  <c:v>-6.3573333332329884</c:v>
                </c:pt>
                <c:pt idx="2">
                  <c:v>-6.1176666617257096</c:v>
                </c:pt>
                <c:pt idx="3">
                  <c:v>-6.7866666595109875</c:v>
                </c:pt>
                <c:pt idx="4">
                  <c:v>-9.999999999414424</c:v>
                </c:pt>
                <c:pt idx="5">
                  <c:v>-9.9999999998991083</c:v>
                </c:pt>
                <c:pt idx="6">
                  <c:v>-9.9999999998991722</c:v>
                </c:pt>
                <c:pt idx="7">
                  <c:v>-9.9999999998990159</c:v>
                </c:pt>
                <c:pt idx="8">
                  <c:v>-9.9999999998985931</c:v>
                </c:pt>
                <c:pt idx="9">
                  <c:v>-9.9999999998980567</c:v>
                </c:pt>
                <c:pt idx="10">
                  <c:v>-9.9999999998906652</c:v>
                </c:pt>
                <c:pt idx="11">
                  <c:v>-9.9999999999056755</c:v>
                </c:pt>
                <c:pt idx="12">
                  <c:v>-9.9999999999222045</c:v>
                </c:pt>
                <c:pt idx="13">
                  <c:v>-9.9999999999408224</c:v>
                </c:pt>
                <c:pt idx="14">
                  <c:v>-9.9999999999088125</c:v>
                </c:pt>
                <c:pt idx="15">
                  <c:v>-9.9999999997338769</c:v>
                </c:pt>
                <c:pt idx="16">
                  <c:v>-9.0646666505919331</c:v>
                </c:pt>
                <c:pt idx="17">
                  <c:v>-7.8945248053635515</c:v>
                </c:pt>
                <c:pt idx="18">
                  <c:v>-7.7686666314007669</c:v>
                </c:pt>
                <c:pt idx="19">
                  <c:v>-7.9298085147142547</c:v>
                </c:pt>
                <c:pt idx="20">
                  <c:v>-8.2866666661378314</c:v>
                </c:pt>
                <c:pt idx="21">
                  <c:v>-7.774333333954039</c:v>
                </c:pt>
                <c:pt idx="22">
                  <c:v>-6.8073333333056594</c:v>
                </c:pt>
                <c:pt idx="23">
                  <c:v>-5.8109999999921298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7E0-CD43-948B-9C958B320534}"/>
            </c:ext>
          </c:extLst>
        </c:ser>
        <c:ser>
          <c:idx val="3"/>
          <c:order val="3"/>
          <c:tx>
            <c:strRef>
              <c:f>MarginalPrice!$A$82</c:f>
              <c:strCache>
                <c:ptCount val="1"/>
                <c:pt idx="0">
                  <c:v>p̅ = 15 GW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PowerFlow!$A$84:$A$107</c:f>
              <c:numCache>
                <c:formatCode>General</c:formatCode>
                <c:ptCount val="24"/>
                <c:pt idx="0">
                  <c:v>-7.1869999999090179</c:v>
                </c:pt>
                <c:pt idx="1">
                  <c:v>-6.3573333331210042</c:v>
                </c:pt>
                <c:pt idx="2">
                  <c:v>-6.1176666514751261</c:v>
                </c:pt>
                <c:pt idx="3">
                  <c:v>-6.7816666143542381</c:v>
                </c:pt>
                <c:pt idx="4">
                  <c:v>-10.068665209784202</c:v>
                </c:pt>
                <c:pt idx="5">
                  <c:v>-10.096232739753461</c:v>
                </c:pt>
                <c:pt idx="6">
                  <c:v>-10.615690278224788</c:v>
                </c:pt>
                <c:pt idx="7">
                  <c:v>-11.852417704699947</c:v>
                </c:pt>
                <c:pt idx="8">
                  <c:v>-13.275313537028966</c:v>
                </c:pt>
                <c:pt idx="9">
                  <c:v>-13.726417197257675</c:v>
                </c:pt>
                <c:pt idx="10">
                  <c:v>-13.896241539326473</c:v>
                </c:pt>
                <c:pt idx="11">
                  <c:v>-14.160587560250693</c:v>
                </c:pt>
                <c:pt idx="12">
                  <c:v>-14.531440707686929</c:v>
                </c:pt>
                <c:pt idx="13">
                  <c:v>-13.799661758171203</c:v>
                </c:pt>
                <c:pt idx="14">
                  <c:v>-12.974665727099232</c:v>
                </c:pt>
                <c:pt idx="15">
                  <c:v>-10.973999690692469</c:v>
                </c:pt>
                <c:pt idx="16">
                  <c:v>-9.0646665394983668</c:v>
                </c:pt>
                <c:pt idx="17">
                  <c:v>-7.8966354548684272</c:v>
                </c:pt>
                <c:pt idx="18">
                  <c:v>-7.7686665603795895</c:v>
                </c:pt>
                <c:pt idx="19">
                  <c:v>-7.9276978139156764</c:v>
                </c:pt>
                <c:pt idx="20">
                  <c:v>-8.2866666642393447</c:v>
                </c:pt>
                <c:pt idx="21">
                  <c:v>-7.7743333348884756</c:v>
                </c:pt>
                <c:pt idx="22">
                  <c:v>-6.8073333333436192</c:v>
                </c:pt>
                <c:pt idx="23">
                  <c:v>-5.8110000000205639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7E0-CD43-948B-9C958B320534}"/>
            </c:ext>
          </c:extLst>
        </c:ser>
        <c:ser>
          <c:idx val="4"/>
          <c:order val="4"/>
          <c:tx>
            <c:strRef>
              <c:f>MarginalPrice!$A$109</c:f>
              <c:strCache>
                <c:ptCount val="1"/>
                <c:pt idx="0">
                  <c:v>p̅ = 20 GW</c:v>
                </c:pt>
              </c:strCache>
            </c:strRef>
          </c:tx>
          <c:spPr>
            <a:ln w="28575" cap="rnd">
              <a:solidFill>
                <a:srgbClr val="7030A0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PowerFlow!$A$111:$A$134</c:f>
              <c:numCache>
                <c:formatCode>General</c:formatCode>
                <c:ptCount val="24"/>
                <c:pt idx="0">
                  <c:v>-7.1869999999005953</c:v>
                </c:pt>
                <c:pt idx="1">
                  <c:v>-6.3573333331817983</c:v>
                </c:pt>
                <c:pt idx="2">
                  <c:v>-6.1176666618247317</c:v>
                </c:pt>
                <c:pt idx="3">
                  <c:v>-6.7816666558668111</c:v>
                </c:pt>
                <c:pt idx="4">
                  <c:v>-10.068666277411571</c:v>
                </c:pt>
                <c:pt idx="5">
                  <c:v>-10.067889601050005</c:v>
                </c:pt>
                <c:pt idx="6">
                  <c:v>-10.597633178206292</c:v>
                </c:pt>
                <c:pt idx="7">
                  <c:v>-11.846353060250905</c:v>
                </c:pt>
                <c:pt idx="8">
                  <c:v>-13.288410996789194</c:v>
                </c:pt>
                <c:pt idx="9">
                  <c:v>-13.745393655991005</c:v>
                </c:pt>
                <c:pt idx="10">
                  <c:v>-13.912316568722852</c:v>
                </c:pt>
                <c:pt idx="11">
                  <c:v>-14.16408629544912</c:v>
                </c:pt>
                <c:pt idx="12">
                  <c:v>-14.532251973916454</c:v>
                </c:pt>
                <c:pt idx="13">
                  <c:v>-13.799665480576795</c:v>
                </c:pt>
                <c:pt idx="14">
                  <c:v>-12.974666393949189</c:v>
                </c:pt>
                <c:pt idx="15">
                  <c:v>-10.973999928965283</c:v>
                </c:pt>
                <c:pt idx="16">
                  <c:v>-9.0646666443755457</c:v>
                </c:pt>
                <c:pt idx="17">
                  <c:v>-7.8963279589314581</c:v>
                </c:pt>
                <c:pt idx="18">
                  <c:v>-7.7686666313873571</c:v>
                </c:pt>
                <c:pt idx="19">
                  <c:v>-7.9280053645985449</c:v>
                </c:pt>
                <c:pt idx="20">
                  <c:v>-8.2866666669811266</c:v>
                </c:pt>
                <c:pt idx="21">
                  <c:v>-7.7743333339315663</c:v>
                </c:pt>
                <c:pt idx="22">
                  <c:v>-6.8073333332778958</c:v>
                </c:pt>
                <c:pt idx="23">
                  <c:v>-5.8109999999542392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7E0-CD43-948B-9C958B3205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9991152"/>
        <c:axId val="1579992800"/>
      </c:lineChart>
      <c:catAx>
        <c:axId val="1579991152"/>
        <c:scaling>
          <c:orientation val="minMax"/>
        </c:scaling>
        <c:delete val="0"/>
        <c:axPos val="b"/>
        <c:numFmt formatCode="[$-409]hh:mm\ AM/P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992800"/>
        <c:crossesAt val="-25"/>
        <c:auto val="1"/>
        <c:lblAlgn val="ctr"/>
        <c:lblOffset val="100"/>
        <c:tickLblSkip val="4"/>
        <c:noMultiLvlLbl val="0"/>
      </c:catAx>
      <c:valAx>
        <c:axId val="1579992800"/>
        <c:scaling>
          <c:orientation val="minMax"/>
          <c:max val="5"/>
          <c:min val="-15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aseline="0">
                    <a:solidFill>
                      <a:schemeClr val="tx1"/>
                    </a:solidFill>
                  </a:rPr>
                  <a:t>Optimal power flow (GW)</a:t>
                </a:r>
                <a:endParaRPr lang="en-GB" sz="12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991152"/>
        <c:crosses val="autoZero"/>
        <c:crossBetween val="midCat"/>
      </c:valAx>
      <c:spPr>
        <a:noFill/>
        <a:ln w="3175">
          <a:solidFill>
            <a:schemeClr val="tx1">
              <a:lumMod val="85000"/>
              <a:lumOff val="15000"/>
              <a:alpha val="90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683550"/>
            <a:ext cx="5399485" cy="1454115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193742"/>
            <a:ext cx="5399485" cy="1008405"/>
          </a:xfrm>
        </p:spPr>
        <p:txBody>
          <a:bodyPr/>
          <a:lstStyle>
            <a:lvl1pPr marL="0" indent="0" algn="ctr">
              <a:buNone/>
              <a:defRPr sz="1417"/>
            </a:lvl1pPr>
            <a:lvl2pPr marL="269977" indent="0" algn="ctr">
              <a:buNone/>
              <a:defRPr sz="1181"/>
            </a:lvl2pPr>
            <a:lvl3pPr marL="539953" indent="0" algn="ctr">
              <a:buNone/>
              <a:defRPr sz="1063"/>
            </a:lvl3pPr>
            <a:lvl4pPr marL="809930" indent="0" algn="ctr">
              <a:buNone/>
              <a:defRPr sz="945"/>
            </a:lvl4pPr>
            <a:lvl5pPr marL="1079906" indent="0" algn="ctr">
              <a:buNone/>
              <a:defRPr sz="945"/>
            </a:lvl5pPr>
            <a:lvl6pPr marL="1349883" indent="0" algn="ctr">
              <a:buNone/>
              <a:defRPr sz="945"/>
            </a:lvl6pPr>
            <a:lvl7pPr marL="1619860" indent="0" algn="ctr">
              <a:buNone/>
              <a:defRPr sz="945"/>
            </a:lvl7pPr>
            <a:lvl8pPr marL="1889836" indent="0" algn="ctr">
              <a:buNone/>
              <a:defRPr sz="945"/>
            </a:lvl8pPr>
            <a:lvl9pPr marL="2159813" indent="0" algn="ctr">
              <a:buNone/>
              <a:defRPr sz="94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0A5E-713A-F54D-ADFB-F56A009E31EC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64F7-9FA7-2A4D-A557-7B6E384A81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70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0A5E-713A-F54D-ADFB-F56A009E31EC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64F7-9FA7-2A4D-A557-7B6E384A81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95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222371"/>
            <a:ext cx="1552352" cy="353957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22371"/>
            <a:ext cx="4567064" cy="353957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0A5E-713A-F54D-ADFB-F56A009E31EC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64F7-9FA7-2A4D-A557-7B6E384A81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2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0A5E-713A-F54D-ADFB-F56A009E31EC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64F7-9FA7-2A4D-A557-7B6E384A81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34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1041279"/>
            <a:ext cx="6209407" cy="1737396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795111"/>
            <a:ext cx="6209407" cy="913656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1pPr>
            <a:lvl2pPr marL="269977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3995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0993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7990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4988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198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8983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5981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0A5E-713A-F54D-ADFB-F56A009E31EC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64F7-9FA7-2A4D-A557-7B6E384A81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13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111856"/>
            <a:ext cx="3059708" cy="26500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111856"/>
            <a:ext cx="3059708" cy="26500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0A5E-713A-F54D-ADFB-F56A009E31EC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64F7-9FA7-2A4D-A557-7B6E384A81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15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22371"/>
            <a:ext cx="6209407" cy="807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023875"/>
            <a:ext cx="3045647" cy="501785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525660"/>
            <a:ext cx="3045647" cy="22440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023875"/>
            <a:ext cx="3060646" cy="501785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525660"/>
            <a:ext cx="3060646" cy="22440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0A5E-713A-F54D-ADFB-F56A009E31EC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64F7-9FA7-2A4D-A557-7B6E384A81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71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0A5E-713A-F54D-ADFB-F56A009E31EC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64F7-9FA7-2A4D-A557-7B6E384A81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32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0A5E-713A-F54D-ADFB-F56A009E31EC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64F7-9FA7-2A4D-A557-7B6E384A81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71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78448"/>
            <a:ext cx="2321966" cy="974566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601370"/>
            <a:ext cx="3644652" cy="2968173"/>
          </a:xfrm>
        </p:spPr>
        <p:txBody>
          <a:bodyPr/>
          <a:lstStyle>
            <a:lvl1pPr>
              <a:defRPr sz="1890"/>
            </a:lvl1pPr>
            <a:lvl2pPr>
              <a:defRPr sz="1653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53014"/>
            <a:ext cx="2321966" cy="2321363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0A5E-713A-F54D-ADFB-F56A009E31EC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64F7-9FA7-2A4D-A557-7B6E384A81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06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78448"/>
            <a:ext cx="2321966" cy="974566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601370"/>
            <a:ext cx="3644652" cy="2968173"/>
          </a:xfrm>
        </p:spPr>
        <p:txBody>
          <a:bodyPr anchor="t"/>
          <a:lstStyle>
            <a:lvl1pPr marL="0" indent="0">
              <a:buNone/>
              <a:defRPr sz="1890"/>
            </a:lvl1pPr>
            <a:lvl2pPr marL="269977" indent="0">
              <a:buNone/>
              <a:defRPr sz="1653"/>
            </a:lvl2pPr>
            <a:lvl3pPr marL="539953" indent="0">
              <a:buNone/>
              <a:defRPr sz="1417"/>
            </a:lvl3pPr>
            <a:lvl4pPr marL="809930" indent="0">
              <a:buNone/>
              <a:defRPr sz="1181"/>
            </a:lvl4pPr>
            <a:lvl5pPr marL="1079906" indent="0">
              <a:buNone/>
              <a:defRPr sz="1181"/>
            </a:lvl5pPr>
            <a:lvl6pPr marL="1349883" indent="0">
              <a:buNone/>
              <a:defRPr sz="1181"/>
            </a:lvl6pPr>
            <a:lvl7pPr marL="1619860" indent="0">
              <a:buNone/>
              <a:defRPr sz="1181"/>
            </a:lvl7pPr>
            <a:lvl8pPr marL="1889836" indent="0">
              <a:buNone/>
              <a:defRPr sz="1181"/>
            </a:lvl8pPr>
            <a:lvl9pPr marL="2159813" indent="0">
              <a:buNone/>
              <a:defRPr sz="118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53014"/>
            <a:ext cx="2321966" cy="2321363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0A5E-713A-F54D-ADFB-F56A009E31EC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64F7-9FA7-2A4D-A557-7B6E384A81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22371"/>
            <a:ext cx="6209407" cy="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111856"/>
            <a:ext cx="6209407" cy="2650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3871195"/>
            <a:ext cx="1619845" cy="2223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A0A5E-713A-F54D-ADFB-F56A009E31EC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3871195"/>
            <a:ext cx="2429768" cy="2223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3871195"/>
            <a:ext cx="1619845" cy="2223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B64F7-9FA7-2A4D-A557-7B6E384A81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21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39953" rtl="0" eaLnBrk="1" latinLnBrk="0" hangingPunct="1">
        <a:lnSpc>
          <a:spcPct val="90000"/>
        </a:lnSpc>
        <a:spcBef>
          <a:spcPct val="0"/>
        </a:spcBef>
        <a:buNone/>
        <a:defRPr sz="2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88" indent="-134988" algn="l" defTabSz="539953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1pPr>
      <a:lvl2pPr marL="40496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4942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491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489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487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484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482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480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69977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0993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7990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4988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1986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8983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5981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B72ECC1-B075-7F1A-99BD-EE91FD16FC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287638"/>
              </p:ext>
            </p:extLst>
          </p:nvPr>
        </p:nvGraphicFramePr>
        <p:xfrm>
          <a:off x="3599664" y="1974721"/>
          <a:ext cx="3599659" cy="1967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052B3F9-FB6B-6C38-807F-99DE1B4380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177244"/>
              </p:ext>
            </p:extLst>
          </p:nvPr>
        </p:nvGraphicFramePr>
        <p:xfrm>
          <a:off x="7" y="1974720"/>
          <a:ext cx="3599655" cy="1967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D6DF51F-05B0-D021-ADF0-E5B3B90F1A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0520837"/>
              </p:ext>
            </p:extLst>
          </p:nvPr>
        </p:nvGraphicFramePr>
        <p:xfrm>
          <a:off x="6" y="6771"/>
          <a:ext cx="3599655" cy="1967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8C1E4ED-946A-7601-C24D-1BD85C5B35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6460023"/>
              </p:ext>
            </p:extLst>
          </p:nvPr>
        </p:nvGraphicFramePr>
        <p:xfrm>
          <a:off x="3599659" y="20904"/>
          <a:ext cx="3599659" cy="1939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C07F971-05A9-C96C-F6B4-CD8A4D372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341" y="3942668"/>
            <a:ext cx="5518645" cy="235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0E90CE-016F-B9CE-948F-30C03F7D0244}"/>
              </a:ext>
            </a:extLst>
          </p:cNvPr>
          <p:cNvSpPr txBox="1"/>
          <p:nvPr/>
        </p:nvSpPr>
        <p:spPr>
          <a:xfrm>
            <a:off x="1612505" y="1738880"/>
            <a:ext cx="374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(a)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F853BD-0900-309A-DA60-D134DF5CE914}"/>
              </a:ext>
            </a:extLst>
          </p:cNvPr>
          <p:cNvSpPr txBox="1"/>
          <p:nvPr/>
        </p:nvSpPr>
        <p:spPr>
          <a:xfrm>
            <a:off x="5212160" y="1738880"/>
            <a:ext cx="374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(b)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ACE92F-06EE-0DAE-179C-E3A78EA4A1C1}"/>
              </a:ext>
            </a:extLst>
          </p:cNvPr>
          <p:cNvSpPr txBox="1"/>
          <p:nvPr/>
        </p:nvSpPr>
        <p:spPr>
          <a:xfrm>
            <a:off x="1612504" y="3679800"/>
            <a:ext cx="374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(c)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6269A8-B281-50EC-6425-5BD2C34C52F6}"/>
              </a:ext>
            </a:extLst>
          </p:cNvPr>
          <p:cNvSpPr txBox="1"/>
          <p:nvPr/>
        </p:nvSpPr>
        <p:spPr>
          <a:xfrm>
            <a:off x="5212154" y="3672735"/>
            <a:ext cx="374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45721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</TotalTime>
  <Words>43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Zihang Dong</dc:creator>
  <cp:lastModifiedBy>Zihang Dong</cp:lastModifiedBy>
  <cp:revision>2</cp:revision>
  <dcterms:created xsi:type="dcterms:W3CDTF">2023-07-01T01:24:19Z</dcterms:created>
  <dcterms:modified xsi:type="dcterms:W3CDTF">2023-07-01T01:33:05Z</dcterms:modified>
</cp:coreProperties>
</file>