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9" r:id="rId2"/>
    <p:sldId id="261" r:id="rId3"/>
    <p:sldId id="258" r:id="rId4"/>
    <p:sldId id="260" r:id="rId5"/>
  </p:sldIdLst>
  <p:sldSz cx="719931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 snapToObjects="1" showGuides="1">
      <p:cViewPr varScale="1">
        <p:scale>
          <a:sx n="124" d="100"/>
          <a:sy n="124" d="100"/>
        </p:scale>
        <p:origin x="1504" y="176"/>
      </p:cViewPr>
      <p:guideLst>
        <p:guide orient="horz" pos="1645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dongzihang/Downloads/PostDoc/BatteryDischarging/Journal_SG/CaseStudy/TwoArea/V2/Figures/NoGenCap/Results_TranCap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dongzihang/Downloads/PostDoc/BatteryDischarging/Journal_SG/CaseStudy/TwoArea/V2/Figures/NoGenCap/Results_TranCap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dongzihang/Downloads/PostDoc/BatteryDischarging/Journal_SG/CaseStudy/TwoArea/V2/Figures/NoGenCap/Results_TranCap5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dongzihang/Downloads/PostDoc/BatteryDischarging/Journal_SG/CaseStudy/TwoArea/V2/Figures/NoGenCap/Results_TranCap15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dongzihang/Downloads/PostDoc/BatteryDischarging/Journal_SG/CaseStudy/TwoArea/V2/Figures/NoGenCap/Results_TranCap1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dongzihang/Downloads/PostDoc/BatteryDischarging/Journal_SG/CaseStudy/TwoArea/V2/Figures/NoGenCap/Results_TranCap15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/Users/dongzihang/Downloads/PostDoc/BatteryDischarging/Journal_SG/CaseStudy/TwoArea/V2/Figures/NoGenCap/Results_TranCap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81528018372703415"/>
          <c:h val="0.67933581219014294"/>
        </c:manualLayout>
      </c:layout>
      <c:lineChart>
        <c:grouping val="standard"/>
        <c:varyColors val="0"/>
        <c:ser>
          <c:idx val="0"/>
          <c:order val="0"/>
          <c:tx>
            <c:strRef>
              <c:f>Figure!$C$25</c:f>
              <c:strCache>
                <c:ptCount val="1"/>
                <c:pt idx="0">
                  <c:v>d̅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Inflexible!$C$2:$C$25</c:f>
              <c:numCache>
                <c:formatCode>General</c:formatCode>
                <c:ptCount val="24"/>
                <c:pt idx="0">
                  <c:v>0</c:v>
                </c:pt>
                <c:pt idx="1">
                  <c:v>0.01</c:v>
                </c:pt>
                <c:pt idx="2">
                  <c:v>0.14000000000000004</c:v>
                </c:pt>
                <c:pt idx="3">
                  <c:v>1.2749999999999948</c:v>
                </c:pt>
                <c:pt idx="4">
                  <c:v>6.1849999999998904</c:v>
                </c:pt>
                <c:pt idx="5">
                  <c:v>13.870000000000768</c:v>
                </c:pt>
                <c:pt idx="6">
                  <c:v>18.680000000000568</c:v>
                </c:pt>
                <c:pt idx="7">
                  <c:v>19.865000000000332</c:v>
                </c:pt>
                <c:pt idx="8">
                  <c:v>19.98000000000031</c:v>
                </c:pt>
                <c:pt idx="9">
                  <c:v>19.865000000000332</c:v>
                </c:pt>
                <c:pt idx="10">
                  <c:v>19.570000000000391</c:v>
                </c:pt>
                <c:pt idx="11">
                  <c:v>18.805000000000543</c:v>
                </c:pt>
                <c:pt idx="12">
                  <c:v>17.475000000000808</c:v>
                </c:pt>
                <c:pt idx="13">
                  <c:v>14.845000000000921</c:v>
                </c:pt>
                <c:pt idx="14">
                  <c:v>11.77000000000044</c:v>
                </c:pt>
                <c:pt idx="15">
                  <c:v>8.1949999999998813</c:v>
                </c:pt>
                <c:pt idx="16">
                  <c:v>5.0449999999999147</c:v>
                </c:pt>
                <c:pt idx="17">
                  <c:v>2.8099999999999623</c:v>
                </c:pt>
                <c:pt idx="18">
                  <c:v>1.2099999999999962</c:v>
                </c:pt>
                <c:pt idx="19">
                  <c:v>0.43000000000000027</c:v>
                </c:pt>
                <c:pt idx="20">
                  <c:v>0.11000000000000003</c:v>
                </c:pt>
                <c:pt idx="21">
                  <c:v>0.01</c:v>
                </c:pt>
                <c:pt idx="22">
                  <c:v>5.0000000000000001E-3</c:v>
                </c:pt>
                <c:pt idx="23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C2-544E-A701-7D90F130A0AF}"/>
            </c:ext>
          </c:extLst>
        </c:ser>
        <c:ser>
          <c:idx val="1"/>
          <c:order val="1"/>
          <c:tx>
            <c:v>MM1</c:v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val>
            <c:numRef>
              <c:f>AgentModel!$A$2:$A$25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9.9999999644268273E-3</c:v>
                </c:pt>
                <c:pt idx="2">
                  <c:v>0.13999999878964944</c:v>
                </c:pt>
                <c:pt idx="3">
                  <c:v>1.2349999923854083</c:v>
                </c:pt>
                <c:pt idx="4">
                  <c:v>4.9949998477152215</c:v>
                </c:pt>
                <c:pt idx="5">
                  <c:v>3.4858349686807708</c:v>
                </c:pt>
                <c:pt idx="6">
                  <c:v>3.2348350896268618</c:v>
                </c:pt>
                <c:pt idx="7">
                  <c:v>5.0748349185178192</c:v>
                </c:pt>
                <c:pt idx="8">
                  <c:v>7.3118345991224603</c:v>
                </c:pt>
                <c:pt idx="9">
                  <c:v>9.1868342347059535</c:v>
                </c:pt>
                <c:pt idx="10">
                  <c:v>11.240827587601178</c:v>
                </c:pt>
                <c:pt idx="11">
                  <c:v>12.704999319006829</c:v>
                </c:pt>
                <c:pt idx="12">
                  <c:v>13.58499980123921</c:v>
                </c:pt>
                <c:pt idx="13">
                  <c:v>12.339999804375255</c:v>
                </c:pt>
                <c:pt idx="14">
                  <c:v>10.344999913565688</c:v>
                </c:pt>
                <c:pt idx="15">
                  <c:v>7.5049999628146189</c:v>
                </c:pt>
                <c:pt idx="16">
                  <c:v>4.7799999807862683</c:v>
                </c:pt>
                <c:pt idx="17">
                  <c:v>2.7265000433463453</c:v>
                </c:pt>
                <c:pt idx="18">
                  <c:v>1.2099999909274488</c:v>
                </c:pt>
                <c:pt idx="19">
                  <c:v>0.40849994554774294</c:v>
                </c:pt>
                <c:pt idx="20">
                  <c:v>8.0000001399364459E-2</c:v>
                </c:pt>
                <c:pt idx="21">
                  <c:v>9.9999999599981668E-3</c:v>
                </c:pt>
                <c:pt idx="22">
                  <c:v>4.9999999632581379E-3</c:v>
                </c:pt>
                <c:pt idx="23">
                  <c:v>4.9999999579799234E-3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C2-544E-A701-7D90F130A0AF}"/>
            </c:ext>
          </c:extLst>
        </c:ser>
        <c:ser>
          <c:idx val="3"/>
          <c:order val="2"/>
          <c:tx>
            <c:v>MM3</c:v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AggregateModel_IST!$A$2:$A$25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9.9999999999972611E-3</c:v>
                </c:pt>
                <c:pt idx="2">
                  <c:v>0.13999999999999746</c:v>
                </c:pt>
                <c:pt idx="3">
                  <c:v>1.2349999999999797</c:v>
                </c:pt>
                <c:pt idx="4">
                  <c:v>4.9950000000001173</c:v>
                </c:pt>
                <c:pt idx="5">
                  <c:v>3.4858333333332183</c:v>
                </c:pt>
                <c:pt idx="6">
                  <c:v>3.2348333333332109</c:v>
                </c:pt>
                <c:pt idx="7">
                  <c:v>5.0748333333332099</c:v>
                </c:pt>
                <c:pt idx="8">
                  <c:v>7.3118333333332091</c:v>
                </c:pt>
                <c:pt idx="9">
                  <c:v>9.1868333333332064</c:v>
                </c:pt>
                <c:pt idx="10">
                  <c:v>11.240833333333192</c:v>
                </c:pt>
                <c:pt idx="11">
                  <c:v>12.704999999999636</c:v>
                </c:pt>
                <c:pt idx="12">
                  <c:v>13.585000000000454</c:v>
                </c:pt>
                <c:pt idx="13">
                  <c:v>12.340000000000368</c:v>
                </c:pt>
                <c:pt idx="14">
                  <c:v>10.345000000000004</c:v>
                </c:pt>
                <c:pt idx="15">
                  <c:v>7.5050000000002495</c:v>
                </c:pt>
                <c:pt idx="16">
                  <c:v>4.7799999999999869</c:v>
                </c:pt>
                <c:pt idx="17">
                  <c:v>2.7265000000060162</c:v>
                </c:pt>
                <c:pt idx="18">
                  <c:v>1.2099999999999944</c:v>
                </c:pt>
                <c:pt idx="19">
                  <c:v>0.40849999999394299</c:v>
                </c:pt>
                <c:pt idx="20">
                  <c:v>7.9999999999998211E-2</c:v>
                </c:pt>
                <c:pt idx="21">
                  <c:v>9.9999999999994E-3</c:v>
                </c:pt>
                <c:pt idx="22">
                  <c:v>4.9999999999937959E-3</c:v>
                </c:pt>
                <c:pt idx="23">
                  <c:v>4.999999999999458E-3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C2-544E-A701-7D90F130A0AF}"/>
            </c:ext>
          </c:extLst>
        </c:ser>
        <c:ser>
          <c:idx val="4"/>
          <c:order val="3"/>
          <c:tx>
            <c:v>MM4</c:v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AggregateModel_MST!$A$2:$A$25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9.9999999993848621E-3</c:v>
                </c:pt>
                <c:pt idx="2">
                  <c:v>0.13999999999942797</c:v>
                </c:pt>
                <c:pt idx="3">
                  <c:v>0.56000000000145778</c:v>
                </c:pt>
                <c:pt idx="4">
                  <c:v>4.0073333333333281</c:v>
                </c:pt>
                <c:pt idx="5">
                  <c:v>3.4858333333333036</c:v>
                </c:pt>
                <c:pt idx="6">
                  <c:v>3.2348333333337731</c:v>
                </c:pt>
                <c:pt idx="7">
                  <c:v>5.0748333333335411</c:v>
                </c:pt>
                <c:pt idx="8">
                  <c:v>7.3118333333333956</c:v>
                </c:pt>
                <c:pt idx="9">
                  <c:v>9.1868333333333325</c:v>
                </c:pt>
                <c:pt idx="10">
                  <c:v>11.240833333332148</c:v>
                </c:pt>
                <c:pt idx="11">
                  <c:v>12.704999999999469</c:v>
                </c:pt>
                <c:pt idx="12">
                  <c:v>13.563333333334135</c:v>
                </c:pt>
                <c:pt idx="13">
                  <c:v>13.349333333333384</c:v>
                </c:pt>
                <c:pt idx="14">
                  <c:v>10.33000000000049</c:v>
                </c:pt>
                <c:pt idx="15">
                  <c:v>8.1949999999997871</c:v>
                </c:pt>
                <c:pt idx="16">
                  <c:v>4.7899999999997593</c:v>
                </c:pt>
                <c:pt idx="17">
                  <c:v>2.7264999999597612</c:v>
                </c:pt>
                <c:pt idx="18">
                  <c:v>1.2099999999997555</c:v>
                </c:pt>
                <c:pt idx="19">
                  <c:v>0.40850000004022891</c:v>
                </c:pt>
                <c:pt idx="20">
                  <c:v>8.0000000000041011E-2</c:v>
                </c:pt>
                <c:pt idx="21">
                  <c:v>3.3613347965890789E-13</c:v>
                </c:pt>
                <c:pt idx="22">
                  <c:v>4.9999999998593574E-3</c:v>
                </c:pt>
                <c:pt idx="23">
                  <c:v>4.999999999801003E-3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C2-544E-A701-7D90F130A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Flexible demand of Area 1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548377879944933"/>
          <c:y val="3.3529693320877019E-2"/>
          <c:w val="0.81528018372703415"/>
          <c:h val="0.66142088408636135"/>
        </c:manualLayout>
      </c:layout>
      <c:lineChart>
        <c:grouping val="standard"/>
        <c:varyColors val="0"/>
        <c:ser>
          <c:idx val="0"/>
          <c:order val="0"/>
          <c:tx>
            <c:strRef>
              <c:f>Figure!$C$25</c:f>
              <c:strCache>
                <c:ptCount val="1"/>
                <c:pt idx="0">
                  <c:v>d̅</c:v>
                </c:pt>
              </c:strCache>
            </c:strRef>
          </c:tx>
          <c:spPr>
            <a:ln w="22225" cap="rnd" cmpd="sng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Inflexible!$D$2:$D$25</c:f>
              <c:numCache>
                <c:formatCode>General</c:formatCode>
                <c:ptCount val="24"/>
                <c:pt idx="0">
                  <c:v>0</c:v>
                </c:pt>
                <c:pt idx="1">
                  <c:v>0.01</c:v>
                </c:pt>
                <c:pt idx="2">
                  <c:v>0.2100000000000001</c:v>
                </c:pt>
                <c:pt idx="3">
                  <c:v>2.0499999999999785</c:v>
                </c:pt>
                <c:pt idx="4">
                  <c:v>9.2300000000000431</c:v>
                </c:pt>
                <c:pt idx="5">
                  <c:v>20.595000000000187</c:v>
                </c:pt>
                <c:pt idx="6">
                  <c:v>27.854999999998743</c:v>
                </c:pt>
                <c:pt idx="7">
                  <c:v>29.814999999998353</c:v>
                </c:pt>
                <c:pt idx="8">
                  <c:v>29.934999999998329</c:v>
                </c:pt>
                <c:pt idx="9">
                  <c:v>29.759999999998364</c:v>
                </c:pt>
                <c:pt idx="10">
                  <c:v>29.37499999999844</c:v>
                </c:pt>
                <c:pt idx="11">
                  <c:v>28.259999999998662</c:v>
                </c:pt>
                <c:pt idx="12">
                  <c:v>25.904999999999131</c:v>
                </c:pt>
                <c:pt idx="13">
                  <c:v>22.364999999999835</c:v>
                </c:pt>
                <c:pt idx="14">
                  <c:v>17.485000000000806</c:v>
                </c:pt>
                <c:pt idx="15">
                  <c:v>12.290000000000521</c:v>
                </c:pt>
                <c:pt idx="16">
                  <c:v>7.6249999999998597</c:v>
                </c:pt>
                <c:pt idx="17">
                  <c:v>4.0349999999999362</c:v>
                </c:pt>
                <c:pt idx="18">
                  <c:v>1.8099999999999834</c:v>
                </c:pt>
                <c:pt idx="19">
                  <c:v>0.65500000000000047</c:v>
                </c:pt>
                <c:pt idx="20">
                  <c:v>0.2100000000000001</c:v>
                </c:pt>
                <c:pt idx="21">
                  <c:v>6.4999999999999988E-2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9-EC41-9AD3-62F5BC80638E}"/>
            </c:ext>
          </c:extLst>
        </c:ser>
        <c:ser>
          <c:idx val="1"/>
          <c:order val="1"/>
          <c:tx>
            <c:v>MM1</c:v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val>
            <c:numRef>
              <c:f>AgentModel!$B$2:$B$25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9.9999999865534976E-3</c:v>
                </c:pt>
                <c:pt idx="2">
                  <c:v>0.209999999062399</c:v>
                </c:pt>
                <c:pt idx="3">
                  <c:v>1.9949999981158781</c:v>
                </c:pt>
                <c:pt idx="4">
                  <c:v>8.8049999470740143</c:v>
                </c:pt>
                <c:pt idx="5">
                  <c:v>10.988603798432584</c:v>
                </c:pt>
                <c:pt idx="6">
                  <c:v>9.3836038854175463</c:v>
                </c:pt>
                <c:pt idx="7">
                  <c:v>8.9896038992654255</c:v>
                </c:pt>
                <c:pt idx="8">
                  <c:v>8.6466039046477654</c:v>
                </c:pt>
                <c:pt idx="9">
                  <c:v>10.263603879187533</c:v>
                </c:pt>
                <c:pt idx="10">
                  <c:v>12.974603833194799</c:v>
                </c:pt>
                <c:pt idx="11">
                  <c:v>15.83560375871315</c:v>
                </c:pt>
                <c:pt idx="12">
                  <c:v>17.676603574086204</c:v>
                </c:pt>
                <c:pt idx="13">
                  <c:v>18.021169699017864</c:v>
                </c:pt>
                <c:pt idx="14">
                  <c:v>14.954999882588698</c:v>
                </c:pt>
                <c:pt idx="15">
                  <c:v>11.109999967978867</c:v>
                </c:pt>
                <c:pt idx="16">
                  <c:v>7.1049999872081315</c:v>
                </c:pt>
                <c:pt idx="17">
                  <c:v>3.904999937096485</c:v>
                </c:pt>
                <c:pt idx="18">
                  <c:v>1.809999990247404</c:v>
                </c:pt>
                <c:pt idx="19">
                  <c:v>0.58500005821693246</c:v>
                </c:pt>
                <c:pt idx="20">
                  <c:v>0.16999999983797931</c:v>
                </c:pt>
                <c:pt idx="21">
                  <c:v>5.5000000623862288E-2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09-EC41-9AD3-62F5BC80638E}"/>
            </c:ext>
          </c:extLst>
        </c:ser>
        <c:ser>
          <c:idx val="3"/>
          <c:order val="2"/>
          <c:tx>
            <c:v>MM3</c:v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AggregateModel_IST!$B$2:$B$25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9.9999999999982932E-3</c:v>
                </c:pt>
                <c:pt idx="2">
                  <c:v>0.20999999999999688</c:v>
                </c:pt>
                <c:pt idx="3">
                  <c:v>1.9950000000001644</c:v>
                </c:pt>
                <c:pt idx="4">
                  <c:v>8.8050000000003656</c:v>
                </c:pt>
                <c:pt idx="5">
                  <c:v>10.988124999999693</c:v>
                </c:pt>
                <c:pt idx="6">
                  <c:v>9.3831249999997084</c:v>
                </c:pt>
                <c:pt idx="7">
                  <c:v>8.9891249999996266</c:v>
                </c:pt>
                <c:pt idx="8">
                  <c:v>8.6461249999996515</c:v>
                </c:pt>
                <c:pt idx="9">
                  <c:v>10.263124999999663</c:v>
                </c:pt>
                <c:pt idx="10">
                  <c:v>12.974124999999685</c:v>
                </c:pt>
                <c:pt idx="11">
                  <c:v>15.835124999999694</c:v>
                </c:pt>
                <c:pt idx="12">
                  <c:v>17.67612499999964</c:v>
                </c:pt>
                <c:pt idx="13">
                  <c:v>18.025000000000308</c:v>
                </c:pt>
                <c:pt idx="14">
                  <c:v>14.955000000000961</c:v>
                </c:pt>
                <c:pt idx="15">
                  <c:v>11.109999999999864</c:v>
                </c:pt>
                <c:pt idx="16">
                  <c:v>7.1050000000002571</c:v>
                </c:pt>
                <c:pt idx="17">
                  <c:v>3.9049999999992555</c:v>
                </c:pt>
                <c:pt idx="18">
                  <c:v>1.8099999999999821</c:v>
                </c:pt>
                <c:pt idx="19">
                  <c:v>0.58500000000068197</c:v>
                </c:pt>
                <c:pt idx="20">
                  <c:v>0.17000000000014076</c:v>
                </c:pt>
                <c:pt idx="21">
                  <c:v>5.5000000000003213E-2</c:v>
                </c:pt>
                <c:pt idx="22">
                  <c:v>4.9999999998548757E-3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09-EC41-9AD3-62F5BC80638E}"/>
            </c:ext>
          </c:extLst>
        </c:ser>
        <c:ser>
          <c:idx val="4"/>
          <c:order val="3"/>
          <c:tx>
            <c:v>MM4</c:v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AggregateModel_MST!$B$2:$B$25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9.9999999999075689E-3</c:v>
                </c:pt>
                <c:pt idx="2">
                  <c:v>0.20999999999992483</c:v>
                </c:pt>
                <c:pt idx="3">
                  <c:v>1.9950000000012529</c:v>
                </c:pt>
                <c:pt idx="4">
                  <c:v>9.2299999999997073</c:v>
                </c:pt>
                <c:pt idx="5">
                  <c:v>10.988125000000316</c:v>
                </c:pt>
                <c:pt idx="6">
                  <c:v>9.3831250000004225</c:v>
                </c:pt>
                <c:pt idx="7">
                  <c:v>8.9891250000003478</c:v>
                </c:pt>
                <c:pt idx="8">
                  <c:v>8.6461250000003744</c:v>
                </c:pt>
                <c:pt idx="9">
                  <c:v>10.263125000000237</c:v>
                </c:pt>
                <c:pt idx="10">
                  <c:v>12.974125000000203</c:v>
                </c:pt>
                <c:pt idx="11">
                  <c:v>15.835125000000204</c:v>
                </c:pt>
                <c:pt idx="12">
                  <c:v>17.67612500000017</c:v>
                </c:pt>
                <c:pt idx="13">
                  <c:v>18.024999999995913</c:v>
                </c:pt>
                <c:pt idx="14">
                  <c:v>14.53000000000155</c:v>
                </c:pt>
                <c:pt idx="15">
                  <c:v>11.109999999999802</c:v>
                </c:pt>
                <c:pt idx="16">
                  <c:v>7.1049999999995102</c:v>
                </c:pt>
                <c:pt idx="17">
                  <c:v>3.9049999990286923</c:v>
                </c:pt>
                <c:pt idx="18">
                  <c:v>1.8099999999998468</c:v>
                </c:pt>
                <c:pt idx="19">
                  <c:v>0.58500000097132254</c:v>
                </c:pt>
                <c:pt idx="20">
                  <c:v>0.16999999999975282</c:v>
                </c:pt>
                <c:pt idx="21">
                  <c:v>5.5000000000227277E-2</c:v>
                </c:pt>
                <c:pt idx="22">
                  <c:v>4.9999999999360382E-3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09-EC41-9AD3-62F5BC806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Flexible demand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9.5267031838411509E-2"/>
          <c:y val="0.92280366829718108"/>
          <c:w val="0.79354201626436038"/>
          <c:h val="7.3052459351671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308804924564268E-2"/>
          <c:y val="2.7777777777777776E-2"/>
          <c:w val="0.81528018372703415"/>
          <c:h val="0.69785433070866132"/>
        </c:manualLayout>
      </c:layout>
      <c:areaChart>
        <c:grouping val="stacked"/>
        <c:varyColors val="0"/>
        <c:ser>
          <c:idx val="2"/>
          <c:order val="0"/>
          <c:tx>
            <c:v>Generator</c:v>
          </c:tx>
          <c:spPr>
            <a:pattFill prst="dkUpDiag">
              <a:fgClr>
                <a:srgbClr val="ED7D31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AgentModel!$C$2:$C$25</c:f>
              <c:numCache>
                <c:formatCode>General</c:formatCode>
                <c:ptCount val="24"/>
                <c:pt idx="0">
                  <c:v>35.544999999979652</c:v>
                </c:pt>
                <c:pt idx="1">
                  <c:v>36.763999999931634</c:v>
                </c:pt>
                <c:pt idx="2">
                  <c:v>37.10899999874983</c:v>
                </c:pt>
                <c:pt idx="3">
                  <c:v>38.368999992360571</c:v>
                </c:pt>
                <c:pt idx="4">
                  <c:v>42.908999847707044</c:v>
                </c:pt>
                <c:pt idx="5">
                  <c:v>44.271834968674909</c:v>
                </c:pt>
                <c:pt idx="6">
                  <c:v>44.271835089620993</c:v>
                </c:pt>
                <c:pt idx="7">
                  <c:v>44.271834918511949</c:v>
                </c:pt>
                <c:pt idx="8">
                  <c:v>44.27183459911658</c:v>
                </c:pt>
                <c:pt idx="9">
                  <c:v>44.271834234700073</c:v>
                </c:pt>
                <c:pt idx="10">
                  <c:v>44.27182758759529</c:v>
                </c:pt>
                <c:pt idx="11">
                  <c:v>43.570999319001118</c:v>
                </c:pt>
                <c:pt idx="12">
                  <c:v>41.942999801233874</c:v>
                </c:pt>
                <c:pt idx="13">
                  <c:v>40.911999804370353</c:v>
                </c:pt>
                <c:pt idx="14">
                  <c:v>38.164999913559996</c:v>
                </c:pt>
                <c:pt idx="15">
                  <c:v>34.484999962807166</c:v>
                </c:pt>
                <c:pt idx="16">
                  <c:v>31.043999980775318</c:v>
                </c:pt>
                <c:pt idx="17">
                  <c:v>28.55550004333103</c:v>
                </c:pt>
                <c:pt idx="18">
                  <c:v>27.631999990911371</c:v>
                </c:pt>
                <c:pt idx="19">
                  <c:v>28.555499945532492</c:v>
                </c:pt>
                <c:pt idx="20">
                  <c:v>29.680000001385821</c:v>
                </c:pt>
                <c:pt idx="21">
                  <c:v>32.034999999943963</c:v>
                </c:pt>
                <c:pt idx="22">
                  <c:v>34.053999999938632</c:v>
                </c:pt>
                <c:pt idx="23">
                  <c:v>34.966999999903102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D-744D-B60A-BEE7B5F1C189}"/>
            </c:ext>
          </c:extLst>
        </c:ser>
        <c:ser>
          <c:idx val="3"/>
          <c:order val="1"/>
          <c:tx>
            <c:v>Transmission</c:v>
          </c:tx>
          <c:spPr>
            <a:solidFill>
              <a:srgbClr val="FFC000">
                <a:alpha val="40000"/>
              </a:srgbClr>
            </a:solidFill>
            <a:ln w="25400"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AgentModel!$E$2:$E$25</c:f>
              <c:numCache>
                <c:formatCode>General</c:formatCode>
                <c:ptCount val="24"/>
                <c:pt idx="0">
                  <c:v>-4.9999999999796483</c:v>
                </c:pt>
                <c:pt idx="1">
                  <c:v>-4.9999999999672085</c:v>
                </c:pt>
                <c:pt idx="2">
                  <c:v>-4.9999999999601767</c:v>
                </c:pt>
                <c:pt idx="3">
                  <c:v>-4.9999999999751576</c:v>
                </c:pt>
                <c:pt idx="4">
                  <c:v>-4.999999999991819</c:v>
                </c:pt>
                <c:pt idx="5">
                  <c:v>-4.9999999999941371</c:v>
                </c:pt>
                <c:pt idx="6">
                  <c:v>-4.9999999999941354</c:v>
                </c:pt>
                <c:pt idx="7">
                  <c:v>-4.9999999999941238</c:v>
                </c:pt>
                <c:pt idx="8">
                  <c:v>-4.9999999999941194</c:v>
                </c:pt>
                <c:pt idx="9">
                  <c:v>-4.9999999999941167</c:v>
                </c:pt>
                <c:pt idx="10">
                  <c:v>-4.999999999994106</c:v>
                </c:pt>
                <c:pt idx="11">
                  <c:v>-4.9999999999942899</c:v>
                </c:pt>
                <c:pt idx="12">
                  <c:v>-4.9999999999946638</c:v>
                </c:pt>
                <c:pt idx="13">
                  <c:v>-4.9999999999950999</c:v>
                </c:pt>
                <c:pt idx="14">
                  <c:v>-4.9999999999943103</c:v>
                </c:pt>
                <c:pt idx="15">
                  <c:v>-4.9999999999925437</c:v>
                </c:pt>
                <c:pt idx="16">
                  <c:v>-4.9999999999890496</c:v>
                </c:pt>
                <c:pt idx="17">
                  <c:v>-4.9999999999846843</c:v>
                </c:pt>
                <c:pt idx="18">
                  <c:v>-4.999999999983924</c:v>
                </c:pt>
                <c:pt idx="19">
                  <c:v>-4.9999999999847473</c:v>
                </c:pt>
                <c:pt idx="20">
                  <c:v>-4.9999999999864579</c:v>
                </c:pt>
                <c:pt idx="21">
                  <c:v>-4.9999999999839568</c:v>
                </c:pt>
                <c:pt idx="22">
                  <c:v>-4.9999999999753735</c:v>
                </c:pt>
                <c:pt idx="23">
                  <c:v>-4.9999999999451186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AD-744D-B60A-BEE7B5F1C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991152"/>
        <c:axId val="1579992800"/>
      </c:areaChart>
      <c:lineChart>
        <c:grouping val="stacked"/>
        <c:varyColors val="0"/>
        <c:ser>
          <c:idx val="0"/>
          <c:order val="2"/>
          <c:tx>
            <c:v>Inflex demand</c:v>
          </c:tx>
          <c:spPr>
            <a:ln w="28575" cap="rnd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Inflexible!$A$2:$A$25</c:f>
              <c:numCache>
                <c:formatCode>General</c:formatCode>
                <c:ptCount val="24"/>
                <c:pt idx="0">
                  <c:v>30.545000000000002</c:v>
                </c:pt>
                <c:pt idx="1">
                  <c:v>31.754000000000001</c:v>
                </c:pt>
                <c:pt idx="2">
                  <c:v>31.969000000000001</c:v>
                </c:pt>
                <c:pt idx="3">
                  <c:v>32.134</c:v>
                </c:pt>
                <c:pt idx="4">
                  <c:v>32.914000000000001</c:v>
                </c:pt>
                <c:pt idx="5">
                  <c:v>35.786000000000001</c:v>
                </c:pt>
                <c:pt idx="6">
                  <c:v>36.036999999999999</c:v>
                </c:pt>
                <c:pt idx="7">
                  <c:v>34.197000000000003</c:v>
                </c:pt>
                <c:pt idx="8">
                  <c:v>31.96</c:v>
                </c:pt>
                <c:pt idx="9">
                  <c:v>30.085000000000001</c:v>
                </c:pt>
                <c:pt idx="10">
                  <c:v>28.031000000000002</c:v>
                </c:pt>
                <c:pt idx="11">
                  <c:v>25.866</c:v>
                </c:pt>
                <c:pt idx="12">
                  <c:v>23.358000000000001</c:v>
                </c:pt>
                <c:pt idx="13">
                  <c:v>23.571999999999999</c:v>
                </c:pt>
                <c:pt idx="14">
                  <c:v>22.82</c:v>
                </c:pt>
                <c:pt idx="15">
                  <c:v>21.98</c:v>
                </c:pt>
                <c:pt idx="16">
                  <c:v>21.263999999999999</c:v>
                </c:pt>
                <c:pt idx="17">
                  <c:v>20.829000000000001</c:v>
                </c:pt>
                <c:pt idx="18">
                  <c:v>21.422000000000001</c:v>
                </c:pt>
                <c:pt idx="19">
                  <c:v>23.147000000000002</c:v>
                </c:pt>
                <c:pt idx="20">
                  <c:v>24.6</c:v>
                </c:pt>
                <c:pt idx="21">
                  <c:v>27.025000000000002</c:v>
                </c:pt>
                <c:pt idx="22">
                  <c:v>29.048999999999999</c:v>
                </c:pt>
                <c:pt idx="23">
                  <c:v>29.962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744D-B60A-BEE7B5F1C189}"/>
            </c:ext>
          </c:extLst>
        </c:ser>
        <c:ser>
          <c:idx val="1"/>
          <c:order val="3"/>
          <c:tx>
            <c:v>Flex demand</c:v>
          </c:tx>
          <c:spPr>
            <a:ln w="28575" cap="rnd">
              <a:solidFill>
                <a:srgbClr val="E7E6E6">
                  <a:lumMod val="1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9.9999999644268273E-3</c:v>
                </c:pt>
                <c:pt idx="2">
                  <c:v>0.13999999878964944</c:v>
                </c:pt>
                <c:pt idx="3">
                  <c:v>1.2349999923854083</c:v>
                </c:pt>
                <c:pt idx="4">
                  <c:v>4.9949998477152215</c:v>
                </c:pt>
                <c:pt idx="5">
                  <c:v>3.4858349686807708</c:v>
                </c:pt>
                <c:pt idx="6">
                  <c:v>3.2348350896268618</c:v>
                </c:pt>
                <c:pt idx="7">
                  <c:v>5.0748349185178192</c:v>
                </c:pt>
                <c:pt idx="8">
                  <c:v>7.3118345991224603</c:v>
                </c:pt>
                <c:pt idx="9">
                  <c:v>9.1868342347059535</c:v>
                </c:pt>
                <c:pt idx="10">
                  <c:v>11.240827587601178</c:v>
                </c:pt>
                <c:pt idx="11">
                  <c:v>12.704999319006829</c:v>
                </c:pt>
                <c:pt idx="12">
                  <c:v>13.58499980123921</c:v>
                </c:pt>
                <c:pt idx="13">
                  <c:v>12.339999804375255</c:v>
                </c:pt>
                <c:pt idx="14">
                  <c:v>10.344999913565688</c:v>
                </c:pt>
                <c:pt idx="15">
                  <c:v>7.5049999628146189</c:v>
                </c:pt>
                <c:pt idx="16">
                  <c:v>4.7799999807862683</c:v>
                </c:pt>
                <c:pt idx="17">
                  <c:v>2.7265000433463453</c:v>
                </c:pt>
                <c:pt idx="18">
                  <c:v>1.2099999909274488</c:v>
                </c:pt>
                <c:pt idx="19">
                  <c:v>0.40849994554774294</c:v>
                </c:pt>
                <c:pt idx="20">
                  <c:v>8.0000001399364459E-2</c:v>
                </c:pt>
                <c:pt idx="21">
                  <c:v>9.9999999599981668E-3</c:v>
                </c:pt>
                <c:pt idx="22">
                  <c:v>4.9999999632581379E-3</c:v>
                </c:pt>
                <c:pt idx="23">
                  <c:v>4.9999999579799234E-3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744D-B60A-BEE7B5F1C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417487"/>
        <c:axId val="422160719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  <c:max val="6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Suppy of Area 1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valAx>
        <c:axId val="422160719"/>
        <c:scaling>
          <c:orientation val="minMax"/>
          <c:max val="6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Demand</a:t>
                </a:r>
                <a:r>
                  <a:rPr lang="en-GB" sz="1400" baseline="0">
                    <a:solidFill>
                      <a:schemeClr val="tx1"/>
                    </a:solidFill>
                  </a:rPr>
                  <a:t> of Area 1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17487"/>
        <c:crosses val="max"/>
        <c:crossBetween val="between"/>
        <c:majorUnit val="10"/>
      </c:valAx>
      <c:catAx>
        <c:axId val="475417487"/>
        <c:scaling>
          <c:orientation val="minMax"/>
        </c:scaling>
        <c:delete val="1"/>
        <c:axPos val="b"/>
        <c:numFmt formatCode="[$-409]hh:mm:ss\ AM/PM;@" sourceLinked="1"/>
        <c:majorTickMark val="out"/>
        <c:minorTickMark val="none"/>
        <c:tickLblPos val="nextTo"/>
        <c:crossAx val="422160719"/>
        <c:crosses val="autoZero"/>
        <c:auto val="1"/>
        <c:lblAlgn val="ctr"/>
        <c:lblOffset val="100"/>
        <c:noMultiLvlLbl val="0"/>
      </c:cat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308804924564268E-2"/>
          <c:y val="2.7777777777777776E-2"/>
          <c:w val="0.81528018372703415"/>
          <c:h val="0.67542665748494635"/>
        </c:manualLayout>
      </c:layout>
      <c:areaChart>
        <c:grouping val="stacked"/>
        <c:varyColors val="0"/>
        <c:ser>
          <c:idx val="2"/>
          <c:order val="0"/>
          <c:tx>
            <c:v>Generation</c:v>
          </c:tx>
          <c:spPr>
            <a:pattFill prst="dkUpDiag">
              <a:fgClr>
                <a:srgbClr val="ED7D31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AgentModel!$D$2:$D$25</c:f>
              <c:numCache>
                <c:formatCode>General</c:formatCode>
                <c:ptCount val="24"/>
                <c:pt idx="0">
                  <c:v>21.078000000020353</c:v>
                </c:pt>
                <c:pt idx="1">
                  <c:v>20.443000000019346</c:v>
                </c:pt>
                <c:pt idx="2">
                  <c:v>20.255999999102219</c:v>
                </c:pt>
                <c:pt idx="3">
                  <c:v>21.896999998140725</c:v>
                </c:pt>
                <c:pt idx="4">
                  <c:v>29.639999947082195</c:v>
                </c:pt>
                <c:pt idx="5">
                  <c:v>33.601603798438447</c:v>
                </c:pt>
                <c:pt idx="6">
                  <c:v>33.601603885423415</c:v>
                </c:pt>
                <c:pt idx="7">
                  <c:v>33.601603899271304</c:v>
                </c:pt>
                <c:pt idx="8">
                  <c:v>33.601603904653643</c:v>
                </c:pt>
                <c:pt idx="9">
                  <c:v>33.601603879193419</c:v>
                </c:pt>
                <c:pt idx="10">
                  <c:v>33.601603833200691</c:v>
                </c:pt>
                <c:pt idx="11">
                  <c:v>33.601603758718866</c:v>
                </c:pt>
                <c:pt idx="12">
                  <c:v>33.601603574091541</c:v>
                </c:pt>
                <c:pt idx="13">
                  <c:v>33.534169699022769</c:v>
                </c:pt>
                <c:pt idx="14">
                  <c:v>30.841999882594386</c:v>
                </c:pt>
                <c:pt idx="15">
                  <c:v>26.220999967986323</c:v>
                </c:pt>
                <c:pt idx="16">
                  <c:v>21.643999987219082</c:v>
                </c:pt>
                <c:pt idx="17">
                  <c:v>18.661999937111801</c:v>
                </c:pt>
                <c:pt idx="18">
                  <c:v>17.993999990263479</c:v>
                </c:pt>
                <c:pt idx="19">
                  <c:v>18.680000058232185</c:v>
                </c:pt>
                <c:pt idx="20">
                  <c:v>19.794999999851523</c:v>
                </c:pt>
                <c:pt idx="21">
                  <c:v>20.204000000639908</c:v>
                </c:pt>
                <c:pt idx="22">
                  <c:v>19.763000000024626</c:v>
                </c:pt>
                <c:pt idx="23">
                  <c:v>18.725000000054884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03-AF4F-9F0F-E8E1445402EE}"/>
            </c:ext>
          </c:extLst>
        </c:ser>
        <c:ser>
          <c:idx val="3"/>
          <c:order val="1"/>
          <c:tx>
            <c:v>Transmission</c:v>
          </c:tx>
          <c:spPr>
            <a:solidFill>
              <a:srgbClr val="FFC000">
                <a:alpha val="40000"/>
              </a:srgbClr>
            </a:solidFill>
            <a:ln w="25400"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AgentModel!$K$2:$K$25</c:f>
              <c:numCache>
                <c:formatCode>General</c:formatCode>
                <c:ptCount val="24"/>
                <c:pt idx="0">
                  <c:v>4.9999999999796483</c:v>
                </c:pt>
                <c:pt idx="1">
                  <c:v>4.9999999999672085</c:v>
                </c:pt>
                <c:pt idx="2">
                  <c:v>4.9999999999601767</c:v>
                </c:pt>
                <c:pt idx="3">
                  <c:v>4.9999999999751576</c:v>
                </c:pt>
                <c:pt idx="4">
                  <c:v>4.999999999991819</c:v>
                </c:pt>
                <c:pt idx="5">
                  <c:v>4.9999999999941371</c:v>
                </c:pt>
                <c:pt idx="6">
                  <c:v>4.9999999999941354</c:v>
                </c:pt>
                <c:pt idx="7">
                  <c:v>4.9999999999941238</c:v>
                </c:pt>
                <c:pt idx="8">
                  <c:v>4.9999999999941194</c:v>
                </c:pt>
                <c:pt idx="9">
                  <c:v>4.9999999999941167</c:v>
                </c:pt>
                <c:pt idx="10">
                  <c:v>4.999999999994106</c:v>
                </c:pt>
                <c:pt idx="11">
                  <c:v>4.9999999999942899</c:v>
                </c:pt>
                <c:pt idx="12">
                  <c:v>4.9999999999946638</c:v>
                </c:pt>
                <c:pt idx="13">
                  <c:v>4.9999999999950999</c:v>
                </c:pt>
                <c:pt idx="14">
                  <c:v>4.9999999999943103</c:v>
                </c:pt>
                <c:pt idx="15">
                  <c:v>4.9999999999925437</c:v>
                </c:pt>
                <c:pt idx="16">
                  <c:v>4.9999999999890496</c:v>
                </c:pt>
                <c:pt idx="17">
                  <c:v>4.9999999999846843</c:v>
                </c:pt>
                <c:pt idx="18">
                  <c:v>4.999999999983924</c:v>
                </c:pt>
                <c:pt idx="19">
                  <c:v>4.9999999999847473</c:v>
                </c:pt>
                <c:pt idx="20">
                  <c:v>4.9999999999864579</c:v>
                </c:pt>
                <c:pt idx="21">
                  <c:v>4.9999999999839568</c:v>
                </c:pt>
                <c:pt idx="22">
                  <c:v>4.9999999999753735</c:v>
                </c:pt>
                <c:pt idx="23">
                  <c:v>4.9999999999451186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03-AF4F-9F0F-E8E144540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991152"/>
        <c:axId val="1579992800"/>
      </c:areaChart>
      <c:lineChart>
        <c:grouping val="stacked"/>
        <c:varyColors val="0"/>
        <c:ser>
          <c:idx val="0"/>
          <c:order val="2"/>
          <c:tx>
            <c:v>Inflexible demand</c:v>
          </c:tx>
          <c:spPr>
            <a:ln w="28575" cap="rnd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Inflexible!$B$2:$B$25</c:f>
              <c:numCache>
                <c:formatCode>General</c:formatCode>
                <c:ptCount val="24"/>
                <c:pt idx="0">
                  <c:v>26.077999999999999</c:v>
                </c:pt>
                <c:pt idx="1">
                  <c:v>25.433</c:v>
                </c:pt>
                <c:pt idx="2">
                  <c:v>25.045999999999999</c:v>
                </c:pt>
                <c:pt idx="3">
                  <c:v>24.902000000000001</c:v>
                </c:pt>
                <c:pt idx="4">
                  <c:v>25.835000000000001</c:v>
                </c:pt>
                <c:pt idx="5">
                  <c:v>27.613</c:v>
                </c:pt>
                <c:pt idx="6">
                  <c:v>29.218</c:v>
                </c:pt>
                <c:pt idx="7">
                  <c:v>29.612000000000002</c:v>
                </c:pt>
                <c:pt idx="8">
                  <c:v>29.955000000000002</c:v>
                </c:pt>
                <c:pt idx="9">
                  <c:v>28.338000000000001</c:v>
                </c:pt>
                <c:pt idx="10">
                  <c:v>25.626999999999999</c:v>
                </c:pt>
                <c:pt idx="11">
                  <c:v>22.766000000000002</c:v>
                </c:pt>
                <c:pt idx="12">
                  <c:v>20.925000000000001</c:v>
                </c:pt>
                <c:pt idx="13">
                  <c:v>20.513000000000002</c:v>
                </c:pt>
                <c:pt idx="14">
                  <c:v>20.887</c:v>
                </c:pt>
                <c:pt idx="15">
                  <c:v>20.111000000000001</c:v>
                </c:pt>
                <c:pt idx="16">
                  <c:v>19.539000000000001</c:v>
                </c:pt>
                <c:pt idx="17">
                  <c:v>19.757000000000001</c:v>
                </c:pt>
                <c:pt idx="18">
                  <c:v>21.184000000000001</c:v>
                </c:pt>
                <c:pt idx="19">
                  <c:v>23.094999999999999</c:v>
                </c:pt>
                <c:pt idx="20">
                  <c:v>24.625</c:v>
                </c:pt>
                <c:pt idx="21">
                  <c:v>25.149000000000001</c:v>
                </c:pt>
                <c:pt idx="22">
                  <c:v>24.757999999999999</c:v>
                </c:pt>
                <c:pt idx="23">
                  <c:v>23.725000000000001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03-AF4F-9F0F-E8E1445402EE}"/>
            </c:ext>
          </c:extLst>
        </c:ser>
        <c:ser>
          <c:idx val="1"/>
          <c:order val="3"/>
          <c:tx>
            <c:v>Aggregate demand</c:v>
          </c:tx>
          <c:spPr>
            <a:ln w="28575" cap="rnd">
              <a:solidFill>
                <a:srgbClr val="E7E6E6">
                  <a:lumMod val="1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9.9999999865534976E-3</c:v>
                </c:pt>
                <c:pt idx="2">
                  <c:v>0.209999999062399</c:v>
                </c:pt>
                <c:pt idx="3">
                  <c:v>1.9949999981158781</c:v>
                </c:pt>
                <c:pt idx="4">
                  <c:v>8.8049999470740143</c:v>
                </c:pt>
                <c:pt idx="5">
                  <c:v>10.988603798432584</c:v>
                </c:pt>
                <c:pt idx="6">
                  <c:v>9.3836038854175463</c:v>
                </c:pt>
                <c:pt idx="7">
                  <c:v>8.9896038992654255</c:v>
                </c:pt>
                <c:pt idx="8">
                  <c:v>8.6466039046477654</c:v>
                </c:pt>
                <c:pt idx="9">
                  <c:v>10.263603879187533</c:v>
                </c:pt>
                <c:pt idx="10">
                  <c:v>12.974603833194799</c:v>
                </c:pt>
                <c:pt idx="11">
                  <c:v>15.83560375871315</c:v>
                </c:pt>
                <c:pt idx="12">
                  <c:v>17.676603574086204</c:v>
                </c:pt>
                <c:pt idx="13">
                  <c:v>18.021169699017864</c:v>
                </c:pt>
                <c:pt idx="14">
                  <c:v>14.954999882588698</c:v>
                </c:pt>
                <c:pt idx="15">
                  <c:v>11.109999967978867</c:v>
                </c:pt>
                <c:pt idx="16">
                  <c:v>7.1049999872081315</c:v>
                </c:pt>
                <c:pt idx="17">
                  <c:v>3.904999937096485</c:v>
                </c:pt>
                <c:pt idx="18">
                  <c:v>1.809999990247404</c:v>
                </c:pt>
                <c:pt idx="19">
                  <c:v>0.58500005821693246</c:v>
                </c:pt>
                <c:pt idx="20">
                  <c:v>0.16999999983797931</c:v>
                </c:pt>
                <c:pt idx="21">
                  <c:v>5.5000000623862288E-2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03-AF4F-9F0F-E8E144540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417487"/>
        <c:axId val="422160719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  <c:max val="5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Suppy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  <c:majorUnit val="10"/>
      </c:valAx>
      <c:valAx>
        <c:axId val="422160719"/>
        <c:scaling>
          <c:orientation val="minMax"/>
          <c:max val="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Demand</a:t>
                </a:r>
                <a:r>
                  <a:rPr lang="en-GB" sz="1400" baseline="0">
                    <a:solidFill>
                      <a:schemeClr val="tx1"/>
                    </a:solidFill>
                  </a:rPr>
                  <a:t>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17487"/>
        <c:crosses val="max"/>
        <c:crossBetween val="between"/>
        <c:majorUnit val="10"/>
      </c:valAx>
      <c:catAx>
        <c:axId val="475417487"/>
        <c:scaling>
          <c:orientation val="minMax"/>
        </c:scaling>
        <c:delete val="1"/>
        <c:axPos val="b"/>
        <c:numFmt formatCode="[$-409]hh:mm:ss\ AM/PM;@" sourceLinked="1"/>
        <c:majorTickMark val="out"/>
        <c:minorTickMark val="none"/>
        <c:tickLblPos val="nextTo"/>
        <c:crossAx val="422160719"/>
        <c:crosses val="autoZero"/>
        <c:auto val="1"/>
        <c:lblAlgn val="ctr"/>
        <c:lblOffset val="100"/>
        <c:noMultiLvlLbl val="0"/>
      </c:cat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5.2776298646122474E-2"/>
          <c:y val="0.92187445319335082"/>
          <c:w val="0.8944474027077550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81528018372703415"/>
          <c:h val="0.67933581219014294"/>
        </c:manualLayout>
      </c:layout>
      <c:lineChart>
        <c:grouping val="standard"/>
        <c:varyColors val="0"/>
        <c:ser>
          <c:idx val="0"/>
          <c:order val="0"/>
          <c:tx>
            <c:strRef>
              <c:f>Figure!$C$25</c:f>
              <c:strCache>
                <c:ptCount val="1"/>
                <c:pt idx="0">
                  <c:v>d̅</c:v>
                </c:pt>
              </c:strCache>
            </c:strRef>
          </c:tx>
          <c:spPr>
            <a:ln w="22225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Inflexible!$C$2:$C$25</c:f>
              <c:numCache>
                <c:formatCode>General</c:formatCode>
                <c:ptCount val="24"/>
                <c:pt idx="0">
                  <c:v>0</c:v>
                </c:pt>
                <c:pt idx="1">
                  <c:v>0.01</c:v>
                </c:pt>
                <c:pt idx="2">
                  <c:v>0.14000000000000004</c:v>
                </c:pt>
                <c:pt idx="3">
                  <c:v>1.2749999999999948</c:v>
                </c:pt>
                <c:pt idx="4">
                  <c:v>6.1849999999998904</c:v>
                </c:pt>
                <c:pt idx="5">
                  <c:v>13.870000000000768</c:v>
                </c:pt>
                <c:pt idx="6">
                  <c:v>18.680000000000568</c:v>
                </c:pt>
                <c:pt idx="7">
                  <c:v>19.865000000000332</c:v>
                </c:pt>
                <c:pt idx="8">
                  <c:v>19.98000000000031</c:v>
                </c:pt>
                <c:pt idx="9">
                  <c:v>19.865000000000332</c:v>
                </c:pt>
                <c:pt idx="10">
                  <c:v>19.570000000000391</c:v>
                </c:pt>
                <c:pt idx="11">
                  <c:v>18.805000000000543</c:v>
                </c:pt>
                <c:pt idx="12">
                  <c:v>17.475000000000808</c:v>
                </c:pt>
                <c:pt idx="13">
                  <c:v>14.845000000000921</c:v>
                </c:pt>
                <c:pt idx="14">
                  <c:v>11.77000000000044</c:v>
                </c:pt>
                <c:pt idx="15">
                  <c:v>8.1949999999998813</c:v>
                </c:pt>
                <c:pt idx="16">
                  <c:v>5.0449999999999147</c:v>
                </c:pt>
                <c:pt idx="17">
                  <c:v>2.8099999999999623</c:v>
                </c:pt>
                <c:pt idx="18">
                  <c:v>1.2099999999999962</c:v>
                </c:pt>
                <c:pt idx="19">
                  <c:v>0.43000000000000027</c:v>
                </c:pt>
                <c:pt idx="20">
                  <c:v>0.11000000000000003</c:v>
                </c:pt>
                <c:pt idx="21">
                  <c:v>0.01</c:v>
                </c:pt>
                <c:pt idx="22">
                  <c:v>5.0000000000000001E-3</c:v>
                </c:pt>
                <c:pt idx="23">
                  <c:v>5.0000000000000001E-3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77-4643-81D0-E093127513C9}"/>
            </c:ext>
          </c:extLst>
        </c:ser>
        <c:ser>
          <c:idx val="1"/>
          <c:order val="1"/>
          <c:tx>
            <c:v>MM1</c:v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val>
            <c:numRef>
              <c:f>AgentModel!$A$2:$A$25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9.9999996726586413E-3</c:v>
                </c:pt>
                <c:pt idx="2">
                  <c:v>0.13999998871524941</c:v>
                </c:pt>
                <c:pt idx="3">
                  <c:v>1.264999856376029</c:v>
                </c:pt>
                <c:pt idx="4">
                  <c:v>5.6699980808149038</c:v>
                </c:pt>
                <c:pt idx="5">
                  <c:v>5.8072456487718389</c:v>
                </c:pt>
                <c:pt idx="6">
                  <c:v>5.0367901494373593</c:v>
                </c:pt>
                <c:pt idx="7">
                  <c:v>5.6400624067813654</c:v>
                </c:pt>
                <c:pt idx="8">
                  <c:v>6.454165939986396</c:v>
                </c:pt>
                <c:pt idx="9">
                  <c:v>7.8780610425749256</c:v>
                </c:pt>
                <c:pt idx="10">
                  <c:v>9.7622342237644713</c:v>
                </c:pt>
                <c:pt idx="11">
                  <c:v>11.662875439938857</c:v>
                </c:pt>
                <c:pt idx="12">
                  <c:v>13.19357638921746</c:v>
                </c:pt>
                <c:pt idx="13">
                  <c:v>12.054993111547613</c:v>
                </c:pt>
                <c:pt idx="14">
                  <c:v>10.329998554168197</c:v>
                </c:pt>
                <c:pt idx="15">
                  <c:v>7.4899995887276258</c:v>
                </c:pt>
                <c:pt idx="16">
                  <c:v>4.7799997866388688</c:v>
                </c:pt>
                <c:pt idx="17">
                  <c:v>2.7419334953537158</c:v>
                </c:pt>
                <c:pt idx="18">
                  <c:v>1.2099998880342198</c:v>
                </c:pt>
                <c:pt idx="19">
                  <c:v>0.3930663925109803</c:v>
                </c:pt>
                <c:pt idx="20">
                  <c:v>8.0000017879129068E-2</c:v>
                </c:pt>
                <c:pt idx="21">
                  <c:v>9.9999996385710006E-3</c:v>
                </c:pt>
                <c:pt idx="22">
                  <c:v>4.9999997135345116E-3</c:v>
                </c:pt>
                <c:pt idx="23">
                  <c:v>4.999999715259355E-3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77-4643-81D0-E093127513C9}"/>
            </c:ext>
          </c:extLst>
        </c:ser>
        <c:ser>
          <c:idx val="3"/>
          <c:order val="2"/>
          <c:tx>
            <c:v>MM3</c:v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AggregateModel_IST!$A$2:$A$25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9.9999999999992907E-3</c:v>
                </c:pt>
                <c:pt idx="2">
                  <c:v>0.13999999999999954</c:v>
                </c:pt>
                <c:pt idx="3">
                  <c:v>1.2749999999999941</c:v>
                </c:pt>
                <c:pt idx="4">
                  <c:v>6.1849999999998886</c:v>
                </c:pt>
                <c:pt idx="5">
                  <c:v>10.646708316838627</c:v>
                </c:pt>
                <c:pt idx="6">
                  <c:v>5.9545060812948831</c:v>
                </c:pt>
                <c:pt idx="7">
                  <c:v>2.9631452982117019</c:v>
                </c:pt>
                <c:pt idx="8">
                  <c:v>5.1257606133355864</c:v>
                </c:pt>
                <c:pt idx="9">
                  <c:v>7.0682428228776777</c:v>
                </c:pt>
                <c:pt idx="10">
                  <c:v>9.0452773836318432</c:v>
                </c:pt>
                <c:pt idx="11">
                  <c:v>11.436359483809902</c:v>
                </c:pt>
                <c:pt idx="12">
                  <c:v>12.395000000000675</c:v>
                </c:pt>
                <c:pt idx="13">
                  <c:v>12.340000000000389</c:v>
                </c:pt>
                <c:pt idx="14">
                  <c:v>10.304999999999982</c:v>
                </c:pt>
                <c:pt idx="15">
                  <c:v>7.5050000000002388</c:v>
                </c:pt>
                <c:pt idx="16">
                  <c:v>4.779999999999986</c:v>
                </c:pt>
                <c:pt idx="17">
                  <c:v>2.7750074657979744</c:v>
                </c:pt>
                <c:pt idx="18">
                  <c:v>1.2099999999999913</c:v>
                </c:pt>
                <c:pt idx="19">
                  <c:v>0.35999253420198435</c:v>
                </c:pt>
                <c:pt idx="20">
                  <c:v>8.0000000000001015E-2</c:v>
                </c:pt>
                <c:pt idx="21">
                  <c:v>9.999999999998949E-3</c:v>
                </c:pt>
                <c:pt idx="22">
                  <c:v>4.9999999999986817E-3</c:v>
                </c:pt>
                <c:pt idx="23">
                  <c:v>4.9999999999992897E-3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77-4643-81D0-E093127513C9}"/>
            </c:ext>
          </c:extLst>
        </c:ser>
        <c:ser>
          <c:idx val="4"/>
          <c:order val="3"/>
          <c:tx>
            <c:v>MM4</c:v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AggregateModel_MST!$A$2:$A$25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9.9999999999294802E-3</c:v>
                </c:pt>
                <c:pt idx="2">
                  <c:v>0.13999999999999208</c:v>
                </c:pt>
                <c:pt idx="3">
                  <c:v>1.2649999999998995</c:v>
                </c:pt>
                <c:pt idx="4">
                  <c:v>5.6700000000002051</c:v>
                </c:pt>
                <c:pt idx="5">
                  <c:v>4.3618096592162363</c:v>
                </c:pt>
                <c:pt idx="6">
                  <c:v>5.1876659293341278</c:v>
                </c:pt>
                <c:pt idx="7">
                  <c:v>5.6870406311812935</c:v>
                </c:pt>
                <c:pt idx="8">
                  <c:v>6.9655138020193865</c:v>
                </c:pt>
                <c:pt idx="9">
                  <c:v>8.4910049380805521</c:v>
                </c:pt>
                <c:pt idx="10">
                  <c:v>9.9264651412413478</c:v>
                </c:pt>
                <c:pt idx="11">
                  <c:v>11.62049989892598</c:v>
                </c:pt>
                <c:pt idx="12">
                  <c:v>13.195000000000299</c:v>
                </c:pt>
                <c:pt idx="13">
                  <c:v>12.055000000000392</c:v>
                </c:pt>
                <c:pt idx="14">
                  <c:v>10.32999999999997</c:v>
                </c:pt>
                <c:pt idx="15">
                  <c:v>7.4900000000002409</c:v>
                </c:pt>
                <c:pt idx="16">
                  <c:v>4.7800000000002392</c:v>
                </c:pt>
                <c:pt idx="17">
                  <c:v>2.7432155997682512</c:v>
                </c:pt>
                <c:pt idx="18">
                  <c:v>1.2099999999999851</c:v>
                </c:pt>
                <c:pt idx="19">
                  <c:v>0.39178440023184624</c:v>
                </c:pt>
                <c:pt idx="20">
                  <c:v>7.9999999999939952E-2</c:v>
                </c:pt>
                <c:pt idx="21">
                  <c:v>9.9999999999333591E-3</c:v>
                </c:pt>
                <c:pt idx="22">
                  <c:v>4.9999999999968056E-3</c:v>
                </c:pt>
                <c:pt idx="23">
                  <c:v>4.9999999999905398E-3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77-4643-81D0-E09312751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 dirty="0">
                    <a:solidFill>
                      <a:schemeClr val="tx1"/>
                    </a:solidFill>
                  </a:rPr>
                  <a:t>Flexible demand of Area 1 (GW)</a:t>
                </a:r>
                <a:endParaRPr lang="en-GB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548379622941747"/>
          <c:y val="3.3163953003339471E-2"/>
          <c:w val="0.81528018372703415"/>
          <c:h val="0.67933581219014294"/>
        </c:manualLayout>
      </c:layout>
      <c:lineChart>
        <c:grouping val="standard"/>
        <c:varyColors val="0"/>
        <c:ser>
          <c:idx val="0"/>
          <c:order val="0"/>
          <c:tx>
            <c:strRef>
              <c:f>Figure!$C$25</c:f>
              <c:strCache>
                <c:ptCount val="1"/>
                <c:pt idx="0">
                  <c:v>d̅</c:v>
                </c:pt>
              </c:strCache>
            </c:strRef>
          </c:tx>
          <c:spPr>
            <a:ln w="22225" cap="rnd" cmpd="sng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Inflexible!$D$2:$D$25</c:f>
              <c:numCache>
                <c:formatCode>General</c:formatCode>
                <c:ptCount val="24"/>
                <c:pt idx="0">
                  <c:v>0</c:v>
                </c:pt>
                <c:pt idx="1">
                  <c:v>0.01</c:v>
                </c:pt>
                <c:pt idx="2">
                  <c:v>0.2100000000000001</c:v>
                </c:pt>
                <c:pt idx="3">
                  <c:v>2.0499999999999785</c:v>
                </c:pt>
                <c:pt idx="4">
                  <c:v>9.2300000000000431</c:v>
                </c:pt>
                <c:pt idx="5">
                  <c:v>20.595000000000187</c:v>
                </c:pt>
                <c:pt idx="6">
                  <c:v>27.854999999998743</c:v>
                </c:pt>
                <c:pt idx="7">
                  <c:v>29.814999999998353</c:v>
                </c:pt>
                <c:pt idx="8">
                  <c:v>29.934999999998329</c:v>
                </c:pt>
                <c:pt idx="9">
                  <c:v>29.759999999998364</c:v>
                </c:pt>
                <c:pt idx="10">
                  <c:v>29.37499999999844</c:v>
                </c:pt>
                <c:pt idx="11">
                  <c:v>28.259999999998662</c:v>
                </c:pt>
                <c:pt idx="12">
                  <c:v>25.904999999999131</c:v>
                </c:pt>
                <c:pt idx="13">
                  <c:v>22.364999999999835</c:v>
                </c:pt>
                <c:pt idx="14">
                  <c:v>17.485000000000806</c:v>
                </c:pt>
                <c:pt idx="15">
                  <c:v>12.290000000000521</c:v>
                </c:pt>
                <c:pt idx="16">
                  <c:v>7.6249999999998597</c:v>
                </c:pt>
                <c:pt idx="17">
                  <c:v>4.0349999999999362</c:v>
                </c:pt>
                <c:pt idx="18">
                  <c:v>1.8099999999999834</c:v>
                </c:pt>
                <c:pt idx="19">
                  <c:v>0.65500000000000047</c:v>
                </c:pt>
                <c:pt idx="20">
                  <c:v>0.2100000000000001</c:v>
                </c:pt>
                <c:pt idx="21">
                  <c:v>6.4999999999999988E-2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FA-3B4F-9B1E-D39097CCD43A}"/>
            </c:ext>
          </c:extLst>
        </c:ser>
        <c:ser>
          <c:idx val="1"/>
          <c:order val="1"/>
          <c:tx>
            <c:v>MM1</c:v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val>
            <c:numRef>
              <c:f>AgentModel!$B$2:$B$25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9.9999996399641224E-3</c:v>
                </c:pt>
                <c:pt idx="2">
                  <c:v>0.20999997168874895</c:v>
                </c:pt>
                <c:pt idx="3">
                  <c:v>1.9949998498515891</c:v>
                </c:pt>
                <c:pt idx="4">
                  <c:v>8.584996855362439</c:v>
                </c:pt>
                <c:pt idx="5">
                  <c:v>8.3529719342855362</c:v>
                </c:pt>
                <c:pt idx="6">
                  <c:v>7.267430492353637</c:v>
                </c:pt>
                <c:pt idx="7">
                  <c:v>8.1101577608301643</c:v>
                </c:pt>
                <c:pt idx="8">
                  <c:v>9.190053276191362</c:v>
                </c:pt>
                <c:pt idx="9">
                  <c:v>11.258156318014478</c:v>
                </c:pt>
                <c:pt idx="10">
                  <c:v>14.138979421788488</c:v>
                </c:pt>
                <c:pt idx="11">
                  <c:v>17.264319062415286</c:v>
                </c:pt>
                <c:pt idx="12">
                  <c:v>19.172949321293366</c:v>
                </c:pt>
                <c:pt idx="13">
                  <c:v>18.024989194599168</c:v>
                </c:pt>
                <c:pt idx="14">
                  <c:v>15.174997868343345</c:v>
                </c:pt>
                <c:pt idx="15">
                  <c:v>11.109999330674379</c:v>
                </c:pt>
                <c:pt idx="16">
                  <c:v>7.1049997027459115</c:v>
                </c:pt>
                <c:pt idx="17">
                  <c:v>3.8984199301271119</c:v>
                </c:pt>
                <c:pt idx="18">
                  <c:v>1.8099997847318274</c:v>
                </c:pt>
                <c:pt idx="19">
                  <c:v>0.59157991727732306</c:v>
                </c:pt>
                <c:pt idx="20">
                  <c:v>0.170000005455962</c:v>
                </c:pt>
                <c:pt idx="21">
                  <c:v>5.5000002297993206E-2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FA-3B4F-9B1E-D39097CCD43A}"/>
            </c:ext>
          </c:extLst>
        </c:ser>
        <c:ser>
          <c:idx val="3"/>
          <c:order val="2"/>
          <c:tx>
            <c:v>MM3</c:v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AggregateModel_IST!$B$2:$B$25</c:f>
              <c:numCache>
                <c:formatCode>General</c:formatCode>
                <c:ptCount val="24"/>
                <c:pt idx="0">
                  <c:v>0</c:v>
                </c:pt>
                <c:pt idx="1">
                  <c:v>1.4227148387386356E-15</c:v>
                </c:pt>
                <c:pt idx="2">
                  <c:v>1.8846422700495272E-15</c:v>
                </c:pt>
                <c:pt idx="3">
                  <c:v>1.9950000000001435</c:v>
                </c:pt>
                <c:pt idx="4">
                  <c:v>6.419000000000783</c:v>
                </c:pt>
                <c:pt idx="5">
                  <c:v>3.5130059688753112</c:v>
                </c:pt>
                <c:pt idx="6">
                  <c:v>6.3492082044190683</c:v>
                </c:pt>
                <c:pt idx="7">
                  <c:v>10.786568987502235</c:v>
                </c:pt>
                <c:pt idx="8">
                  <c:v>10.517953672378361</c:v>
                </c:pt>
                <c:pt idx="9">
                  <c:v>12.067471462836252</c:v>
                </c:pt>
                <c:pt idx="10">
                  <c:v>14.855436902082101</c:v>
                </c:pt>
                <c:pt idx="11">
                  <c:v>17.490354801904015</c:v>
                </c:pt>
                <c:pt idx="12">
                  <c:v>19.17500000000005</c:v>
                </c:pt>
                <c:pt idx="13">
                  <c:v>18.025000000000336</c:v>
                </c:pt>
                <c:pt idx="14">
                  <c:v>17.341000000000534</c:v>
                </c:pt>
                <c:pt idx="15">
                  <c:v>11.109999999999888</c:v>
                </c:pt>
                <c:pt idx="16">
                  <c:v>7.3250000000002471</c:v>
                </c:pt>
                <c:pt idx="17">
                  <c:v>3.8654925342016084</c:v>
                </c:pt>
                <c:pt idx="18">
                  <c:v>1.809999999999979</c:v>
                </c:pt>
                <c:pt idx="19">
                  <c:v>0.62450746579832839</c:v>
                </c:pt>
                <c:pt idx="20">
                  <c:v>0.17499999999999341</c:v>
                </c:pt>
                <c:pt idx="21">
                  <c:v>5.5000000000008493E-2</c:v>
                </c:pt>
                <c:pt idx="22">
                  <c:v>2.6350816967541347E-15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FA-3B4F-9B1E-D39097CCD43A}"/>
            </c:ext>
          </c:extLst>
        </c:ser>
        <c:ser>
          <c:idx val="4"/>
          <c:order val="3"/>
          <c:tx>
            <c:v>MM4</c:v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AggregateModel_MST!$B$2:$B$25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9.999999999965762E-3</c:v>
                </c:pt>
                <c:pt idx="2">
                  <c:v>0.20999999999999416</c:v>
                </c:pt>
                <c:pt idx="3">
                  <c:v>1.9949999999993491</c:v>
                </c:pt>
                <c:pt idx="4">
                  <c:v>8.5850000000005764</c:v>
                </c:pt>
                <c:pt idx="5">
                  <c:v>9.7979046264975942</c:v>
                </c:pt>
                <c:pt idx="6">
                  <c:v>7.1160483563797419</c:v>
                </c:pt>
                <c:pt idx="7">
                  <c:v>8.0626736545325635</c:v>
                </c:pt>
                <c:pt idx="8">
                  <c:v>8.6782004836944733</c:v>
                </c:pt>
                <c:pt idx="9">
                  <c:v>10.644709347633322</c:v>
                </c:pt>
                <c:pt idx="10">
                  <c:v>13.974249144472502</c:v>
                </c:pt>
                <c:pt idx="11">
                  <c:v>17.306214386787836</c:v>
                </c:pt>
                <c:pt idx="12">
                  <c:v>19.175000000000008</c:v>
                </c:pt>
                <c:pt idx="13">
                  <c:v>18.025000000000325</c:v>
                </c:pt>
                <c:pt idx="14">
                  <c:v>15.175000000000754</c:v>
                </c:pt>
                <c:pt idx="15">
                  <c:v>11.110000000000367</c:v>
                </c:pt>
                <c:pt idx="16">
                  <c:v>7.1050000000004436</c:v>
                </c:pt>
                <c:pt idx="17">
                  <c:v>3.897284398066978</c:v>
                </c:pt>
                <c:pt idx="18">
                  <c:v>1.8099999999999723</c:v>
                </c:pt>
                <c:pt idx="19">
                  <c:v>0.59271560193282835</c:v>
                </c:pt>
                <c:pt idx="20">
                  <c:v>0.17000000000011398</c:v>
                </c:pt>
                <c:pt idx="21">
                  <c:v>5.4999999999830275E-2</c:v>
                </c:pt>
                <c:pt idx="22">
                  <c:v>4.999999999995737E-3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FA-3B4F-9B1E-D39097CCD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991152"/>
        <c:axId val="1579992800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Flexible demand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9.5267031838411509E-2"/>
          <c:y val="0.92280366829718108"/>
          <c:w val="0.79354201626436038"/>
          <c:h val="7.30524593516719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308804924564268E-2"/>
          <c:y val="2.7777777777777776E-2"/>
          <c:w val="0.81528018372703415"/>
          <c:h val="0.69785433070866132"/>
        </c:manualLayout>
      </c:layout>
      <c:areaChart>
        <c:grouping val="stacked"/>
        <c:varyColors val="0"/>
        <c:ser>
          <c:idx val="2"/>
          <c:order val="0"/>
          <c:tx>
            <c:v>Generator</c:v>
          </c:tx>
          <c:spPr>
            <a:pattFill prst="dkUpDiag">
              <a:fgClr>
                <a:srgbClr val="ED7D31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AgentModel!$C$2:$C$25</c:f>
              <c:numCache>
                <c:formatCode>General</c:formatCode>
                <c:ptCount val="24"/>
                <c:pt idx="0">
                  <c:v>37.731999999902854</c:v>
                </c:pt>
                <c:pt idx="1">
                  <c:v>38.121333332787238</c:v>
                </c:pt>
                <c:pt idx="2">
                  <c:v>38.226666640183893</c:v>
                </c:pt>
                <c:pt idx="3">
                  <c:v>40.180666470723544</c:v>
                </c:pt>
                <c:pt idx="4">
                  <c:v>48.652663290592216</c:v>
                </c:pt>
                <c:pt idx="5">
                  <c:v>51.689478388517792</c:v>
                </c:pt>
                <c:pt idx="6">
                  <c:v>51.689480427654573</c:v>
                </c:pt>
                <c:pt idx="7">
                  <c:v>51.689480111474154</c:v>
                </c:pt>
                <c:pt idx="8">
                  <c:v>51.689479477008675</c:v>
                </c:pt>
                <c:pt idx="9">
                  <c:v>51.689478239826322</c:v>
                </c:pt>
                <c:pt idx="10">
                  <c:v>51.689475763085106</c:v>
                </c:pt>
                <c:pt idx="11">
                  <c:v>51.689463000184176</c:v>
                </c:pt>
                <c:pt idx="12">
                  <c:v>51.08301709689956</c:v>
                </c:pt>
                <c:pt idx="13">
                  <c:v>49.42665486971395</c:v>
                </c:pt>
                <c:pt idx="14">
                  <c:v>46.124664281262717</c:v>
                </c:pt>
                <c:pt idx="15">
                  <c:v>40.443999279415571</c:v>
                </c:pt>
                <c:pt idx="16">
                  <c:v>35.108666326132862</c:v>
                </c:pt>
                <c:pt idx="17">
                  <c:v>31.467568950217863</c:v>
                </c:pt>
                <c:pt idx="18">
                  <c:v>30.4006664484094</c:v>
                </c:pt>
                <c:pt idx="19">
                  <c:v>31.467764206422039</c:v>
                </c:pt>
                <c:pt idx="20">
                  <c:v>32.966666682113583</c:v>
                </c:pt>
                <c:pt idx="21">
                  <c:v>34.809333334521646</c:v>
                </c:pt>
                <c:pt idx="22">
                  <c:v>35.861333333051313</c:v>
                </c:pt>
                <c:pt idx="23">
                  <c:v>35.777999999729786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8-5141-A2F1-5426F9FB0A17}"/>
            </c:ext>
          </c:extLst>
        </c:ser>
        <c:ser>
          <c:idx val="3"/>
          <c:order val="1"/>
          <c:tx>
            <c:v>Transmission</c:v>
          </c:tx>
          <c:spPr>
            <a:solidFill>
              <a:srgbClr val="FFC000">
                <a:alpha val="40000"/>
              </a:srgbClr>
            </a:solidFill>
            <a:ln w="25400"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AgentModel!$E$2:$E$25</c:f>
              <c:numCache>
                <c:formatCode>General</c:formatCode>
                <c:ptCount val="24"/>
                <c:pt idx="0">
                  <c:v>-7.1869999999090179</c:v>
                </c:pt>
                <c:pt idx="1">
                  <c:v>-6.3573333331210042</c:v>
                </c:pt>
                <c:pt idx="2">
                  <c:v>-6.1176666514751261</c:v>
                </c:pt>
                <c:pt idx="3">
                  <c:v>-6.7816666143542381</c:v>
                </c:pt>
                <c:pt idx="4">
                  <c:v>-10.068665209784202</c:v>
                </c:pt>
                <c:pt idx="5">
                  <c:v>-10.096232739753461</c:v>
                </c:pt>
                <c:pt idx="6">
                  <c:v>-10.615690278224788</c:v>
                </c:pt>
                <c:pt idx="7">
                  <c:v>-11.852417704699947</c:v>
                </c:pt>
                <c:pt idx="8">
                  <c:v>-13.275313537028966</c:v>
                </c:pt>
                <c:pt idx="9">
                  <c:v>-13.726417197257675</c:v>
                </c:pt>
                <c:pt idx="10">
                  <c:v>-13.896241539326473</c:v>
                </c:pt>
                <c:pt idx="11">
                  <c:v>-14.160587560250693</c:v>
                </c:pt>
                <c:pt idx="12">
                  <c:v>-14.531440707686929</c:v>
                </c:pt>
                <c:pt idx="13">
                  <c:v>-13.799661758171203</c:v>
                </c:pt>
                <c:pt idx="14">
                  <c:v>-12.974665727099232</c:v>
                </c:pt>
                <c:pt idx="15">
                  <c:v>-10.973999690692469</c:v>
                </c:pt>
                <c:pt idx="16">
                  <c:v>-9.0646665394983668</c:v>
                </c:pt>
                <c:pt idx="17">
                  <c:v>-7.8966354548684272</c:v>
                </c:pt>
                <c:pt idx="18">
                  <c:v>-7.7686665603795895</c:v>
                </c:pt>
                <c:pt idx="19">
                  <c:v>-7.9276978139156764</c:v>
                </c:pt>
                <c:pt idx="20">
                  <c:v>-8.2866666642393447</c:v>
                </c:pt>
                <c:pt idx="21">
                  <c:v>-7.7743333348884756</c:v>
                </c:pt>
                <c:pt idx="22">
                  <c:v>-6.8073333333436192</c:v>
                </c:pt>
                <c:pt idx="23">
                  <c:v>-5.8110000000205639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8-5141-A2F1-5426F9FB0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991152"/>
        <c:axId val="1579992800"/>
      </c:areaChart>
      <c:lineChart>
        <c:grouping val="stacked"/>
        <c:varyColors val="0"/>
        <c:ser>
          <c:idx val="0"/>
          <c:order val="2"/>
          <c:tx>
            <c:v>Inflex demand</c:v>
          </c:tx>
          <c:spPr>
            <a:ln w="28575" cap="rnd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Inflexible!$A$2:$A$25</c:f>
              <c:numCache>
                <c:formatCode>General</c:formatCode>
                <c:ptCount val="24"/>
                <c:pt idx="0">
                  <c:v>30.545000000000002</c:v>
                </c:pt>
                <c:pt idx="1">
                  <c:v>31.754000000000001</c:v>
                </c:pt>
                <c:pt idx="2">
                  <c:v>31.969000000000001</c:v>
                </c:pt>
                <c:pt idx="3">
                  <c:v>32.134</c:v>
                </c:pt>
                <c:pt idx="4">
                  <c:v>32.914000000000001</c:v>
                </c:pt>
                <c:pt idx="5">
                  <c:v>35.786000000000001</c:v>
                </c:pt>
                <c:pt idx="6">
                  <c:v>36.036999999999999</c:v>
                </c:pt>
                <c:pt idx="7">
                  <c:v>34.197000000000003</c:v>
                </c:pt>
                <c:pt idx="8">
                  <c:v>31.96</c:v>
                </c:pt>
                <c:pt idx="9">
                  <c:v>30.085000000000001</c:v>
                </c:pt>
                <c:pt idx="10">
                  <c:v>28.031000000000002</c:v>
                </c:pt>
                <c:pt idx="11">
                  <c:v>25.866</c:v>
                </c:pt>
                <c:pt idx="12">
                  <c:v>23.358000000000001</c:v>
                </c:pt>
                <c:pt idx="13">
                  <c:v>23.571999999999999</c:v>
                </c:pt>
                <c:pt idx="14">
                  <c:v>22.82</c:v>
                </c:pt>
                <c:pt idx="15">
                  <c:v>21.98</c:v>
                </c:pt>
                <c:pt idx="16">
                  <c:v>21.263999999999999</c:v>
                </c:pt>
                <c:pt idx="17">
                  <c:v>20.829000000000001</c:v>
                </c:pt>
                <c:pt idx="18">
                  <c:v>21.422000000000001</c:v>
                </c:pt>
                <c:pt idx="19">
                  <c:v>23.147000000000002</c:v>
                </c:pt>
                <c:pt idx="20">
                  <c:v>24.6</c:v>
                </c:pt>
                <c:pt idx="21">
                  <c:v>27.025000000000002</c:v>
                </c:pt>
                <c:pt idx="22">
                  <c:v>29.048999999999999</c:v>
                </c:pt>
                <c:pt idx="23">
                  <c:v>29.962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A8-5141-A2F1-5426F9FB0A17}"/>
            </c:ext>
          </c:extLst>
        </c:ser>
        <c:ser>
          <c:idx val="1"/>
          <c:order val="3"/>
          <c:tx>
            <c:v>Flex demand</c:v>
          </c:tx>
          <c:spPr>
            <a:ln w="28575" cap="rnd">
              <a:solidFill>
                <a:srgbClr val="E7E6E6">
                  <a:lumMod val="1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AgentModel!$A$2:$A$25</c:f>
              <c:numCache>
                <c:formatCode>General</c:formatCode>
                <c:ptCount val="24"/>
                <c:pt idx="0">
                  <c:v>0</c:v>
                </c:pt>
                <c:pt idx="1">
                  <c:v>9.9999996726586413E-3</c:v>
                </c:pt>
                <c:pt idx="2">
                  <c:v>0.13999998871524941</c:v>
                </c:pt>
                <c:pt idx="3">
                  <c:v>1.264999856376029</c:v>
                </c:pt>
                <c:pt idx="4">
                  <c:v>5.6699980808149038</c:v>
                </c:pt>
                <c:pt idx="5">
                  <c:v>5.8072456487718389</c:v>
                </c:pt>
                <c:pt idx="6">
                  <c:v>5.0367901494373593</c:v>
                </c:pt>
                <c:pt idx="7">
                  <c:v>5.6400624067813654</c:v>
                </c:pt>
                <c:pt idx="8">
                  <c:v>6.454165939986396</c:v>
                </c:pt>
                <c:pt idx="9">
                  <c:v>7.8780610425749256</c:v>
                </c:pt>
                <c:pt idx="10">
                  <c:v>9.7622342237644713</c:v>
                </c:pt>
                <c:pt idx="11">
                  <c:v>11.662875439938857</c:v>
                </c:pt>
                <c:pt idx="12">
                  <c:v>13.19357638921746</c:v>
                </c:pt>
                <c:pt idx="13">
                  <c:v>12.054993111547613</c:v>
                </c:pt>
                <c:pt idx="14">
                  <c:v>10.329998554168197</c:v>
                </c:pt>
                <c:pt idx="15">
                  <c:v>7.4899995887276258</c:v>
                </c:pt>
                <c:pt idx="16">
                  <c:v>4.7799997866388688</c:v>
                </c:pt>
                <c:pt idx="17">
                  <c:v>2.7419334953537158</c:v>
                </c:pt>
                <c:pt idx="18">
                  <c:v>1.2099998880342198</c:v>
                </c:pt>
                <c:pt idx="19">
                  <c:v>0.3930663925109803</c:v>
                </c:pt>
                <c:pt idx="20">
                  <c:v>8.0000017879129068E-2</c:v>
                </c:pt>
                <c:pt idx="21">
                  <c:v>9.9999996385710006E-3</c:v>
                </c:pt>
                <c:pt idx="22">
                  <c:v>4.9999997135345116E-3</c:v>
                </c:pt>
                <c:pt idx="23">
                  <c:v>4.999999715259355E-3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A8-5141-A2F1-5426F9FB0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417487"/>
        <c:axId val="422160719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  <c:max val="6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Suppy of Area 1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</c:valAx>
      <c:valAx>
        <c:axId val="422160719"/>
        <c:scaling>
          <c:orientation val="minMax"/>
          <c:max val="6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Demand</a:t>
                </a:r>
                <a:r>
                  <a:rPr lang="en-GB" sz="1400" baseline="0">
                    <a:solidFill>
                      <a:schemeClr val="tx1"/>
                    </a:solidFill>
                  </a:rPr>
                  <a:t> of Area 1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17487"/>
        <c:crosses val="max"/>
        <c:crossBetween val="between"/>
        <c:majorUnit val="10"/>
      </c:valAx>
      <c:catAx>
        <c:axId val="475417487"/>
        <c:scaling>
          <c:orientation val="minMax"/>
        </c:scaling>
        <c:delete val="1"/>
        <c:axPos val="b"/>
        <c:numFmt formatCode="[$-409]hh:mm:ss\ AM/PM;@" sourceLinked="1"/>
        <c:majorTickMark val="out"/>
        <c:minorTickMark val="none"/>
        <c:tickLblPos val="nextTo"/>
        <c:crossAx val="422160719"/>
        <c:crosses val="autoZero"/>
        <c:auto val="1"/>
        <c:lblAlgn val="ctr"/>
        <c:lblOffset val="100"/>
        <c:noMultiLvlLbl val="0"/>
      </c:cat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308804924564268E-2"/>
          <c:y val="2.7777777777777776E-2"/>
          <c:w val="0.81528018372703415"/>
          <c:h val="0.67999694876634198"/>
        </c:manualLayout>
      </c:layout>
      <c:areaChart>
        <c:grouping val="stacked"/>
        <c:varyColors val="0"/>
        <c:ser>
          <c:idx val="2"/>
          <c:order val="0"/>
          <c:tx>
            <c:v>Generation</c:v>
          </c:tx>
          <c:spPr>
            <a:pattFill prst="dkUpDiag">
              <a:fgClr>
                <a:srgbClr val="ED7D31"/>
              </a:fgClr>
              <a:bgClr>
                <a:sysClr val="window" lastClr="FFFFFF"/>
              </a:bgClr>
            </a:pattFill>
            <a:ln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AgentModel!$D$2:$D$25</c:f>
              <c:numCache>
                <c:formatCode>General</c:formatCode>
                <c:ptCount val="24"/>
                <c:pt idx="0">
                  <c:v>18.891000000085349</c:v>
                </c:pt>
                <c:pt idx="1">
                  <c:v>19.085666666513465</c:v>
                </c:pt>
                <c:pt idx="2">
                  <c:v>19.138333320208186</c:v>
                </c:pt>
                <c:pt idx="3">
                  <c:v>20.115333235491757</c:v>
                </c:pt>
                <c:pt idx="4">
                  <c:v>24.351331645572444</c:v>
                </c:pt>
                <c:pt idx="5">
                  <c:v>25.869739194525899</c:v>
                </c:pt>
                <c:pt idx="6">
                  <c:v>25.869740214122327</c:v>
                </c:pt>
                <c:pt idx="7">
                  <c:v>25.869740056123607</c:v>
                </c:pt>
                <c:pt idx="8">
                  <c:v>25.869739739155715</c:v>
                </c:pt>
                <c:pt idx="9">
                  <c:v>25.869739120750467</c:v>
                </c:pt>
                <c:pt idx="10">
                  <c:v>25.869737882456267</c:v>
                </c:pt>
                <c:pt idx="11">
                  <c:v>25.86973150215946</c:v>
                </c:pt>
                <c:pt idx="12">
                  <c:v>25.566508613601705</c:v>
                </c:pt>
                <c:pt idx="13">
                  <c:v>24.738327436423322</c:v>
                </c:pt>
                <c:pt idx="14">
                  <c:v>23.087332141239386</c:v>
                </c:pt>
                <c:pt idx="15">
                  <c:v>20.246999639977354</c:v>
                </c:pt>
                <c:pt idx="16">
                  <c:v>17.57933316324311</c:v>
                </c:pt>
                <c:pt idx="17">
                  <c:v>15.758784475254206</c:v>
                </c:pt>
                <c:pt idx="18">
                  <c:v>15.22533322434745</c:v>
                </c:pt>
                <c:pt idx="19">
                  <c:v>15.75888210335658</c:v>
                </c:pt>
                <c:pt idx="20">
                  <c:v>16.508333341211273</c:v>
                </c:pt>
                <c:pt idx="21">
                  <c:v>17.429666667404081</c:v>
                </c:pt>
                <c:pt idx="22">
                  <c:v>17.955666666651034</c:v>
                </c:pt>
                <c:pt idx="23">
                  <c:v>17.913999999974315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7-0046-9B2C-2F3F163BBFE6}"/>
            </c:ext>
          </c:extLst>
        </c:ser>
        <c:ser>
          <c:idx val="3"/>
          <c:order val="1"/>
          <c:tx>
            <c:v>Transmission</c:v>
          </c:tx>
          <c:spPr>
            <a:solidFill>
              <a:srgbClr val="FFC000">
                <a:alpha val="40000"/>
              </a:srgbClr>
            </a:solidFill>
            <a:ln w="25400">
              <a:noFill/>
            </a:ln>
            <a:effectLst/>
          </c:spP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AgentModel!$K$2:$K$25</c:f>
              <c:numCache>
                <c:formatCode>General</c:formatCode>
                <c:ptCount val="24"/>
                <c:pt idx="0">
                  <c:v>7.1869999999090179</c:v>
                </c:pt>
                <c:pt idx="1">
                  <c:v>6.3573333331210042</c:v>
                </c:pt>
                <c:pt idx="2">
                  <c:v>6.1176666514751261</c:v>
                </c:pt>
                <c:pt idx="3">
                  <c:v>6.7816666143542381</c:v>
                </c:pt>
                <c:pt idx="4">
                  <c:v>10.068665209784202</c:v>
                </c:pt>
                <c:pt idx="5">
                  <c:v>10.096232739753461</c:v>
                </c:pt>
                <c:pt idx="6">
                  <c:v>10.615690278224788</c:v>
                </c:pt>
                <c:pt idx="7">
                  <c:v>11.852417704699947</c:v>
                </c:pt>
                <c:pt idx="8">
                  <c:v>13.275313537028966</c:v>
                </c:pt>
                <c:pt idx="9">
                  <c:v>13.726417197257675</c:v>
                </c:pt>
                <c:pt idx="10">
                  <c:v>13.896241539326473</c:v>
                </c:pt>
                <c:pt idx="11">
                  <c:v>14.160587560250693</c:v>
                </c:pt>
                <c:pt idx="12">
                  <c:v>14.531440707686929</c:v>
                </c:pt>
                <c:pt idx="13">
                  <c:v>13.799661758171203</c:v>
                </c:pt>
                <c:pt idx="14">
                  <c:v>12.974665727099232</c:v>
                </c:pt>
                <c:pt idx="15">
                  <c:v>10.973999690692469</c:v>
                </c:pt>
                <c:pt idx="16">
                  <c:v>9.0646665394983668</c:v>
                </c:pt>
                <c:pt idx="17">
                  <c:v>7.8966354548684272</c:v>
                </c:pt>
                <c:pt idx="18">
                  <c:v>7.7686665603795895</c:v>
                </c:pt>
                <c:pt idx="19">
                  <c:v>7.9276978139156764</c:v>
                </c:pt>
                <c:pt idx="20">
                  <c:v>8.2866666642393447</c:v>
                </c:pt>
                <c:pt idx="21">
                  <c:v>7.7743333348884756</c:v>
                </c:pt>
                <c:pt idx="22">
                  <c:v>6.8073333333436192</c:v>
                </c:pt>
                <c:pt idx="23">
                  <c:v>5.8110000000205639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87-0046-9B2C-2F3F163BB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9991152"/>
        <c:axId val="1579992800"/>
      </c:areaChart>
      <c:lineChart>
        <c:grouping val="stacked"/>
        <c:varyColors val="0"/>
        <c:ser>
          <c:idx val="0"/>
          <c:order val="2"/>
          <c:tx>
            <c:v>Inflexible demand</c:v>
          </c:tx>
          <c:spPr>
            <a:ln w="28575" cap="rnd">
              <a:solidFill>
                <a:sysClr val="windowText" lastClr="000000">
                  <a:lumMod val="65000"/>
                  <a:lumOff val="35000"/>
                </a:sys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Inflexible!$B$2:$B$25</c:f>
              <c:numCache>
                <c:formatCode>General</c:formatCode>
                <c:ptCount val="24"/>
                <c:pt idx="0">
                  <c:v>26.077999999999999</c:v>
                </c:pt>
                <c:pt idx="1">
                  <c:v>25.433</c:v>
                </c:pt>
                <c:pt idx="2">
                  <c:v>25.045999999999999</c:v>
                </c:pt>
                <c:pt idx="3">
                  <c:v>24.902000000000001</c:v>
                </c:pt>
                <c:pt idx="4">
                  <c:v>25.835000000000001</c:v>
                </c:pt>
                <c:pt idx="5">
                  <c:v>27.613</c:v>
                </c:pt>
                <c:pt idx="6">
                  <c:v>29.218</c:v>
                </c:pt>
                <c:pt idx="7">
                  <c:v>29.612000000000002</c:v>
                </c:pt>
                <c:pt idx="8">
                  <c:v>29.955000000000002</c:v>
                </c:pt>
                <c:pt idx="9">
                  <c:v>28.338000000000001</c:v>
                </c:pt>
                <c:pt idx="10">
                  <c:v>25.626999999999999</c:v>
                </c:pt>
                <c:pt idx="11">
                  <c:v>22.766000000000002</c:v>
                </c:pt>
                <c:pt idx="12">
                  <c:v>20.925000000000001</c:v>
                </c:pt>
                <c:pt idx="13">
                  <c:v>20.513000000000002</c:v>
                </c:pt>
                <c:pt idx="14">
                  <c:v>20.887</c:v>
                </c:pt>
                <c:pt idx="15">
                  <c:v>20.111000000000001</c:v>
                </c:pt>
                <c:pt idx="16">
                  <c:v>19.539000000000001</c:v>
                </c:pt>
                <c:pt idx="17">
                  <c:v>19.757000000000001</c:v>
                </c:pt>
                <c:pt idx="18">
                  <c:v>21.184000000000001</c:v>
                </c:pt>
                <c:pt idx="19">
                  <c:v>23.094999999999999</c:v>
                </c:pt>
                <c:pt idx="20">
                  <c:v>24.625</c:v>
                </c:pt>
                <c:pt idx="21">
                  <c:v>25.149000000000001</c:v>
                </c:pt>
                <c:pt idx="22">
                  <c:v>24.757999999999999</c:v>
                </c:pt>
                <c:pt idx="23">
                  <c:v>23.725000000000001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87-0046-9B2C-2F3F163BBFE6}"/>
            </c:ext>
          </c:extLst>
        </c:ser>
        <c:ser>
          <c:idx val="1"/>
          <c:order val="3"/>
          <c:tx>
            <c:v>Aggregate demand</c:v>
          </c:tx>
          <c:spPr>
            <a:ln w="28575" cap="rnd">
              <a:solidFill>
                <a:srgbClr val="E7E6E6">
                  <a:lumMod val="1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Figure!$A$1:$A$24</c:f>
              <c:numCache>
                <c:formatCode>[$-409]hh:mm:ss\ AM/PM;@</c:formatCode>
                <c:ptCount val="24"/>
                <c:pt idx="0">
                  <c:v>0.5</c:v>
                </c:pt>
                <c:pt idx="1">
                  <c:v>0.54166666666666663</c:v>
                </c:pt>
                <c:pt idx="2">
                  <c:v>0.58333333333333304</c:v>
                </c:pt>
                <c:pt idx="3">
                  <c:v>0.625</c:v>
                </c:pt>
                <c:pt idx="4">
                  <c:v>0.66666666666666696</c:v>
                </c:pt>
                <c:pt idx="5">
                  <c:v>0.70833333333333304</c:v>
                </c:pt>
                <c:pt idx="6">
                  <c:v>0.75</c:v>
                </c:pt>
                <c:pt idx="7">
                  <c:v>0.79166666666666596</c:v>
                </c:pt>
                <c:pt idx="8">
                  <c:v>0.83333333333333304</c:v>
                </c:pt>
                <c:pt idx="9">
                  <c:v>0.875</c:v>
                </c:pt>
                <c:pt idx="10">
                  <c:v>0.91666666666666596</c:v>
                </c:pt>
                <c:pt idx="11">
                  <c:v>0.95833333333333304</c:v>
                </c:pt>
                <c:pt idx="12">
                  <c:v>1</c:v>
                </c:pt>
                <c:pt idx="13">
                  <c:v>1.0416666666666701</c:v>
                </c:pt>
                <c:pt idx="14">
                  <c:v>1.0833333333333299</c:v>
                </c:pt>
                <c:pt idx="15">
                  <c:v>1.125</c:v>
                </c:pt>
                <c:pt idx="16">
                  <c:v>1.1666666666666701</c:v>
                </c:pt>
                <c:pt idx="17">
                  <c:v>1.2083333333333299</c:v>
                </c:pt>
                <c:pt idx="18">
                  <c:v>1.25</c:v>
                </c:pt>
                <c:pt idx="19">
                  <c:v>1.2916666666666701</c:v>
                </c:pt>
                <c:pt idx="20">
                  <c:v>1.3333333333333299</c:v>
                </c:pt>
                <c:pt idx="21">
                  <c:v>1.375</c:v>
                </c:pt>
                <c:pt idx="22">
                  <c:v>1.4166666666666701</c:v>
                </c:pt>
                <c:pt idx="23">
                  <c:v>1.4583333333333299</c:v>
                </c:pt>
              </c:numCache>
            </c:numRef>
          </c:cat>
          <c:val>
            <c:numRef>
              <c:f>AgentModel!$B$2:$B$25</c:f>
              <c:numCache>
                <c:formatCode>General</c:formatCode>
                <c:ptCount val="24"/>
                <c:pt idx="0">
                  <c:v>0</c:v>
                </c:pt>
                <c:pt idx="1">
                  <c:v>9.9999996399641224E-3</c:v>
                </c:pt>
                <c:pt idx="2">
                  <c:v>0.20999997168874895</c:v>
                </c:pt>
                <c:pt idx="3">
                  <c:v>1.9949998498515891</c:v>
                </c:pt>
                <c:pt idx="4">
                  <c:v>8.584996855362439</c:v>
                </c:pt>
                <c:pt idx="5">
                  <c:v>8.3529719342855362</c:v>
                </c:pt>
                <c:pt idx="6">
                  <c:v>7.267430492353637</c:v>
                </c:pt>
                <c:pt idx="7">
                  <c:v>8.1101577608301643</c:v>
                </c:pt>
                <c:pt idx="8">
                  <c:v>9.190053276191362</c:v>
                </c:pt>
                <c:pt idx="9">
                  <c:v>11.258156318014478</c:v>
                </c:pt>
                <c:pt idx="10">
                  <c:v>14.138979421788488</c:v>
                </c:pt>
                <c:pt idx="11">
                  <c:v>17.264319062415286</c:v>
                </c:pt>
                <c:pt idx="12">
                  <c:v>19.172949321293366</c:v>
                </c:pt>
                <c:pt idx="13">
                  <c:v>18.024989194599168</c:v>
                </c:pt>
                <c:pt idx="14">
                  <c:v>15.174997868343345</c:v>
                </c:pt>
                <c:pt idx="15">
                  <c:v>11.109999330674379</c:v>
                </c:pt>
                <c:pt idx="16">
                  <c:v>7.1049997027459115</c:v>
                </c:pt>
                <c:pt idx="17">
                  <c:v>3.8984199301271119</c:v>
                </c:pt>
                <c:pt idx="18">
                  <c:v>1.8099997847318274</c:v>
                </c:pt>
                <c:pt idx="19">
                  <c:v>0.59157991727732306</c:v>
                </c:pt>
                <c:pt idx="20">
                  <c:v>0.170000005455962</c:v>
                </c:pt>
                <c:pt idx="21">
                  <c:v>5.5000002297993206E-2</c:v>
                </c:pt>
                <c:pt idx="22">
                  <c:v>5.0000000000000001E-3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87-0046-9B2C-2F3F163BB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417487"/>
        <c:axId val="422160719"/>
      </c:lineChart>
      <c:catAx>
        <c:axId val="1579991152"/>
        <c:scaling>
          <c:orientation val="minMax"/>
        </c:scaling>
        <c:delete val="0"/>
        <c:axPos val="b"/>
        <c:numFmt formatCode="[$-409]hh:mm\ AM/P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2800"/>
        <c:crosses val="autoZero"/>
        <c:auto val="1"/>
        <c:lblAlgn val="ctr"/>
        <c:lblOffset val="100"/>
        <c:tickLblSkip val="2"/>
        <c:noMultiLvlLbl val="0"/>
      </c:catAx>
      <c:valAx>
        <c:axId val="1579992800"/>
        <c:scaling>
          <c:orientation val="minMax"/>
          <c:max val="5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aseline="0">
                    <a:solidFill>
                      <a:schemeClr val="tx1"/>
                    </a:solidFill>
                  </a:rPr>
                  <a:t>Suppy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91152"/>
        <c:crosses val="autoZero"/>
        <c:crossBetween val="midCat"/>
        <c:majorUnit val="10"/>
      </c:valAx>
      <c:valAx>
        <c:axId val="422160719"/>
        <c:scaling>
          <c:orientation val="minMax"/>
          <c:max val="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Demand</a:t>
                </a:r>
                <a:r>
                  <a:rPr lang="en-GB" sz="1400" baseline="0">
                    <a:solidFill>
                      <a:schemeClr val="tx1"/>
                    </a:solidFill>
                  </a:rPr>
                  <a:t> of Area 2 (GW)</a:t>
                </a:r>
                <a:endParaRPr lang="en-GB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17487"/>
        <c:crosses val="max"/>
        <c:crossBetween val="between"/>
        <c:majorUnit val="10"/>
      </c:valAx>
      <c:catAx>
        <c:axId val="475417487"/>
        <c:scaling>
          <c:orientation val="minMax"/>
        </c:scaling>
        <c:delete val="1"/>
        <c:axPos val="b"/>
        <c:numFmt formatCode="[$-409]hh:mm:ss\ AM/PM;@" sourceLinked="1"/>
        <c:majorTickMark val="out"/>
        <c:minorTickMark val="none"/>
        <c:tickLblPos val="nextTo"/>
        <c:crossAx val="422160719"/>
        <c:crosses val="autoZero"/>
        <c:auto val="1"/>
        <c:lblAlgn val="ctr"/>
        <c:lblOffset val="100"/>
        <c:noMultiLvlLbl val="0"/>
      </c:catAx>
      <c:spPr>
        <a:noFill/>
        <a:ln w="3175">
          <a:solidFill>
            <a:schemeClr val="tx1">
              <a:lumMod val="85000"/>
              <a:lumOff val="15000"/>
              <a:alpha val="90000"/>
            </a:schemeClr>
          </a:solidFill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5.2776293068004278E-2"/>
          <c:y val="0.92187435736906309"/>
          <c:w val="0.8944474027077550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54243"/>
            <a:ext cx="6119416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741551"/>
            <a:ext cx="5399485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77901"/>
            <a:ext cx="1552352" cy="442345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77901"/>
            <a:ext cx="4567064" cy="442345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01302"/>
            <a:ext cx="6209407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493092"/>
            <a:ext cx="6209407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89503"/>
            <a:ext cx="3059708" cy="3311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89503"/>
            <a:ext cx="3059708" cy="33118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77902"/>
            <a:ext cx="6209407" cy="10089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79552"/>
            <a:ext cx="304564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06640"/>
            <a:ext cx="3045646" cy="28043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79552"/>
            <a:ext cx="306064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06640"/>
            <a:ext cx="3060646" cy="28043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47980"/>
            <a:ext cx="2321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51541"/>
            <a:ext cx="3644652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65910"/>
            <a:ext cx="2321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47980"/>
            <a:ext cx="2321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51541"/>
            <a:ext cx="3644652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65910"/>
            <a:ext cx="2321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77902"/>
            <a:ext cx="6209407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89503"/>
            <a:ext cx="6209407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837890"/>
            <a:ext cx="161984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9D05-DAA8-6446-A12C-73F9FBD3DD11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837890"/>
            <a:ext cx="2429768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837890"/>
            <a:ext cx="1619845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7D1D-EB42-1B40-8B71-29AD92F0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74F91D-717A-A94D-A55F-C933644CC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388666"/>
              </p:ext>
            </p:extLst>
          </p:nvPr>
        </p:nvGraphicFramePr>
        <p:xfrm>
          <a:off x="0" y="0"/>
          <a:ext cx="7199313" cy="269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04FC585-1030-8F48-B5EF-2305C46B8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36124"/>
              </p:ext>
            </p:extLst>
          </p:nvPr>
        </p:nvGraphicFramePr>
        <p:xfrm>
          <a:off x="0" y="2548418"/>
          <a:ext cx="7199313" cy="269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062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1AB8D7-6CF1-CA4E-BC06-A513B6B75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090753"/>
              </p:ext>
            </p:extLst>
          </p:nvPr>
        </p:nvGraphicFramePr>
        <p:xfrm>
          <a:off x="-1" y="0"/>
          <a:ext cx="7199313" cy="269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54F76A1-8E80-8347-855A-BDABF5F2D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14361"/>
              </p:ext>
            </p:extLst>
          </p:nvPr>
        </p:nvGraphicFramePr>
        <p:xfrm>
          <a:off x="-1" y="2527871"/>
          <a:ext cx="7199313" cy="269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563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74F91D-717A-A94D-A55F-C933644CC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848037"/>
              </p:ext>
            </p:extLst>
          </p:nvPr>
        </p:nvGraphicFramePr>
        <p:xfrm>
          <a:off x="1" y="0"/>
          <a:ext cx="7199312" cy="26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04FC585-1030-8F48-B5EF-2305C46B8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06174"/>
              </p:ext>
            </p:extLst>
          </p:nvPr>
        </p:nvGraphicFramePr>
        <p:xfrm>
          <a:off x="0" y="2524740"/>
          <a:ext cx="7199312" cy="2694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810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1AB8D7-6CF1-CA4E-BC06-A513B6B75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23049"/>
              </p:ext>
            </p:extLst>
          </p:nvPr>
        </p:nvGraphicFramePr>
        <p:xfrm>
          <a:off x="1" y="0"/>
          <a:ext cx="7199312" cy="268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54F76A1-8E80-8347-855A-BDABF5F2D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685603"/>
              </p:ext>
            </p:extLst>
          </p:nvPr>
        </p:nvGraphicFramePr>
        <p:xfrm>
          <a:off x="0" y="2535765"/>
          <a:ext cx="7199312" cy="268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185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88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</dc:creator>
  <cp:lastModifiedBy>Zihang Dong</cp:lastModifiedBy>
  <cp:revision>21</cp:revision>
  <dcterms:created xsi:type="dcterms:W3CDTF">2021-05-03T22:42:44Z</dcterms:created>
  <dcterms:modified xsi:type="dcterms:W3CDTF">2023-07-02T02:07:33Z</dcterms:modified>
</cp:coreProperties>
</file>