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61" r:id="rId2"/>
    <p:sldId id="265" r:id="rId3"/>
    <p:sldId id="263" r:id="rId4"/>
    <p:sldId id="264" r:id="rId5"/>
  </p:sldIdLst>
  <p:sldSz cx="121920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106" d="100"/>
          <a:sy n="106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ongzihang/Downloads/PostDoc/TCNS2023/SimulationCode/AdvantagesInComputation/Figures_New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ongzihang/Downloads/PostDoc/TCNS2023/SimulationCode/AdvantagesInComputation/Figures_New_New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dongzihang/Downloads/PostDoc/TCNS2023/SimulationCode/AdvantagesInComputation/Figures_New_New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/dongzihang/Downloads/PostDoc/TCNS2023/SimulationCode/AdvantagesInComputation/Figures_New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2000"/>
              <a:t>T</a:t>
            </a:r>
            <a:r>
              <a:rPr lang="en-GB" sz="2000" baseline="0"/>
              <a:t> = 8</a:t>
            </a:r>
            <a:endParaRPr lang="en-GB" sz="2000"/>
          </a:p>
        </c:rich>
      </c:tx>
      <c:layout>
        <c:manualLayout>
          <c:xMode val="edge"/>
          <c:yMode val="edge"/>
          <c:x val="0.4743717818621012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55468642373398"/>
          <c:y val="0.1659616550928931"/>
          <c:w val="0.87710270136047896"/>
          <c:h val="0.57750533751680144"/>
        </c:manualLayout>
      </c:layout>
      <c:barChart>
        <c:barDir val="col"/>
        <c:grouping val="stacked"/>
        <c:varyColors val="0"/>
        <c:ser>
          <c:idx val="0"/>
          <c:order val="0"/>
          <c:tx>
            <c:v>CS-T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FixedTime!$F$2:$G$24</c:f>
              <c:multiLvlStrCache>
                <c:ptCount val="23"/>
                <c:lvl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6">
                    <c:v>M1</c:v>
                  </c:pt>
                  <c:pt idx="7">
                    <c:v>M2</c:v>
                  </c:pt>
                  <c:pt idx="8">
                    <c:v>M3</c:v>
                  </c:pt>
                  <c:pt idx="9">
                    <c:v>M4</c:v>
                  </c:pt>
                  <c:pt idx="10">
                    <c:v>M5</c:v>
                  </c:pt>
                  <c:pt idx="12">
                    <c:v>M1</c:v>
                  </c:pt>
                  <c:pt idx="13">
                    <c:v>M2</c:v>
                  </c:pt>
                  <c:pt idx="14">
                    <c:v>M3</c:v>
                  </c:pt>
                  <c:pt idx="15">
                    <c:v>M4</c:v>
                  </c:pt>
                  <c:pt idx="16">
                    <c:v>M5</c:v>
                  </c:pt>
                  <c:pt idx="18">
                    <c:v>M1</c:v>
                  </c:pt>
                  <c:pt idx="19">
                    <c:v>M2</c:v>
                  </c:pt>
                  <c:pt idx="20">
                    <c:v>M3</c:v>
                  </c:pt>
                  <c:pt idx="21">
                    <c:v>M4</c:v>
                  </c:pt>
                  <c:pt idx="22">
                    <c:v>M5</c:v>
                  </c:pt>
                </c:lvl>
                <c:lvl>
                  <c:pt idx="0">
                    <c:v>N=10</c:v>
                  </c:pt>
                  <c:pt idx="6">
                    <c:v>N=100</c:v>
                  </c:pt>
                  <c:pt idx="12">
                    <c:v>N=1000</c:v>
                  </c:pt>
                  <c:pt idx="18">
                    <c:v>N=10000</c:v>
                  </c:pt>
                </c:lvl>
              </c:multiLvlStrCache>
            </c:multiLvlStrRef>
          </c:cat>
          <c:val>
            <c:numRef>
              <c:f>FixedTime!$A$2:$A$24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1.0195981665</c:v>
                </c:pt>
                <c:pt idx="3">
                  <c:v>4.0832755499999998E-2</c:v>
                </c:pt>
                <c:pt idx="4">
                  <c:v>2.0920980999999998E-2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6.6557755000000007E-3</c:v>
                </c:pt>
                <c:pt idx="9">
                  <c:v>1.6724579999999999E-3</c:v>
                </c:pt>
                <c:pt idx="10">
                  <c:v>1.0640055E-3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3.8260070000000002E-3</c:v>
                </c:pt>
                <c:pt idx="15">
                  <c:v>5.4566670000000001E-3</c:v>
                </c:pt>
                <c:pt idx="16">
                  <c:v>2.2351269999999999E-3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3.73634495E-2</c:v>
                </c:pt>
                <c:pt idx="21">
                  <c:v>6.4765375E-2</c:v>
                </c:pt>
                <c:pt idx="22">
                  <c:v>1.2649091500000001E-2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E-3C4A-8819-F6E930D35D38}"/>
            </c:ext>
          </c:extLst>
        </c:ser>
        <c:ser>
          <c:idx val="1"/>
          <c:order val="1"/>
          <c:tx>
            <c:v>OP-T</c:v>
          </c:tx>
          <c:spPr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multiLvlStrRef>
              <c:f>FixedTime!$F$2:$G$24</c:f>
              <c:multiLvlStrCache>
                <c:ptCount val="23"/>
                <c:lvl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6">
                    <c:v>M1</c:v>
                  </c:pt>
                  <c:pt idx="7">
                    <c:v>M2</c:v>
                  </c:pt>
                  <c:pt idx="8">
                    <c:v>M3</c:v>
                  </c:pt>
                  <c:pt idx="9">
                    <c:v>M4</c:v>
                  </c:pt>
                  <c:pt idx="10">
                    <c:v>M5</c:v>
                  </c:pt>
                  <c:pt idx="12">
                    <c:v>M1</c:v>
                  </c:pt>
                  <c:pt idx="13">
                    <c:v>M2</c:v>
                  </c:pt>
                  <c:pt idx="14">
                    <c:v>M3</c:v>
                  </c:pt>
                  <c:pt idx="15">
                    <c:v>M4</c:v>
                  </c:pt>
                  <c:pt idx="16">
                    <c:v>M5</c:v>
                  </c:pt>
                  <c:pt idx="18">
                    <c:v>M1</c:v>
                  </c:pt>
                  <c:pt idx="19">
                    <c:v>M2</c:v>
                  </c:pt>
                  <c:pt idx="20">
                    <c:v>M3</c:v>
                  </c:pt>
                  <c:pt idx="21">
                    <c:v>M4</c:v>
                  </c:pt>
                  <c:pt idx="22">
                    <c:v>M5</c:v>
                  </c:pt>
                </c:lvl>
                <c:lvl>
                  <c:pt idx="0">
                    <c:v>N=10</c:v>
                  </c:pt>
                  <c:pt idx="6">
                    <c:v>N=100</c:v>
                  </c:pt>
                  <c:pt idx="12">
                    <c:v>N=1000</c:v>
                  </c:pt>
                  <c:pt idx="18">
                    <c:v>N=10000</c:v>
                  </c:pt>
                </c:lvl>
              </c:multiLvlStrCache>
            </c:multiLvlStrRef>
          </c:cat>
          <c:val>
            <c:numRef>
              <c:f>FixedTime!$B$2:$B$24</c:f>
              <c:numCache>
                <c:formatCode>General</c:formatCode>
                <c:ptCount val="23"/>
                <c:pt idx="0">
                  <c:v>1.2675681375000001</c:v>
                </c:pt>
                <c:pt idx="1">
                  <c:v>0.63016576750000008</c:v>
                </c:pt>
                <c:pt idx="2">
                  <c:v>0.53956697050000002</c:v>
                </c:pt>
                <c:pt idx="3">
                  <c:v>0.5166259795</c:v>
                </c:pt>
                <c:pt idx="4">
                  <c:v>1.0080454320000001</c:v>
                </c:pt>
                <c:pt idx="5">
                  <c:v>0</c:v>
                </c:pt>
                <c:pt idx="6">
                  <c:v>1.0004057469999998</c:v>
                </c:pt>
                <c:pt idx="7">
                  <c:v>0.58729275800000003</c:v>
                </c:pt>
                <c:pt idx="8">
                  <c:v>0.54425622299999998</c:v>
                </c:pt>
                <c:pt idx="9">
                  <c:v>0.52146410300000001</c:v>
                </c:pt>
                <c:pt idx="10">
                  <c:v>0.55082280399999994</c:v>
                </c:pt>
                <c:pt idx="11">
                  <c:v>0</c:v>
                </c:pt>
                <c:pt idx="12">
                  <c:v>4.3159692644999996</c:v>
                </c:pt>
                <c:pt idx="13">
                  <c:v>0.55079858400000004</c:v>
                </c:pt>
                <c:pt idx="14">
                  <c:v>0.5295327125</c:v>
                </c:pt>
                <c:pt idx="15">
                  <c:v>0.4904849725</c:v>
                </c:pt>
                <c:pt idx="16">
                  <c:v>0.64836771650000002</c:v>
                </c:pt>
                <c:pt idx="17">
                  <c:v>0</c:v>
                </c:pt>
                <c:pt idx="18">
                  <c:v>76.568534255999992</c:v>
                </c:pt>
                <c:pt idx="19">
                  <c:v>0.60526914500000006</c:v>
                </c:pt>
                <c:pt idx="20">
                  <c:v>0.53754455449999994</c:v>
                </c:pt>
                <c:pt idx="21">
                  <c:v>0.517824269</c:v>
                </c:pt>
                <c:pt idx="22">
                  <c:v>0.56709651299999997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3E-3C4A-8819-F6E930D35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04848544"/>
        <c:axId val="504846976"/>
      </c:barChart>
      <c:catAx>
        <c:axId val="504848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4846976"/>
        <c:crosses val="autoZero"/>
        <c:auto val="1"/>
        <c:lblAlgn val="ctr"/>
        <c:lblOffset val="100"/>
        <c:noMultiLvlLbl val="0"/>
      </c:catAx>
      <c:valAx>
        <c:axId val="504846976"/>
        <c:scaling>
          <c:orientation val="minMax"/>
          <c:max val="5"/>
          <c:min val="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2400" b="1"/>
                  <a:t>Computational</a:t>
                </a:r>
                <a:r>
                  <a:rPr lang="en-GB" sz="2400" b="1" baseline="0"/>
                  <a:t> time (sec)</a:t>
                </a:r>
                <a:endParaRPr lang="en-GB" sz="2400" b="1"/>
              </a:p>
            </c:rich>
          </c:tx>
          <c:layout>
            <c:manualLayout>
              <c:xMode val="edge"/>
              <c:yMode val="edge"/>
              <c:x val="5.4886917605690014E-3"/>
              <c:y val="0.141306739202567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4848544"/>
        <c:crosses val="autoZero"/>
        <c:crossBetween val="between"/>
        <c:majorUnit val="1"/>
      </c:valAx>
      <c:dTable>
        <c:showHorzBorder val="1"/>
        <c:showVertBorder val="1"/>
        <c:showOutline val="1"/>
        <c:showKeys val="1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 w="6350">
          <a:noFill/>
          <a:round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2400"/>
              <a:t>T</a:t>
            </a:r>
            <a:r>
              <a:rPr lang="en-GB" sz="2400" baseline="0"/>
              <a:t> = 24</a:t>
            </a:r>
            <a:endParaRPr lang="en-GB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898941886384013E-2"/>
          <c:y val="0.41541792208356693"/>
          <c:w val="0.87561101690284038"/>
          <c:h val="0.36969381253969696"/>
        </c:manualLayout>
      </c:layout>
      <c:barChart>
        <c:barDir val="col"/>
        <c:grouping val="stacked"/>
        <c:varyColors val="0"/>
        <c:ser>
          <c:idx val="0"/>
          <c:order val="0"/>
          <c:tx>
            <c:v>CS-T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FixedTime!$F$2:$G$24</c:f>
              <c:multiLvlStrCache>
                <c:ptCount val="23"/>
                <c:lvl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6">
                    <c:v>M1</c:v>
                  </c:pt>
                  <c:pt idx="7">
                    <c:v>M2</c:v>
                  </c:pt>
                  <c:pt idx="8">
                    <c:v>M3</c:v>
                  </c:pt>
                  <c:pt idx="9">
                    <c:v>M4</c:v>
                  </c:pt>
                  <c:pt idx="10">
                    <c:v>M5</c:v>
                  </c:pt>
                  <c:pt idx="12">
                    <c:v>M1</c:v>
                  </c:pt>
                  <c:pt idx="13">
                    <c:v>M2</c:v>
                  </c:pt>
                  <c:pt idx="14">
                    <c:v>M3</c:v>
                  </c:pt>
                  <c:pt idx="15">
                    <c:v>M4</c:v>
                  </c:pt>
                  <c:pt idx="16">
                    <c:v>M5</c:v>
                  </c:pt>
                  <c:pt idx="18">
                    <c:v>M1</c:v>
                  </c:pt>
                  <c:pt idx="19">
                    <c:v>M2</c:v>
                  </c:pt>
                  <c:pt idx="20">
                    <c:v>M3</c:v>
                  </c:pt>
                  <c:pt idx="21">
                    <c:v>M4</c:v>
                  </c:pt>
                  <c:pt idx="22">
                    <c:v>M5</c:v>
                  </c:pt>
                </c:lvl>
                <c:lvl>
                  <c:pt idx="0">
                    <c:v>N=10</c:v>
                  </c:pt>
                  <c:pt idx="6">
                    <c:v>N=100</c:v>
                  </c:pt>
                  <c:pt idx="12">
                    <c:v>N=1000</c:v>
                  </c:pt>
                  <c:pt idx="18">
                    <c:v>N=10000</c:v>
                  </c:pt>
                </c:lvl>
              </c:multiLvlStrCache>
            </c:multiLvlStrRef>
          </c:cat>
          <c:val>
            <c:numRef>
              <c:f>FixedTime!$C$2:$C$24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22.704798077500001</c:v>
                </c:pt>
                <c:pt idx="3">
                  <c:v>3.5177891500000003E-2</c:v>
                </c:pt>
                <c:pt idx="4">
                  <c:v>9.226204E-3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120.84158285300001</c:v>
                </c:pt>
                <c:pt idx="9">
                  <c:v>123.02199833</c:v>
                </c:pt>
                <c:pt idx="10">
                  <c:v>1.1652123E-2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1046.5140433034999</c:v>
                </c:pt>
                <c:pt idx="15">
                  <c:v>4.8265879390000004</c:v>
                </c:pt>
                <c:pt idx="16">
                  <c:v>1.6500724000000001E-2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6098.6935976499999</c:v>
                </c:pt>
                <c:pt idx="21">
                  <c:v>141.8845811825</c:v>
                </c:pt>
                <c:pt idx="22">
                  <c:v>6.0095185499999995E-2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D-6B47-9AF4-17F679A7E010}"/>
            </c:ext>
          </c:extLst>
        </c:ser>
        <c:ser>
          <c:idx val="1"/>
          <c:order val="1"/>
          <c:tx>
            <c:v>OP-T</c:v>
          </c:tx>
          <c:spPr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multiLvlStrRef>
              <c:f>FixedTime!$F$2:$G$24</c:f>
              <c:multiLvlStrCache>
                <c:ptCount val="23"/>
                <c:lvl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6">
                    <c:v>M1</c:v>
                  </c:pt>
                  <c:pt idx="7">
                    <c:v>M2</c:v>
                  </c:pt>
                  <c:pt idx="8">
                    <c:v>M3</c:v>
                  </c:pt>
                  <c:pt idx="9">
                    <c:v>M4</c:v>
                  </c:pt>
                  <c:pt idx="10">
                    <c:v>M5</c:v>
                  </c:pt>
                  <c:pt idx="12">
                    <c:v>M1</c:v>
                  </c:pt>
                  <c:pt idx="13">
                    <c:v>M2</c:v>
                  </c:pt>
                  <c:pt idx="14">
                    <c:v>M3</c:v>
                  </c:pt>
                  <c:pt idx="15">
                    <c:v>M4</c:v>
                  </c:pt>
                  <c:pt idx="16">
                    <c:v>M5</c:v>
                  </c:pt>
                  <c:pt idx="18">
                    <c:v>M1</c:v>
                  </c:pt>
                  <c:pt idx="19">
                    <c:v>M2</c:v>
                  </c:pt>
                  <c:pt idx="20">
                    <c:v>M3</c:v>
                  </c:pt>
                  <c:pt idx="21">
                    <c:v>M4</c:v>
                  </c:pt>
                  <c:pt idx="22">
                    <c:v>M5</c:v>
                  </c:pt>
                </c:lvl>
                <c:lvl>
                  <c:pt idx="0">
                    <c:v>N=10</c:v>
                  </c:pt>
                  <c:pt idx="6">
                    <c:v>N=100</c:v>
                  </c:pt>
                  <c:pt idx="12">
                    <c:v>N=1000</c:v>
                  </c:pt>
                  <c:pt idx="18">
                    <c:v>N=10000</c:v>
                  </c:pt>
                </c:lvl>
              </c:multiLvlStrCache>
            </c:multiLvlStrRef>
          </c:cat>
          <c:val>
            <c:numRef>
              <c:f>FixedTime!$D$2:$D$24</c:f>
              <c:numCache>
                <c:formatCode>General</c:formatCode>
                <c:ptCount val="23"/>
                <c:pt idx="0">
                  <c:v>0.64356364700000002</c:v>
                </c:pt>
                <c:pt idx="1">
                  <c:v>1000000</c:v>
                </c:pt>
                <c:pt idx="2">
                  <c:v>0.50669177799999998</c:v>
                </c:pt>
                <c:pt idx="3">
                  <c:v>0.48722569999999998</c:v>
                </c:pt>
                <c:pt idx="4">
                  <c:v>0.48733283900000002</c:v>
                </c:pt>
                <c:pt idx="5">
                  <c:v>0</c:v>
                </c:pt>
                <c:pt idx="6">
                  <c:v>1.3004107495000001</c:v>
                </c:pt>
                <c:pt idx="7">
                  <c:v>1000000</c:v>
                </c:pt>
                <c:pt idx="8">
                  <c:v>0.66375668399999999</c:v>
                </c:pt>
                <c:pt idx="9">
                  <c:v>0.70005486900000002</c:v>
                </c:pt>
                <c:pt idx="10">
                  <c:v>0.66602444449999998</c:v>
                </c:pt>
                <c:pt idx="11">
                  <c:v>0</c:v>
                </c:pt>
                <c:pt idx="12">
                  <c:v>9.9466676830000011</c:v>
                </c:pt>
                <c:pt idx="13">
                  <c:v>1000000</c:v>
                </c:pt>
                <c:pt idx="14">
                  <c:v>0.63900202650000004</c:v>
                </c:pt>
                <c:pt idx="15">
                  <c:v>0.54270148800000007</c:v>
                </c:pt>
                <c:pt idx="16">
                  <c:v>0.58079607599999994</c:v>
                </c:pt>
                <c:pt idx="17">
                  <c:v>0</c:v>
                </c:pt>
                <c:pt idx="18">
                  <c:v>372.3202176515</c:v>
                </c:pt>
                <c:pt idx="19">
                  <c:v>1000000</c:v>
                </c:pt>
                <c:pt idx="20">
                  <c:v>1.575571756</c:v>
                </c:pt>
                <c:pt idx="21">
                  <c:v>0.63349770700000008</c:v>
                </c:pt>
                <c:pt idx="22">
                  <c:v>0.67497712300000001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4D-6B47-9AF4-17F679A7E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159346768"/>
        <c:axId val="159345200"/>
      </c:barChart>
      <c:catAx>
        <c:axId val="159346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345200"/>
        <c:crosses val="autoZero"/>
        <c:auto val="1"/>
        <c:lblAlgn val="ctr"/>
        <c:lblOffset val="100"/>
        <c:noMultiLvlLbl val="0"/>
      </c:catAx>
      <c:valAx>
        <c:axId val="159345200"/>
        <c:scaling>
          <c:orientation val="minMax"/>
          <c:max val="400"/>
          <c:min val="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2400" b="1"/>
                  <a:t>Computational</a:t>
                </a:r>
                <a:r>
                  <a:rPr lang="en-GB" sz="2400" b="1" baseline="0"/>
                  <a:t> time (sec)</a:t>
                </a:r>
                <a:endParaRPr lang="en-GB" sz="2400" b="1"/>
              </a:p>
            </c:rich>
          </c:tx>
          <c:layout>
            <c:manualLayout>
              <c:xMode val="edge"/>
              <c:yMode val="edge"/>
              <c:x val="5.2188674376219719E-3"/>
              <c:y val="0.178225848588172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9346768"/>
        <c:crosses val="autoZero"/>
        <c:crossBetween val="between"/>
        <c:majorUnit val="100"/>
      </c:valAx>
      <c:dTable>
        <c:showHorzBorder val="1"/>
        <c:showVertBorder val="1"/>
        <c:showOutline val="1"/>
        <c:showKeys val="1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 w="6350">
          <a:noFill/>
          <a:round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2400"/>
              <a:t>N</a:t>
            </a:r>
            <a:r>
              <a:rPr lang="en-GB" sz="2400" baseline="0"/>
              <a:t> = 100</a:t>
            </a:r>
            <a:endParaRPr lang="en-GB" sz="2400"/>
          </a:p>
        </c:rich>
      </c:tx>
      <c:layout>
        <c:manualLayout>
          <c:xMode val="edge"/>
          <c:yMode val="edge"/>
          <c:x val="0.45644798080550542"/>
          <c:y val="1.00469310343845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57532889733809"/>
          <c:y val="0.29875332616704992"/>
          <c:w val="0.85840133129291396"/>
          <c:h val="0.44709798515291216"/>
        </c:manualLayout>
      </c:layout>
      <c:barChart>
        <c:barDir val="col"/>
        <c:grouping val="stacked"/>
        <c:varyColors val="0"/>
        <c:ser>
          <c:idx val="0"/>
          <c:order val="0"/>
          <c:tx>
            <c:v>CS-T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FixedNumber!$F$2:$G$18</c:f>
              <c:multiLvlStrCache>
                <c:ptCount val="17"/>
                <c:lvl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6">
                    <c:v>M1</c:v>
                  </c:pt>
                  <c:pt idx="7">
                    <c:v>M2</c:v>
                  </c:pt>
                  <c:pt idx="8">
                    <c:v>M3</c:v>
                  </c:pt>
                  <c:pt idx="9">
                    <c:v>M4</c:v>
                  </c:pt>
                  <c:pt idx="10">
                    <c:v>M5</c:v>
                  </c:pt>
                  <c:pt idx="12">
                    <c:v>M1</c:v>
                  </c:pt>
                  <c:pt idx="13">
                    <c:v>M2</c:v>
                  </c:pt>
                  <c:pt idx="14">
                    <c:v>M3</c:v>
                  </c:pt>
                  <c:pt idx="15">
                    <c:v>M4</c:v>
                  </c:pt>
                  <c:pt idx="16">
                    <c:v>M5</c:v>
                  </c:pt>
                </c:lvl>
                <c:lvl>
                  <c:pt idx="0">
                    <c:v>T=8</c:v>
                  </c:pt>
                  <c:pt idx="6">
                    <c:v>T=16</c:v>
                  </c:pt>
                  <c:pt idx="12">
                    <c:v>T=24</c:v>
                  </c:pt>
                </c:lvl>
              </c:multiLvlStrCache>
            </c:multiLvlStrRef>
          </c:cat>
          <c:val>
            <c:numRef>
              <c:f>FixedNumber!$A$2:$A$18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6.6557755000000007E-3</c:v>
                </c:pt>
                <c:pt idx="3">
                  <c:v>1.6724579999999999E-3</c:v>
                </c:pt>
                <c:pt idx="4">
                  <c:v>1.0640055E-3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0.1169966605</c:v>
                </c:pt>
                <c:pt idx="9">
                  <c:v>0.10036719799999999</c:v>
                </c:pt>
                <c:pt idx="10">
                  <c:v>3.5323834999999998E-3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120.84158285300001</c:v>
                </c:pt>
                <c:pt idx="15">
                  <c:v>123.02199833</c:v>
                </c:pt>
                <c:pt idx="16">
                  <c:v>1.1652123E-2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4-0541-9372-9FC7C1A0558F}"/>
            </c:ext>
          </c:extLst>
        </c:ser>
        <c:ser>
          <c:idx val="1"/>
          <c:order val="1"/>
          <c:tx>
            <c:v>OP-T</c:v>
          </c:tx>
          <c:spPr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multiLvlStrRef>
              <c:f>FixedNumber!$F$2:$G$18</c:f>
              <c:multiLvlStrCache>
                <c:ptCount val="17"/>
                <c:lvl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6">
                    <c:v>M1</c:v>
                  </c:pt>
                  <c:pt idx="7">
                    <c:v>M2</c:v>
                  </c:pt>
                  <c:pt idx="8">
                    <c:v>M3</c:v>
                  </c:pt>
                  <c:pt idx="9">
                    <c:v>M4</c:v>
                  </c:pt>
                  <c:pt idx="10">
                    <c:v>M5</c:v>
                  </c:pt>
                  <c:pt idx="12">
                    <c:v>M1</c:v>
                  </c:pt>
                  <c:pt idx="13">
                    <c:v>M2</c:v>
                  </c:pt>
                  <c:pt idx="14">
                    <c:v>M3</c:v>
                  </c:pt>
                  <c:pt idx="15">
                    <c:v>M4</c:v>
                  </c:pt>
                  <c:pt idx="16">
                    <c:v>M5</c:v>
                  </c:pt>
                </c:lvl>
                <c:lvl>
                  <c:pt idx="0">
                    <c:v>T=8</c:v>
                  </c:pt>
                  <c:pt idx="6">
                    <c:v>T=16</c:v>
                  </c:pt>
                  <c:pt idx="12">
                    <c:v>T=24</c:v>
                  </c:pt>
                </c:lvl>
              </c:multiLvlStrCache>
            </c:multiLvlStrRef>
          </c:cat>
          <c:val>
            <c:numRef>
              <c:f>FixedNumber!$B$2:$B$18</c:f>
              <c:numCache>
                <c:formatCode>General</c:formatCode>
                <c:ptCount val="17"/>
                <c:pt idx="0">
                  <c:v>1.0004057469999998</c:v>
                </c:pt>
                <c:pt idx="1">
                  <c:v>0.58729275800000003</c:v>
                </c:pt>
                <c:pt idx="2">
                  <c:v>0.54425622299999998</c:v>
                </c:pt>
                <c:pt idx="3">
                  <c:v>0.52146410300000001</c:v>
                </c:pt>
                <c:pt idx="4">
                  <c:v>0.55082280399999994</c:v>
                </c:pt>
                <c:pt idx="5">
                  <c:v>0</c:v>
                </c:pt>
                <c:pt idx="6">
                  <c:v>1.0646288484999999</c:v>
                </c:pt>
                <c:pt idx="7">
                  <c:v>50.530770260499999</c:v>
                </c:pt>
                <c:pt idx="8">
                  <c:v>0.52657070250000004</c:v>
                </c:pt>
                <c:pt idx="9">
                  <c:v>0.51947533599999995</c:v>
                </c:pt>
                <c:pt idx="10">
                  <c:v>0.54625411400000001</c:v>
                </c:pt>
                <c:pt idx="11">
                  <c:v>0</c:v>
                </c:pt>
                <c:pt idx="12">
                  <c:v>1.3004107495000001</c:v>
                </c:pt>
                <c:pt idx="13">
                  <c:v>1000000</c:v>
                </c:pt>
                <c:pt idx="14">
                  <c:v>0.66375668399999999</c:v>
                </c:pt>
                <c:pt idx="15">
                  <c:v>0.70005486900000002</c:v>
                </c:pt>
                <c:pt idx="16">
                  <c:v>0.66602444449999998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4-0541-9372-9FC7C1A05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12590664"/>
        <c:axId val="512591056"/>
      </c:barChart>
      <c:catAx>
        <c:axId val="512590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2591056"/>
        <c:crosses val="autoZero"/>
        <c:auto val="1"/>
        <c:lblAlgn val="ctr"/>
        <c:lblOffset val="100"/>
        <c:noMultiLvlLbl val="0"/>
      </c:catAx>
      <c:valAx>
        <c:axId val="512591056"/>
        <c:scaling>
          <c:orientation val="minMax"/>
          <c:max val="60"/>
          <c:min val="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2400" b="1"/>
                  <a:t>Computational</a:t>
                </a:r>
                <a:r>
                  <a:rPr lang="en-GB" sz="2400" b="1" baseline="0"/>
                  <a:t> time (sec)</a:t>
                </a:r>
                <a:endParaRPr lang="en-GB" sz="2400" b="1"/>
              </a:p>
            </c:rich>
          </c:tx>
          <c:layout>
            <c:manualLayout>
              <c:xMode val="edge"/>
              <c:yMode val="edge"/>
              <c:x val="2.7954976092851723E-3"/>
              <c:y val="0.150061976545645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127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2590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 w="6350">
          <a:noFill/>
          <a:round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GB" sz="2400"/>
              <a:t>N</a:t>
            </a:r>
            <a:r>
              <a:rPr lang="en-GB" sz="2400" baseline="0"/>
              <a:t> = 10000</a:t>
            </a:r>
            <a:endParaRPr lang="en-GB" sz="2400"/>
          </a:p>
        </c:rich>
      </c:tx>
      <c:layout>
        <c:manualLayout>
          <c:xMode val="edge"/>
          <c:yMode val="edge"/>
          <c:x val="0.44413138414301218"/>
          <c:y val="1.17111891652135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29719987206456"/>
          <c:y val="0.27510889715332032"/>
          <c:w val="0.85879944047204937"/>
          <c:h val="0.4635513188125851"/>
        </c:manualLayout>
      </c:layout>
      <c:barChart>
        <c:barDir val="col"/>
        <c:grouping val="stacked"/>
        <c:varyColors val="0"/>
        <c:ser>
          <c:idx val="0"/>
          <c:order val="0"/>
          <c:tx>
            <c:v>CS-T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FixedNumber!$F$2:$G$18</c:f>
              <c:multiLvlStrCache>
                <c:ptCount val="17"/>
                <c:lvl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6">
                    <c:v>M1</c:v>
                  </c:pt>
                  <c:pt idx="7">
                    <c:v>M2</c:v>
                  </c:pt>
                  <c:pt idx="8">
                    <c:v>M3</c:v>
                  </c:pt>
                  <c:pt idx="9">
                    <c:v>M4</c:v>
                  </c:pt>
                  <c:pt idx="10">
                    <c:v>M5</c:v>
                  </c:pt>
                  <c:pt idx="12">
                    <c:v>M1</c:v>
                  </c:pt>
                  <c:pt idx="13">
                    <c:v>M2</c:v>
                  </c:pt>
                  <c:pt idx="14">
                    <c:v>M3</c:v>
                  </c:pt>
                  <c:pt idx="15">
                    <c:v>M4</c:v>
                  </c:pt>
                  <c:pt idx="16">
                    <c:v>M5</c:v>
                  </c:pt>
                </c:lvl>
                <c:lvl>
                  <c:pt idx="0">
                    <c:v>T=8</c:v>
                  </c:pt>
                  <c:pt idx="6">
                    <c:v>T=16</c:v>
                  </c:pt>
                  <c:pt idx="12">
                    <c:v>T=24</c:v>
                  </c:pt>
                </c:lvl>
              </c:multiLvlStrCache>
            </c:multiLvlStrRef>
          </c:cat>
          <c:val>
            <c:numRef>
              <c:f>FixedNumber!$C$2:$C$18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3.73634495E-2</c:v>
                </c:pt>
                <c:pt idx="3">
                  <c:v>6.4765375E-2</c:v>
                </c:pt>
                <c:pt idx="4">
                  <c:v>1.2649091500000001E-2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8.1145515320000001</c:v>
                </c:pt>
                <c:pt idx="9">
                  <c:v>3.8165413379999999</c:v>
                </c:pt>
                <c:pt idx="10">
                  <c:v>9.0503373999999998E-2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6098.6935976499999</c:v>
                </c:pt>
                <c:pt idx="15">
                  <c:v>141.8845811825</c:v>
                </c:pt>
                <c:pt idx="16">
                  <c:v>6.0095185499999995E-2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A-8D46-BD93-E42AE6F6FF80}"/>
            </c:ext>
          </c:extLst>
        </c:ser>
        <c:ser>
          <c:idx val="1"/>
          <c:order val="1"/>
          <c:tx>
            <c:v>OP-T</c:v>
          </c:tx>
          <c:spPr>
            <a:pattFill prst="lt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multiLvlStrRef>
              <c:f>FixedNumber!$F$2:$G$18</c:f>
              <c:multiLvlStrCache>
                <c:ptCount val="17"/>
                <c:lvl>
                  <c:pt idx="0">
                    <c:v>M1</c:v>
                  </c:pt>
                  <c:pt idx="1">
                    <c:v>M2</c:v>
                  </c:pt>
                  <c:pt idx="2">
                    <c:v>M3</c:v>
                  </c:pt>
                  <c:pt idx="3">
                    <c:v>M4</c:v>
                  </c:pt>
                  <c:pt idx="4">
                    <c:v>M5</c:v>
                  </c:pt>
                  <c:pt idx="6">
                    <c:v>M1</c:v>
                  </c:pt>
                  <c:pt idx="7">
                    <c:v>M2</c:v>
                  </c:pt>
                  <c:pt idx="8">
                    <c:v>M3</c:v>
                  </c:pt>
                  <c:pt idx="9">
                    <c:v>M4</c:v>
                  </c:pt>
                  <c:pt idx="10">
                    <c:v>M5</c:v>
                  </c:pt>
                  <c:pt idx="12">
                    <c:v>M1</c:v>
                  </c:pt>
                  <c:pt idx="13">
                    <c:v>M2</c:v>
                  </c:pt>
                  <c:pt idx="14">
                    <c:v>M3</c:v>
                  </c:pt>
                  <c:pt idx="15">
                    <c:v>M4</c:v>
                  </c:pt>
                  <c:pt idx="16">
                    <c:v>M5</c:v>
                  </c:pt>
                </c:lvl>
                <c:lvl>
                  <c:pt idx="0">
                    <c:v>T=8</c:v>
                  </c:pt>
                  <c:pt idx="6">
                    <c:v>T=16</c:v>
                  </c:pt>
                  <c:pt idx="12">
                    <c:v>T=24</c:v>
                  </c:pt>
                </c:lvl>
              </c:multiLvlStrCache>
            </c:multiLvlStrRef>
          </c:cat>
          <c:val>
            <c:numRef>
              <c:f>FixedNumber!$D$2:$D$18</c:f>
              <c:numCache>
                <c:formatCode>General</c:formatCode>
                <c:ptCount val="17"/>
                <c:pt idx="0">
                  <c:v>76.568534255999992</c:v>
                </c:pt>
                <c:pt idx="1">
                  <c:v>0.60526914500000006</c:v>
                </c:pt>
                <c:pt idx="2">
                  <c:v>0.53754455449999994</c:v>
                </c:pt>
                <c:pt idx="3">
                  <c:v>0.517824269</c:v>
                </c:pt>
                <c:pt idx="4">
                  <c:v>0.56709651299999997</c:v>
                </c:pt>
                <c:pt idx="5">
                  <c:v>0</c:v>
                </c:pt>
                <c:pt idx="6">
                  <c:v>276.935366773</c:v>
                </c:pt>
                <c:pt idx="7">
                  <c:v>51.347846038500002</c:v>
                </c:pt>
                <c:pt idx="8">
                  <c:v>0.62069092700000006</c:v>
                </c:pt>
                <c:pt idx="9">
                  <c:v>0.70092059549999997</c:v>
                </c:pt>
                <c:pt idx="10">
                  <c:v>0.5972639515</c:v>
                </c:pt>
                <c:pt idx="11">
                  <c:v>0</c:v>
                </c:pt>
                <c:pt idx="12">
                  <c:v>372.3202176515</c:v>
                </c:pt>
                <c:pt idx="13">
                  <c:v>1000000</c:v>
                </c:pt>
                <c:pt idx="14">
                  <c:v>1.575571756</c:v>
                </c:pt>
                <c:pt idx="15">
                  <c:v>0.63349770700000008</c:v>
                </c:pt>
                <c:pt idx="16">
                  <c:v>0.67497712300000001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A-8D46-BD93-E42AE6F6F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512593016"/>
        <c:axId val="512593408"/>
      </c:barChart>
      <c:catAx>
        <c:axId val="512593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2593408"/>
        <c:crosses val="autoZero"/>
        <c:auto val="1"/>
        <c:lblAlgn val="ctr"/>
        <c:lblOffset val="100"/>
        <c:noMultiLvlLbl val="0"/>
      </c:catAx>
      <c:valAx>
        <c:axId val="512593408"/>
        <c:scaling>
          <c:orientation val="minMax"/>
          <c:max val="500"/>
          <c:min val="0"/>
        </c:scaling>
        <c:delete val="0"/>
        <c:axPos val="l"/>
        <c:majorGridlines>
          <c:spPr>
            <a:ln w="6350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GB" sz="2400" b="1"/>
                  <a:t>Computational</a:t>
                </a:r>
                <a:r>
                  <a:rPr lang="en-GB" sz="2400" b="1" baseline="0"/>
                  <a:t> time (sec)</a:t>
                </a:r>
                <a:endParaRPr lang="en-GB" sz="2400" b="1"/>
              </a:p>
            </c:rich>
          </c:tx>
          <c:layout>
            <c:manualLayout>
              <c:xMode val="edge"/>
              <c:yMode val="edge"/>
              <c:x val="1.9553653038952273E-3"/>
              <c:y val="0.159332245904582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12700"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12593016"/>
        <c:crosses val="autoZero"/>
        <c:crossBetween val="between"/>
        <c:majorUnit val="100"/>
      </c:valAx>
      <c:dTable>
        <c:showHorzBorder val="1"/>
        <c:showVertBorder val="1"/>
        <c:showOutline val="1"/>
        <c:showKeys val="1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</c:dTable>
      <c:spPr>
        <a:noFill/>
        <a:ln w="6350">
          <a:noFill/>
          <a:round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97A9F-15CB-F742-AC90-36934CD184AC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5600" y="1143000"/>
            <a:ext cx="6146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3D714-D834-EE44-B76F-C8D5E5A4B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60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3D714-D834-EE44-B76F-C8D5E5A4BD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1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01553"/>
            <a:ext cx="91440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14319"/>
            <a:ext cx="9144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7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75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5823"/>
            <a:ext cx="2628900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5823"/>
            <a:ext cx="7734300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5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6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5704"/>
            <a:ext cx="105156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95459"/>
            <a:ext cx="105156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70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9117"/>
            <a:ext cx="5181600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9117"/>
            <a:ext cx="5181600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5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5824"/>
            <a:ext cx="10515600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00205"/>
            <a:ext cx="515778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35432"/>
            <a:ext cx="5157787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00205"/>
            <a:ext cx="5183188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5432"/>
            <a:ext cx="5183188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5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8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5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81140"/>
            <a:ext cx="617220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87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7988"/>
            <a:ext cx="3932237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81140"/>
            <a:ext cx="617220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5944"/>
            <a:ext cx="3932237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4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5824"/>
            <a:ext cx="105156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9117"/>
            <a:ext cx="105156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3787-5E1C-C14F-B367-5ADA37B5436A}" type="datetimeFigureOut">
              <a:rPr lang="en-GB" smtClean="0"/>
              <a:t>03/07/2023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72161"/>
            <a:ext cx="41148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72161"/>
            <a:ext cx="27432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BFB8D-F8D8-9C44-B9EF-96033F04AF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4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6F68981-9189-B742-9C1B-2F284C5E4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090308"/>
              </p:ext>
            </p:extLst>
          </p:nvPr>
        </p:nvGraphicFramePr>
        <p:xfrm>
          <a:off x="8823" y="0"/>
          <a:ext cx="12174354" cy="6119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20DEBA-A0BC-06FA-8AE9-83A060232580}"/>
              </a:ext>
            </a:extLst>
          </p:cNvPr>
          <p:cNvCxnSpPr>
            <a:cxnSpLocks/>
          </p:cNvCxnSpPr>
          <p:nvPr/>
        </p:nvCxnSpPr>
        <p:spPr>
          <a:xfrm flipH="1" flipV="1">
            <a:off x="1101883" y="943348"/>
            <a:ext cx="133304" cy="98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D12CC4-5148-52D1-5999-3FBB4633D408}"/>
              </a:ext>
            </a:extLst>
          </p:cNvPr>
          <p:cNvCxnSpPr>
            <a:cxnSpLocks/>
          </p:cNvCxnSpPr>
          <p:nvPr/>
        </p:nvCxnSpPr>
        <p:spPr>
          <a:xfrm flipV="1">
            <a:off x="1101883" y="774261"/>
            <a:ext cx="249910" cy="16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C2EBA3-FF68-B7CF-2FCD-277509698CAC}"/>
              </a:ext>
            </a:extLst>
          </p:cNvPr>
          <p:cNvCxnSpPr>
            <a:cxnSpLocks/>
          </p:cNvCxnSpPr>
          <p:nvPr/>
        </p:nvCxnSpPr>
        <p:spPr>
          <a:xfrm flipH="1" flipV="1">
            <a:off x="1221741" y="692309"/>
            <a:ext cx="136416" cy="8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221C3A-1A24-4DCB-3E7D-371036C4E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89"/>
          <a:stretch/>
        </p:blipFill>
        <p:spPr>
          <a:xfrm>
            <a:off x="1074988" y="253233"/>
            <a:ext cx="10985207" cy="4364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25DECA-130E-0FCD-6E21-37014AE78C0E}"/>
              </a:ext>
            </a:extLst>
          </p:cNvPr>
          <p:cNvSpPr txBox="1"/>
          <p:nvPr/>
        </p:nvSpPr>
        <p:spPr>
          <a:xfrm>
            <a:off x="576281" y="80016"/>
            <a:ext cx="65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416BA7E5-B4BD-E985-E934-0B4F7773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486" y="253233"/>
            <a:ext cx="431135" cy="7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AC38581-62CC-E947-B4F8-2D4B622DD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255319"/>
              </p:ext>
            </p:extLst>
          </p:nvPr>
        </p:nvGraphicFramePr>
        <p:xfrm>
          <a:off x="8823" y="0"/>
          <a:ext cx="12174354" cy="6119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66B3EB-4E30-851C-ABDA-F811D4C98258}"/>
              </a:ext>
            </a:extLst>
          </p:cNvPr>
          <p:cNvCxnSpPr>
            <a:cxnSpLocks/>
          </p:cNvCxnSpPr>
          <p:nvPr/>
        </p:nvCxnSpPr>
        <p:spPr>
          <a:xfrm flipH="1" flipV="1">
            <a:off x="1094157" y="924638"/>
            <a:ext cx="133304" cy="98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91A78B-2CF3-EE50-FAA1-9A7AC57B8208}"/>
              </a:ext>
            </a:extLst>
          </p:cNvPr>
          <p:cNvCxnSpPr>
            <a:cxnSpLocks/>
          </p:cNvCxnSpPr>
          <p:nvPr/>
        </p:nvCxnSpPr>
        <p:spPr>
          <a:xfrm flipV="1">
            <a:off x="1094157" y="755551"/>
            <a:ext cx="249910" cy="16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11FE7E-1573-5D5F-11A8-1C386F8DD477}"/>
              </a:ext>
            </a:extLst>
          </p:cNvPr>
          <p:cNvCxnSpPr>
            <a:cxnSpLocks/>
          </p:cNvCxnSpPr>
          <p:nvPr/>
        </p:nvCxnSpPr>
        <p:spPr>
          <a:xfrm flipH="1" flipV="1">
            <a:off x="1214015" y="673599"/>
            <a:ext cx="136416" cy="8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508817-01FD-8CB4-AF60-9B8A959DC446}"/>
              </a:ext>
            </a:extLst>
          </p:cNvPr>
          <p:cNvCxnSpPr>
            <a:cxnSpLocks/>
          </p:cNvCxnSpPr>
          <p:nvPr/>
        </p:nvCxnSpPr>
        <p:spPr>
          <a:xfrm flipV="1">
            <a:off x="1214015" y="377070"/>
            <a:ext cx="0" cy="2965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8656DD-CFE1-BBAC-B8DC-E5173E8182AD}"/>
              </a:ext>
            </a:extLst>
          </p:cNvPr>
          <p:cNvSpPr txBox="1"/>
          <p:nvPr/>
        </p:nvSpPr>
        <p:spPr>
          <a:xfrm>
            <a:off x="611868" y="200426"/>
            <a:ext cx="65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C1C461D-1B22-556D-E057-EF5C27B4E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90" y="5450183"/>
            <a:ext cx="384183" cy="2358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DA2F5E-6E92-CDCF-19C1-807664F74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827" y="5450183"/>
            <a:ext cx="384183" cy="242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68778B-5C80-F68E-DF3F-F83F40D6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05" y="5445889"/>
            <a:ext cx="384183" cy="2466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3456AF-C5D3-4BBB-950E-46F7F8CF3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7843" y="5445890"/>
            <a:ext cx="384183" cy="2401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B44BE64-FD8D-BF3C-D9E8-1F1D3CA698AC}"/>
              </a:ext>
            </a:extLst>
          </p:cNvPr>
          <p:cNvSpPr txBox="1"/>
          <p:nvPr/>
        </p:nvSpPr>
        <p:spPr>
          <a:xfrm>
            <a:off x="7249146" y="5368743"/>
            <a:ext cx="5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A75CE0-92E9-1B36-977D-D557FD97FCAC}"/>
              </a:ext>
            </a:extLst>
          </p:cNvPr>
          <p:cNvSpPr txBox="1"/>
          <p:nvPr/>
        </p:nvSpPr>
        <p:spPr>
          <a:xfrm>
            <a:off x="4463908" y="5368743"/>
            <a:ext cx="55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99D0E7-C8A1-8208-7575-EA1C103C25E6}"/>
              </a:ext>
            </a:extLst>
          </p:cNvPr>
          <p:cNvSpPr txBox="1"/>
          <p:nvPr/>
        </p:nvSpPr>
        <p:spPr>
          <a:xfrm>
            <a:off x="1696109" y="5368743"/>
            <a:ext cx="55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A1BD0-51D7-526E-94B9-0BE81B6B91E7}"/>
              </a:ext>
            </a:extLst>
          </p:cNvPr>
          <p:cNvSpPr txBox="1"/>
          <p:nvPr/>
        </p:nvSpPr>
        <p:spPr>
          <a:xfrm>
            <a:off x="10034159" y="5368743"/>
            <a:ext cx="5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B3E7C9-E3DF-D816-F0CA-DB7E6453942F}"/>
              </a:ext>
            </a:extLst>
          </p:cNvPr>
          <p:cNvCxnSpPr>
            <a:cxnSpLocks/>
          </p:cNvCxnSpPr>
          <p:nvPr/>
        </p:nvCxnSpPr>
        <p:spPr>
          <a:xfrm flipH="1" flipV="1">
            <a:off x="1102506" y="2401746"/>
            <a:ext cx="133304" cy="98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C2FFE2-B247-7C7E-6103-29F97D59F312}"/>
              </a:ext>
            </a:extLst>
          </p:cNvPr>
          <p:cNvCxnSpPr>
            <a:cxnSpLocks/>
          </p:cNvCxnSpPr>
          <p:nvPr/>
        </p:nvCxnSpPr>
        <p:spPr>
          <a:xfrm flipV="1">
            <a:off x="1102506" y="2232659"/>
            <a:ext cx="249910" cy="16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2E9E6C-9584-ABED-4ED7-8DD0D84F8879}"/>
              </a:ext>
            </a:extLst>
          </p:cNvPr>
          <p:cNvCxnSpPr>
            <a:cxnSpLocks/>
          </p:cNvCxnSpPr>
          <p:nvPr/>
        </p:nvCxnSpPr>
        <p:spPr>
          <a:xfrm flipH="1" flipV="1">
            <a:off x="1222364" y="2150707"/>
            <a:ext cx="136416" cy="8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5A49A7-CB9E-114E-5672-D82EC10DC48B}"/>
              </a:ext>
            </a:extLst>
          </p:cNvPr>
          <p:cNvCxnSpPr>
            <a:cxnSpLocks/>
          </p:cNvCxnSpPr>
          <p:nvPr/>
        </p:nvCxnSpPr>
        <p:spPr>
          <a:xfrm flipV="1">
            <a:off x="1227867" y="1790892"/>
            <a:ext cx="0" cy="359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611B9B-0A3B-13A2-2089-40FD57E3E6A2}"/>
              </a:ext>
            </a:extLst>
          </p:cNvPr>
          <p:cNvCxnSpPr>
            <a:cxnSpLocks/>
          </p:cNvCxnSpPr>
          <p:nvPr/>
        </p:nvCxnSpPr>
        <p:spPr>
          <a:xfrm flipH="1" flipV="1">
            <a:off x="1103886" y="1692734"/>
            <a:ext cx="133304" cy="98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809917-5BB3-BD90-F2A3-43278F4343BD}"/>
              </a:ext>
            </a:extLst>
          </p:cNvPr>
          <p:cNvCxnSpPr>
            <a:cxnSpLocks/>
          </p:cNvCxnSpPr>
          <p:nvPr/>
        </p:nvCxnSpPr>
        <p:spPr>
          <a:xfrm flipV="1">
            <a:off x="1103886" y="1523647"/>
            <a:ext cx="249910" cy="16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691999-B8D1-6133-1613-FE89880AB9A2}"/>
              </a:ext>
            </a:extLst>
          </p:cNvPr>
          <p:cNvCxnSpPr>
            <a:cxnSpLocks/>
          </p:cNvCxnSpPr>
          <p:nvPr/>
        </p:nvCxnSpPr>
        <p:spPr>
          <a:xfrm flipH="1" flipV="1">
            <a:off x="1223744" y="1441695"/>
            <a:ext cx="136416" cy="8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817E98D-B6A7-B510-B656-A83C9CBB5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5" r="1068" b="75371"/>
          <a:stretch/>
        </p:blipFill>
        <p:spPr>
          <a:xfrm>
            <a:off x="1235808" y="1917548"/>
            <a:ext cx="10662573" cy="92111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D1735F-F42A-FF15-03CE-F9766AEF8B6F}"/>
              </a:ext>
            </a:extLst>
          </p:cNvPr>
          <p:cNvCxnSpPr>
            <a:cxnSpLocks/>
          </p:cNvCxnSpPr>
          <p:nvPr/>
        </p:nvCxnSpPr>
        <p:spPr>
          <a:xfrm flipV="1">
            <a:off x="1235810" y="1022796"/>
            <a:ext cx="0" cy="4188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BCACE1-FFA4-CC4A-D77D-BE342EDBEE7C}"/>
              </a:ext>
            </a:extLst>
          </p:cNvPr>
          <p:cNvCxnSpPr>
            <a:cxnSpLocks/>
          </p:cNvCxnSpPr>
          <p:nvPr/>
        </p:nvCxnSpPr>
        <p:spPr>
          <a:xfrm flipV="1">
            <a:off x="1229590" y="2499904"/>
            <a:ext cx="0" cy="64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95B0DB-055D-07A9-0216-3093625AA792}"/>
              </a:ext>
            </a:extLst>
          </p:cNvPr>
          <p:cNvSpPr txBox="1"/>
          <p:nvPr/>
        </p:nvSpPr>
        <p:spPr>
          <a:xfrm>
            <a:off x="440472" y="1697348"/>
            <a:ext cx="84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1050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45C47A2-6076-1FFB-5972-7D7D0E7071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5" r="1068" b="72286"/>
          <a:stretch/>
        </p:blipFill>
        <p:spPr>
          <a:xfrm>
            <a:off x="1244158" y="1139975"/>
            <a:ext cx="10662569" cy="103648"/>
          </a:xfrm>
          <a:prstGeom prst="rect">
            <a:avLst/>
          </a:prstGeom>
        </p:spPr>
      </p:pic>
      <p:pic>
        <p:nvPicPr>
          <p:cNvPr id="44" name="Picture 43" descr="Shape&#10;&#10;Description automatically generated">
            <a:extLst>
              <a:ext uri="{FF2B5EF4-FFF2-40B4-BE49-F238E27FC236}">
                <a16:creationId xmlns:a16="http://schemas.microsoft.com/office/drawing/2014/main" id="{6F015364-23D3-EB8E-8CA6-7ED18FC4E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3331" y="1947452"/>
            <a:ext cx="429766" cy="594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BE75398-9755-8128-6A31-E12F7C17A788}"/>
              </a:ext>
            </a:extLst>
          </p:cNvPr>
          <p:cNvSpPr txBox="1"/>
          <p:nvPr/>
        </p:nvSpPr>
        <p:spPr>
          <a:xfrm>
            <a:off x="440472" y="965778"/>
            <a:ext cx="84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6100</a:t>
            </a:r>
          </a:p>
        </p:txBody>
      </p:sp>
      <p:pic>
        <p:nvPicPr>
          <p:cNvPr id="47" name="Picture 46" descr="Shape&#10;&#10;Description automatically generated">
            <a:extLst>
              <a:ext uri="{FF2B5EF4-FFF2-40B4-BE49-F238E27FC236}">
                <a16:creationId xmlns:a16="http://schemas.microsoft.com/office/drawing/2014/main" id="{874B6817-5187-BEFC-DFCE-5D8363AFD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066" y="1153485"/>
            <a:ext cx="429766" cy="139840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6F46740-383C-BC9D-6877-52EBEE71C05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211" y="1155339"/>
            <a:ext cx="414000" cy="7200"/>
          </a:xfrm>
          <a:prstGeom prst="rect">
            <a:avLst/>
          </a:prstGeom>
        </p:spPr>
      </p:pic>
      <p:pic>
        <p:nvPicPr>
          <p:cNvPr id="51" name="Picture 50" descr="Background pattern&#10;&#10;Description automatically generated">
            <a:extLst>
              <a:ext uri="{FF2B5EF4-FFF2-40B4-BE49-F238E27FC236}">
                <a16:creationId xmlns:a16="http://schemas.microsoft.com/office/drawing/2014/main" id="{60F2587E-1C8C-ACC1-9069-990C908F6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364" y="436145"/>
            <a:ext cx="429766" cy="2103807"/>
          </a:xfrm>
          <a:prstGeom prst="rect">
            <a:avLst/>
          </a:prstGeom>
        </p:spPr>
      </p:pic>
      <p:pic>
        <p:nvPicPr>
          <p:cNvPr id="52" name="Picture 51" descr="Background pattern&#10;&#10;Description automatically generated">
            <a:extLst>
              <a:ext uri="{FF2B5EF4-FFF2-40B4-BE49-F238E27FC236}">
                <a16:creationId xmlns:a16="http://schemas.microsoft.com/office/drawing/2014/main" id="{D769CCD6-1986-604E-7C72-1AA429034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285" y="436146"/>
            <a:ext cx="439598" cy="2103806"/>
          </a:xfrm>
          <a:prstGeom prst="rect">
            <a:avLst/>
          </a:prstGeom>
        </p:spPr>
      </p:pic>
      <p:pic>
        <p:nvPicPr>
          <p:cNvPr id="53" name="Picture 52" descr="Background pattern&#10;&#10;Description automatically generated">
            <a:extLst>
              <a:ext uri="{FF2B5EF4-FFF2-40B4-BE49-F238E27FC236}">
                <a16:creationId xmlns:a16="http://schemas.microsoft.com/office/drawing/2014/main" id="{A95441E9-05FF-AEFA-1A17-BDE4E55D0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4390" y="422860"/>
            <a:ext cx="411819" cy="2117093"/>
          </a:xfrm>
          <a:prstGeom prst="rect">
            <a:avLst/>
          </a:prstGeom>
        </p:spPr>
      </p:pic>
      <p:pic>
        <p:nvPicPr>
          <p:cNvPr id="54" name="Picture 53" descr="Background pattern&#10;&#10;Description automatically generated">
            <a:extLst>
              <a:ext uri="{FF2B5EF4-FFF2-40B4-BE49-F238E27FC236}">
                <a16:creationId xmlns:a16="http://schemas.microsoft.com/office/drawing/2014/main" id="{7639ECFE-255C-75B3-0714-BA6906191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5993" y="429494"/>
            <a:ext cx="411818" cy="21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9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E3CBFF-389A-AA4F-BF4E-27407D971A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967867"/>
              </p:ext>
            </p:extLst>
          </p:nvPr>
        </p:nvGraphicFramePr>
        <p:xfrm>
          <a:off x="-90774" y="-100262"/>
          <a:ext cx="12373548" cy="622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5ACF18-9FD8-A03B-F7B5-DEC3F7984950}"/>
              </a:ext>
            </a:extLst>
          </p:cNvPr>
          <p:cNvCxnSpPr>
            <a:cxnSpLocks/>
          </p:cNvCxnSpPr>
          <p:nvPr/>
        </p:nvCxnSpPr>
        <p:spPr>
          <a:xfrm flipV="1">
            <a:off x="1236706" y="974822"/>
            <a:ext cx="0" cy="359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4C66B-C739-A1E5-7330-7D24F0F405C4}"/>
              </a:ext>
            </a:extLst>
          </p:cNvPr>
          <p:cNvCxnSpPr>
            <a:cxnSpLocks/>
          </p:cNvCxnSpPr>
          <p:nvPr/>
        </p:nvCxnSpPr>
        <p:spPr>
          <a:xfrm flipH="1" flipV="1">
            <a:off x="1112725" y="876664"/>
            <a:ext cx="133304" cy="98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2ECDF1-13A4-738F-72DF-0A457AAAD4C5}"/>
              </a:ext>
            </a:extLst>
          </p:cNvPr>
          <p:cNvCxnSpPr>
            <a:cxnSpLocks/>
          </p:cNvCxnSpPr>
          <p:nvPr/>
        </p:nvCxnSpPr>
        <p:spPr>
          <a:xfrm flipV="1">
            <a:off x="1238429" y="1683834"/>
            <a:ext cx="0" cy="104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DC12D4-8532-D7C1-B702-3CE231F4B797}"/>
              </a:ext>
            </a:extLst>
          </p:cNvPr>
          <p:cNvSpPr txBox="1"/>
          <p:nvPr/>
        </p:nvSpPr>
        <p:spPr>
          <a:xfrm>
            <a:off x="431598" y="985739"/>
            <a:ext cx="68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CD4582-FFD4-3C79-7A1D-0E4C49680DB3}"/>
              </a:ext>
            </a:extLst>
          </p:cNvPr>
          <p:cNvCxnSpPr>
            <a:cxnSpLocks/>
          </p:cNvCxnSpPr>
          <p:nvPr/>
        </p:nvCxnSpPr>
        <p:spPr>
          <a:xfrm flipH="1" flipV="1">
            <a:off x="1111341" y="1585682"/>
            <a:ext cx="133304" cy="98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0CB7BC-4153-8F33-1B7C-B273467AC9BB}"/>
              </a:ext>
            </a:extLst>
          </p:cNvPr>
          <p:cNvCxnSpPr>
            <a:cxnSpLocks/>
          </p:cNvCxnSpPr>
          <p:nvPr/>
        </p:nvCxnSpPr>
        <p:spPr>
          <a:xfrm flipV="1">
            <a:off x="1111341" y="1416595"/>
            <a:ext cx="249910" cy="16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146192-FF45-179B-0551-45810CDBB28E}"/>
              </a:ext>
            </a:extLst>
          </p:cNvPr>
          <p:cNvCxnSpPr>
            <a:cxnSpLocks/>
          </p:cNvCxnSpPr>
          <p:nvPr/>
        </p:nvCxnSpPr>
        <p:spPr>
          <a:xfrm flipH="1" flipV="1">
            <a:off x="1231199" y="1334643"/>
            <a:ext cx="136416" cy="8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223909-979F-1067-8CC1-2C1C0F4843CA}"/>
              </a:ext>
            </a:extLst>
          </p:cNvPr>
          <p:cNvCxnSpPr>
            <a:cxnSpLocks/>
          </p:cNvCxnSpPr>
          <p:nvPr/>
        </p:nvCxnSpPr>
        <p:spPr>
          <a:xfrm flipV="1">
            <a:off x="1111341" y="707680"/>
            <a:ext cx="249910" cy="16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208B12-568E-7003-5CD1-7F9EE55F85DD}"/>
              </a:ext>
            </a:extLst>
          </p:cNvPr>
          <p:cNvCxnSpPr>
            <a:cxnSpLocks/>
          </p:cNvCxnSpPr>
          <p:nvPr/>
        </p:nvCxnSpPr>
        <p:spPr>
          <a:xfrm flipH="1" flipV="1">
            <a:off x="1231199" y="625728"/>
            <a:ext cx="136416" cy="8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FACF0E-D49A-FF39-899E-A71A9BC03A4E}"/>
              </a:ext>
            </a:extLst>
          </p:cNvPr>
          <p:cNvSpPr txBox="1"/>
          <p:nvPr/>
        </p:nvSpPr>
        <p:spPr>
          <a:xfrm>
            <a:off x="466210" y="155536"/>
            <a:ext cx="65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7CE8026-E5F2-66B8-557E-4B9F15C477E8}"/>
              </a:ext>
            </a:extLst>
          </p:cNvPr>
          <p:cNvCxnSpPr>
            <a:cxnSpLocks/>
          </p:cNvCxnSpPr>
          <p:nvPr/>
        </p:nvCxnSpPr>
        <p:spPr>
          <a:xfrm flipV="1">
            <a:off x="1231629" y="273113"/>
            <a:ext cx="0" cy="359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005005F6-EF2A-5740-D0E0-A1ED498660B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915" r="1068" b="72286"/>
          <a:stretch/>
        </p:blipFill>
        <p:spPr>
          <a:xfrm>
            <a:off x="1245417" y="1127503"/>
            <a:ext cx="10641771" cy="85446"/>
          </a:xfrm>
          <a:prstGeom prst="rect">
            <a:avLst/>
          </a:prstGeom>
        </p:spPr>
      </p:pic>
      <p:pic>
        <p:nvPicPr>
          <p:cNvPr id="58" name="Picture 57" descr="Shape, rectangle&#10;&#10;Description automatically generated">
            <a:extLst>
              <a:ext uri="{FF2B5EF4-FFF2-40B4-BE49-F238E27FC236}">
                <a16:creationId xmlns:a16="http://schemas.microsoft.com/office/drawing/2014/main" id="{DD3E4C7F-1171-0D5C-1CA2-D99D066AF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250" y="1132865"/>
            <a:ext cx="565891" cy="651873"/>
          </a:xfrm>
          <a:prstGeom prst="rect">
            <a:avLst/>
          </a:prstGeom>
        </p:spPr>
      </p:pic>
      <p:pic>
        <p:nvPicPr>
          <p:cNvPr id="59" name="Picture 58" descr="Shape, rectangle&#10;&#10;Description automatically generated">
            <a:extLst>
              <a:ext uri="{FF2B5EF4-FFF2-40B4-BE49-F238E27FC236}">
                <a16:creationId xmlns:a16="http://schemas.microsoft.com/office/drawing/2014/main" id="{D4107A3A-DF2F-2A1C-5FEB-58544C8B0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972" y="1097537"/>
            <a:ext cx="563145" cy="68826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729BEB19-C2D1-570C-C447-EF5A2B77B11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633" y="1113506"/>
            <a:ext cx="566746" cy="18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3A573F9-5278-A798-FA23-706508FEDEA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229" y="1078355"/>
            <a:ext cx="563996" cy="18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11213BA-B2AB-60E3-B711-F063E037CF3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417969" y="5365710"/>
            <a:ext cx="539185" cy="2520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A91086B-20CB-25A4-F5CA-064A7FE7C28B}"/>
              </a:ext>
            </a:extLst>
          </p:cNvPr>
          <p:cNvSpPr txBox="1"/>
          <p:nvPr/>
        </p:nvSpPr>
        <p:spPr>
          <a:xfrm>
            <a:off x="9387013" y="5260877"/>
            <a:ext cx="64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</a:p>
        </p:txBody>
      </p:sp>
      <p:pic>
        <p:nvPicPr>
          <p:cNvPr id="67" name="Picture 66" descr="Background pattern&#10;&#10;Description automatically generated">
            <a:extLst>
              <a:ext uri="{FF2B5EF4-FFF2-40B4-BE49-F238E27FC236}">
                <a16:creationId xmlns:a16="http://schemas.microsoft.com/office/drawing/2014/main" id="{48C512E9-03BE-FB4A-C460-8F8CEB4A03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5817" y="273114"/>
            <a:ext cx="561337" cy="15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ECB1AED-E4B8-5343-8854-F9D40ADD6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372276"/>
              </p:ext>
            </p:extLst>
          </p:nvPr>
        </p:nvGraphicFramePr>
        <p:xfrm>
          <a:off x="-90774" y="-1451"/>
          <a:ext cx="12373548" cy="6121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1DCD32-FF97-90EA-93B1-91A01148A5DC}"/>
              </a:ext>
            </a:extLst>
          </p:cNvPr>
          <p:cNvCxnSpPr>
            <a:cxnSpLocks/>
          </p:cNvCxnSpPr>
          <p:nvPr/>
        </p:nvCxnSpPr>
        <p:spPr>
          <a:xfrm flipV="1">
            <a:off x="1159830" y="1602324"/>
            <a:ext cx="0" cy="1377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720A59-E014-1DD7-E73F-44B18F48CDC8}"/>
              </a:ext>
            </a:extLst>
          </p:cNvPr>
          <p:cNvSpPr txBox="1"/>
          <p:nvPr/>
        </p:nvSpPr>
        <p:spPr>
          <a:xfrm>
            <a:off x="216540" y="904229"/>
            <a:ext cx="865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6100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0A6E3F-EEBC-D6E2-2263-4B96F8877AF9}"/>
              </a:ext>
            </a:extLst>
          </p:cNvPr>
          <p:cNvCxnSpPr>
            <a:cxnSpLocks/>
          </p:cNvCxnSpPr>
          <p:nvPr/>
        </p:nvCxnSpPr>
        <p:spPr>
          <a:xfrm flipH="1" flipV="1">
            <a:off x="1032742" y="1504172"/>
            <a:ext cx="133304" cy="98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B8670A-00AB-DDB1-33D8-CB8A92DD1B27}"/>
              </a:ext>
            </a:extLst>
          </p:cNvPr>
          <p:cNvCxnSpPr>
            <a:cxnSpLocks/>
          </p:cNvCxnSpPr>
          <p:nvPr/>
        </p:nvCxnSpPr>
        <p:spPr>
          <a:xfrm flipV="1">
            <a:off x="1032742" y="1335085"/>
            <a:ext cx="249910" cy="16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0587CE-818E-8764-CA99-188512AF00A7}"/>
              </a:ext>
            </a:extLst>
          </p:cNvPr>
          <p:cNvCxnSpPr>
            <a:cxnSpLocks/>
          </p:cNvCxnSpPr>
          <p:nvPr/>
        </p:nvCxnSpPr>
        <p:spPr>
          <a:xfrm flipH="1" flipV="1">
            <a:off x="1152600" y="1253133"/>
            <a:ext cx="136416" cy="8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D20E92-E6F6-ABB8-8EEA-C6126DC23296}"/>
              </a:ext>
            </a:extLst>
          </p:cNvPr>
          <p:cNvSpPr txBox="1"/>
          <p:nvPr/>
        </p:nvSpPr>
        <p:spPr>
          <a:xfrm>
            <a:off x="426450" y="137694"/>
            <a:ext cx="658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8C00B7-4859-7E97-B8AF-9F20CFC1939C}"/>
              </a:ext>
            </a:extLst>
          </p:cNvPr>
          <p:cNvCxnSpPr>
            <a:cxnSpLocks/>
          </p:cNvCxnSpPr>
          <p:nvPr/>
        </p:nvCxnSpPr>
        <p:spPr>
          <a:xfrm flipH="1" flipV="1">
            <a:off x="1026811" y="796273"/>
            <a:ext cx="133304" cy="981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A55452-2F6D-B885-0F84-DC5B032D6A38}"/>
              </a:ext>
            </a:extLst>
          </p:cNvPr>
          <p:cNvCxnSpPr>
            <a:cxnSpLocks/>
          </p:cNvCxnSpPr>
          <p:nvPr/>
        </p:nvCxnSpPr>
        <p:spPr>
          <a:xfrm flipV="1">
            <a:off x="1025427" y="627289"/>
            <a:ext cx="249910" cy="16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12C202-632A-C2E5-981A-924111B04B4A}"/>
              </a:ext>
            </a:extLst>
          </p:cNvPr>
          <p:cNvCxnSpPr>
            <a:cxnSpLocks/>
          </p:cNvCxnSpPr>
          <p:nvPr/>
        </p:nvCxnSpPr>
        <p:spPr>
          <a:xfrm flipH="1" flipV="1">
            <a:off x="1145285" y="545337"/>
            <a:ext cx="136416" cy="85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7B093C-041E-9088-269C-6C8B27346880}"/>
              </a:ext>
            </a:extLst>
          </p:cNvPr>
          <p:cNvCxnSpPr>
            <a:cxnSpLocks/>
          </p:cNvCxnSpPr>
          <p:nvPr/>
        </p:nvCxnSpPr>
        <p:spPr>
          <a:xfrm flipV="1">
            <a:off x="1145715" y="192722"/>
            <a:ext cx="0" cy="359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FB1981E-57D7-8527-F952-0F05A735578B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915" r="1068" b="72286"/>
          <a:stretch/>
        </p:blipFill>
        <p:spPr>
          <a:xfrm>
            <a:off x="1158146" y="1053374"/>
            <a:ext cx="10655895" cy="10127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77B4B4-A1EB-BF42-AC91-2BC27516A158}"/>
              </a:ext>
            </a:extLst>
          </p:cNvPr>
          <p:cNvCxnSpPr>
            <a:cxnSpLocks/>
          </p:cNvCxnSpPr>
          <p:nvPr/>
        </p:nvCxnSpPr>
        <p:spPr>
          <a:xfrm flipV="1">
            <a:off x="1160345" y="894973"/>
            <a:ext cx="0" cy="3598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Shape, rectangle&#10;&#10;Description automatically generated">
            <a:extLst>
              <a:ext uri="{FF2B5EF4-FFF2-40B4-BE49-F238E27FC236}">
                <a16:creationId xmlns:a16="http://schemas.microsoft.com/office/drawing/2014/main" id="{6040EBD8-376E-D4EA-90FB-CD3263B68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2624" y="1071766"/>
            <a:ext cx="567889" cy="6682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64FBD01-164A-42BA-D78F-5FC42C46312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940006" y="1061200"/>
            <a:ext cx="568747" cy="108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DB44F-0783-976C-7F00-5769F3D4D00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296334" y="5358658"/>
            <a:ext cx="572400" cy="259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BA71A1-8D4B-24A1-EA37-D20C62597A09}"/>
              </a:ext>
            </a:extLst>
          </p:cNvPr>
          <p:cNvSpPr txBox="1"/>
          <p:nvPr/>
        </p:nvSpPr>
        <p:spPr>
          <a:xfrm>
            <a:off x="9311574" y="5247265"/>
            <a:ext cx="5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</a:p>
        </p:txBody>
      </p:sp>
      <p:pic>
        <p:nvPicPr>
          <p:cNvPr id="28" name="Picture 27" descr="Background pattern&#10;&#10;Description automatically generated">
            <a:extLst>
              <a:ext uri="{FF2B5EF4-FFF2-40B4-BE49-F238E27FC236}">
                <a16:creationId xmlns:a16="http://schemas.microsoft.com/office/drawing/2014/main" id="{1B58E141-4091-B4A7-FB14-EB510B9BD8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6079" y="192722"/>
            <a:ext cx="567889" cy="15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3257</TotalTime>
  <Words>48</Words>
  <Application>Microsoft Macintosh PowerPoint</Application>
  <PresentationFormat>Custom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Zihang</dc:creator>
  <cp:lastModifiedBy>Zihang Dong</cp:lastModifiedBy>
  <cp:revision>28</cp:revision>
  <dcterms:created xsi:type="dcterms:W3CDTF">2022-09-06T03:36:00Z</dcterms:created>
  <dcterms:modified xsi:type="dcterms:W3CDTF">2023-07-03T05:14:32Z</dcterms:modified>
</cp:coreProperties>
</file>