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1.svg" ContentType="image/svg+xml"/>
  <Override PartName="/ppt/media/image13.svg" ContentType="image/svg+xml"/>
  <Override PartName="/ppt/media/image15.svg" ContentType="image/svg+xml"/>
  <Override PartName="/ppt/media/image5.svg" ContentType="image/svg+xml"/>
  <Override PartName="/ppt/media/image7.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60" r:id="rId6"/>
    <p:sldId id="259" r:id="rId7"/>
    <p:sldId id="262" r:id="rId8"/>
    <p:sldId id="271" r:id="rId9"/>
    <p:sldId id="273" r:id="rId10"/>
    <p:sldId id="269" r:id="rId11"/>
    <p:sldId id="272" r:id="rId12"/>
    <p:sldId id="300" r:id="rId13"/>
    <p:sldId id="301" r:id="rId14"/>
    <p:sldId id="283" r:id="rId15"/>
    <p:sldId id="270" r:id="rId16"/>
    <p:sldId id="281" r:id="rId17"/>
    <p:sldId id="268" r:id="rId18"/>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7"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886C"/>
    <a:srgbClr val="C5CFC4"/>
    <a:srgbClr val="EEEFF5"/>
    <a:srgbClr val="4E3ADF"/>
    <a:srgbClr val="631BD0"/>
    <a:srgbClr val="375B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17" autoAdjust="0"/>
    <p:restoredTop sz="94660"/>
  </p:normalViewPr>
  <p:slideViewPr>
    <p:cSldViewPr snapToGrid="0" showGuides="1">
      <p:cViewPr varScale="1">
        <p:scale>
          <a:sx n="88" d="100"/>
          <a:sy n="88" d="100"/>
        </p:scale>
        <p:origin x="210" y="96"/>
      </p:cViewPr>
      <p:guideLst>
        <p:guide orient="horz" pos="2147"/>
        <p:guide pos="383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gs" Target="tags/tag3.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B10D18-1587-493F-8E68-BCAA0B75BBD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32B3CD-6C8D-4C3E-9297-A56709E68FF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8A688460-F461-4FED-810A-A2208B1A37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A4F38A-14A5-4E5D-9257-12F798496B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A688460-F461-4FED-810A-A2208B1A37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A4F38A-14A5-4E5D-9257-12F798496B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A688460-F461-4FED-810A-A2208B1A37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A4F38A-14A5-4E5D-9257-12F798496B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A688460-F461-4FED-810A-A2208B1A37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A4F38A-14A5-4E5D-9257-12F798496B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8A688460-F461-4FED-810A-A2208B1A37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A4F38A-14A5-4E5D-9257-12F798496B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A688460-F461-4FED-810A-A2208B1A37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A4F38A-14A5-4E5D-9257-12F798496B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A688460-F461-4FED-810A-A2208B1A379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BA4F38A-14A5-4E5D-9257-12F798496B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A688460-F461-4FED-810A-A2208B1A379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BA4F38A-14A5-4E5D-9257-12F798496B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688460-F461-4FED-810A-A2208B1A379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BA4F38A-14A5-4E5D-9257-12F798496B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A688460-F461-4FED-810A-A2208B1A37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A4F38A-14A5-4E5D-9257-12F798496B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A688460-F461-4FED-810A-A2208B1A37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A4F38A-14A5-4E5D-9257-12F798496B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688460-F461-4FED-810A-A2208B1A379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A4F38A-14A5-4E5D-9257-12F798496B7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5.svg"/><Relationship Id="rId7" Type="http://schemas.openxmlformats.org/officeDocument/2006/relationships/image" Target="../media/image14.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 Id="rId3" Type="http://schemas.openxmlformats.org/officeDocument/2006/relationships/image" Target="../media/image10.png"/><Relationship Id="rId2" Type="http://schemas.openxmlformats.org/officeDocument/2006/relationships/image" Target="../media/image9.svg"/><Relationship Id="rId10" Type="http://schemas.openxmlformats.org/officeDocument/2006/relationships/notesSlide" Target="../notesSlides/notesSlide5.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4705657" y="2212208"/>
            <a:ext cx="6937068" cy="1322070"/>
          </a:xfrm>
          <a:prstGeom prst="rect">
            <a:avLst/>
          </a:prstGeom>
          <a:noFill/>
        </p:spPr>
        <p:txBody>
          <a:bodyPr wrap="square" rtlCol="0">
            <a:spAutoFit/>
          </a:bodyPr>
          <a:lstStyle/>
          <a:p>
            <a:pPr algn="ctr">
              <a:tabLst>
                <a:tab pos="5108575" algn="l"/>
              </a:tabLst>
            </a:pPr>
            <a:r>
              <a:rPr lang="zh-CN" altLang="en-US" sz="8000" dirty="0">
                <a:solidFill>
                  <a:schemeClr val="tx1">
                    <a:lumMod val="85000"/>
                    <a:lumOff val="15000"/>
                  </a:schemeClr>
                </a:solidFill>
                <a:latin typeface="书体坊郭小语钢笔楷体" panose="02010601030101010101" pitchFamily="2" charset="-122"/>
                <a:ea typeface="书体坊郭小语钢笔楷体" panose="02010601030101010101" pitchFamily="2" charset="-122"/>
              </a:rPr>
              <a:t>掌上综测汇报</a:t>
            </a:r>
            <a:endParaRPr lang="en-US" altLang="zh-CN" sz="8000" dirty="0">
              <a:solidFill>
                <a:schemeClr val="tx1">
                  <a:lumMod val="85000"/>
                  <a:lumOff val="15000"/>
                </a:schemeClr>
              </a:solidFill>
              <a:latin typeface="书体坊郭小语钢笔楷体" panose="02010601030101010101" pitchFamily="2" charset="-122"/>
              <a:ea typeface="书体坊郭小语钢笔楷体" panose="02010601030101010101" pitchFamily="2" charset="-122"/>
            </a:endParaRPr>
          </a:p>
        </p:txBody>
      </p:sp>
      <p:sp>
        <p:nvSpPr>
          <p:cNvPr id="13" name="文本框 12"/>
          <p:cNvSpPr txBox="1"/>
          <p:nvPr/>
        </p:nvSpPr>
        <p:spPr>
          <a:xfrm>
            <a:off x="5986770" y="4021958"/>
            <a:ext cx="4374843" cy="460375"/>
          </a:xfrm>
          <a:prstGeom prst="rect">
            <a:avLst/>
          </a:prstGeom>
          <a:noFill/>
        </p:spPr>
        <p:txBody>
          <a:bodyPr wrap="square" rtlCol="0">
            <a:spAutoFit/>
          </a:bodyPr>
          <a:lstStyle/>
          <a:p>
            <a:pPr algn="ctr">
              <a:tabLst>
                <a:tab pos="5108575" algn="l"/>
              </a:tabLst>
            </a:pPr>
            <a:r>
              <a:rPr lang="zh-CN" altLang="en-US" sz="2400" dirty="0">
                <a:solidFill>
                  <a:schemeClr val="tx1">
                    <a:lumMod val="85000"/>
                    <a:lumOff val="15000"/>
                  </a:schemeClr>
                </a:solidFill>
                <a:latin typeface="书体坊郭小语钢笔楷体" panose="02010601030101010101" pitchFamily="2" charset="-122"/>
                <a:ea typeface="书体坊郭小语钢笔楷体" panose="02010601030101010101" pitchFamily="2" charset="-122"/>
              </a:rPr>
              <a:t>汇报人：谭芮</a:t>
            </a:r>
            <a:r>
              <a:rPr lang="en-US" altLang="zh-CN" sz="2400" dirty="0">
                <a:solidFill>
                  <a:schemeClr val="tx1">
                    <a:lumMod val="85000"/>
                    <a:lumOff val="15000"/>
                  </a:schemeClr>
                </a:solidFill>
                <a:latin typeface="书体坊郭小语钢笔楷体" panose="02010601030101010101" pitchFamily="2" charset="-122"/>
                <a:ea typeface="书体坊郭小语钢笔楷体" panose="02010601030101010101" pitchFamily="2" charset="-122"/>
              </a:rPr>
              <a:t> </a:t>
            </a:r>
            <a:r>
              <a:rPr lang="zh-CN" altLang="en-US" sz="2400" dirty="0">
                <a:solidFill>
                  <a:schemeClr val="tx1">
                    <a:lumMod val="85000"/>
                    <a:lumOff val="15000"/>
                  </a:schemeClr>
                </a:solidFill>
                <a:latin typeface="书体坊郭小语钢笔楷体" panose="02010601030101010101" pitchFamily="2" charset="-122"/>
                <a:ea typeface="书体坊郭小语钢笔楷体" panose="02010601030101010101" pitchFamily="2" charset="-122"/>
              </a:rPr>
              <a:t>戴飞扬</a:t>
            </a:r>
            <a:r>
              <a:rPr lang="en-US" altLang="zh-CN" sz="2400" dirty="0">
                <a:solidFill>
                  <a:schemeClr val="tx1">
                    <a:lumMod val="85000"/>
                    <a:lumOff val="15000"/>
                  </a:schemeClr>
                </a:solidFill>
                <a:latin typeface="书体坊郭小语钢笔楷体" panose="02010601030101010101" pitchFamily="2" charset="-122"/>
                <a:ea typeface="书体坊郭小语钢笔楷体" panose="02010601030101010101" pitchFamily="2" charset="-122"/>
              </a:rPr>
              <a:t> </a:t>
            </a:r>
            <a:r>
              <a:rPr lang="zh-CN" altLang="en-US" sz="2400" dirty="0">
                <a:solidFill>
                  <a:schemeClr val="tx1">
                    <a:lumMod val="85000"/>
                    <a:lumOff val="15000"/>
                  </a:schemeClr>
                </a:solidFill>
                <a:latin typeface="书体坊郭小语钢笔楷体" panose="02010601030101010101" pitchFamily="2" charset="-122"/>
                <a:ea typeface="书体坊郭小语钢笔楷体" panose="02010601030101010101" pitchFamily="2" charset="-122"/>
              </a:rPr>
              <a:t>罗思雨</a:t>
            </a:r>
            <a:endParaRPr lang="zh-CN" altLang="en-US" sz="2400" dirty="0">
              <a:solidFill>
                <a:schemeClr val="tx1">
                  <a:lumMod val="85000"/>
                  <a:lumOff val="15000"/>
                </a:schemeClr>
              </a:solidFill>
              <a:latin typeface="书体坊郭小语钢笔楷体" panose="02010601030101010101" pitchFamily="2" charset="-122"/>
              <a:ea typeface="书体坊郭小语钢笔楷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1000" fill="hold"/>
                                        <p:tgtEl>
                                          <p:spTgt spid="13"/>
                                        </p:tgtEl>
                                        <p:attrNameLst>
                                          <p:attrName>ppt_w</p:attrName>
                                        </p:attrNameLst>
                                      </p:cBhvr>
                                      <p:tavLst>
                                        <p:tav tm="0">
                                          <p:val>
                                            <p:fltVal val="0"/>
                                          </p:val>
                                        </p:tav>
                                        <p:tav tm="100000">
                                          <p:val>
                                            <p:strVal val="#ppt_w"/>
                                          </p:val>
                                        </p:tav>
                                      </p:tavLst>
                                    </p:anim>
                                    <p:anim calcmode="lin" valueType="num">
                                      <p:cBhvr>
                                        <p:cTn id="14" dur="1000" fill="hold"/>
                                        <p:tgtEl>
                                          <p:spTgt spid="13"/>
                                        </p:tgtEl>
                                        <p:attrNameLst>
                                          <p:attrName>ppt_h</p:attrName>
                                        </p:attrNameLst>
                                      </p:cBhvr>
                                      <p:tavLst>
                                        <p:tav tm="0">
                                          <p:val>
                                            <p:fltVal val="0"/>
                                          </p:val>
                                        </p:tav>
                                        <p:tav tm="100000">
                                          <p:val>
                                            <p:strVal val="#ppt_h"/>
                                          </p:val>
                                        </p:tav>
                                      </p:tavLst>
                                    </p:anim>
                                    <p:anim calcmode="lin" valueType="num">
                                      <p:cBhvr>
                                        <p:cTn id="15" dur="1000" fill="hold"/>
                                        <p:tgtEl>
                                          <p:spTgt spid="13"/>
                                        </p:tgtEl>
                                        <p:attrNameLst>
                                          <p:attrName>style.rotation</p:attrName>
                                        </p:attrNameLst>
                                      </p:cBhvr>
                                      <p:tavLst>
                                        <p:tav tm="0">
                                          <p:val>
                                            <p:fltVal val="90"/>
                                          </p:val>
                                        </p:tav>
                                        <p:tav tm="100000">
                                          <p:val>
                                            <p:fltVal val="0"/>
                                          </p:val>
                                        </p:tav>
                                      </p:tavLst>
                                    </p:anim>
                                    <p:animEffect transition="in" filter="fade">
                                      <p:cBhvr>
                                        <p:cTn id="16"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402279" y="271539"/>
            <a:ext cx="7262495" cy="1039053"/>
            <a:chOff x="627579" y="610573"/>
            <a:chExt cx="7262495" cy="1039053"/>
          </a:xfrm>
        </p:grpSpPr>
        <p:sp>
          <p:nvSpPr>
            <p:cNvPr id="47" name="矩形 46"/>
            <p:cNvSpPr/>
            <p:nvPr/>
          </p:nvSpPr>
          <p:spPr>
            <a:xfrm>
              <a:off x="627579" y="610573"/>
              <a:ext cx="7262495" cy="8705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技术路线</a:t>
              </a:r>
              <a:r>
                <a:rPr lang="en-US" altLang="zh-CN" sz="3600" dirty="0">
                  <a:solidFill>
                    <a:srgbClr val="79886C"/>
                  </a:solidFill>
                  <a:latin typeface="书体坊郭小语钢笔楷体" panose="02010601030101010101" pitchFamily="2" charset="-122"/>
                  <a:ea typeface="书体坊郭小语钢笔楷体" panose="02010601030101010101" pitchFamily="2" charset="-122"/>
                </a:rPr>
                <a:t>-</a:t>
              </a:r>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需求定义</a:t>
              </a:r>
              <a:r>
                <a:rPr lang="en-US" altLang="zh-CN" sz="3600" dirty="0">
                  <a:solidFill>
                    <a:srgbClr val="79886C"/>
                  </a:solidFill>
                  <a:latin typeface="书体坊郭小语钢笔楷体" panose="02010601030101010101" pitchFamily="2" charset="-122"/>
                  <a:ea typeface="书体坊郭小语钢笔楷体" panose="02010601030101010101" pitchFamily="2" charset="-122"/>
                </a:rPr>
                <a:t>-</a:t>
              </a:r>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用例图</a:t>
              </a:r>
              <a:endParaRPr lang="zh-CN" altLang="en-US" sz="3600" dirty="0">
                <a:solidFill>
                  <a:srgbClr val="79886C"/>
                </a:solidFill>
                <a:latin typeface="书体坊郭小语钢笔楷体" panose="02010601030101010101" pitchFamily="2" charset="-122"/>
                <a:ea typeface="书体坊郭小语钢笔楷体" panose="02010601030101010101" pitchFamily="2" charset="-122"/>
              </a:endParaRPr>
            </a:p>
          </p:txBody>
        </p:sp>
        <p:sp>
          <p:nvSpPr>
            <p:cNvPr id="48" name="文本框 47"/>
            <p:cNvSpPr txBox="1"/>
            <p:nvPr/>
          </p:nvSpPr>
          <p:spPr>
            <a:xfrm>
              <a:off x="627579" y="1327681"/>
              <a:ext cx="4421499" cy="321945"/>
            </a:xfrm>
            <a:prstGeom prst="rect">
              <a:avLst/>
            </a:prstGeom>
            <a:noFill/>
          </p:spPr>
          <p:txBody>
            <a:bodyPr wrap="square" rtlCol="0">
              <a:spAutoFit/>
            </a:bodyPr>
            <a:lstStyle/>
            <a:p>
              <a:pPr>
                <a:lnSpc>
                  <a:spcPct val="150000"/>
                </a:lnSpc>
              </a:pPr>
              <a:endParaRPr lang="zh-CN" altLang="en-US" sz="1000" dirty="0">
                <a:solidFill>
                  <a:schemeClr val="tx1">
                    <a:lumMod val="75000"/>
                    <a:lumOff val="25000"/>
                  </a:schemeClr>
                </a:solidFill>
              </a:endParaRPr>
            </a:p>
          </p:txBody>
        </p:sp>
      </p:grpSp>
      <p:cxnSp>
        <p:nvCxnSpPr>
          <p:cNvPr id="49" name="直接连接符 48"/>
          <p:cNvCxnSpPr/>
          <p:nvPr/>
        </p:nvCxnSpPr>
        <p:spPr>
          <a:xfrm>
            <a:off x="1528760" y="988647"/>
            <a:ext cx="10421941"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custDataLst>
              <p:tags r:id="rId1"/>
            </p:custDataLst>
          </p:nvPr>
        </p:nvPicPr>
        <p:blipFill>
          <a:blip r:embed="rId2"/>
          <a:stretch>
            <a:fillRect/>
          </a:stretch>
        </p:blipFill>
        <p:spPr>
          <a:xfrm>
            <a:off x="1626235" y="1833245"/>
            <a:ext cx="9444355" cy="41865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402279" y="271539"/>
            <a:ext cx="7262495" cy="1039053"/>
            <a:chOff x="627579" y="610573"/>
            <a:chExt cx="7262495" cy="1039053"/>
          </a:xfrm>
        </p:grpSpPr>
        <p:sp>
          <p:nvSpPr>
            <p:cNvPr id="47" name="矩形 46"/>
            <p:cNvSpPr/>
            <p:nvPr/>
          </p:nvSpPr>
          <p:spPr>
            <a:xfrm>
              <a:off x="627579" y="610573"/>
              <a:ext cx="7262495" cy="8705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技术路线</a:t>
              </a:r>
              <a:r>
                <a:rPr lang="en-US" altLang="zh-CN" sz="3600" dirty="0">
                  <a:solidFill>
                    <a:srgbClr val="79886C"/>
                  </a:solidFill>
                  <a:latin typeface="书体坊郭小语钢笔楷体" panose="02010601030101010101" pitchFamily="2" charset="-122"/>
                  <a:ea typeface="书体坊郭小语钢笔楷体" panose="02010601030101010101" pitchFamily="2" charset="-122"/>
                </a:rPr>
                <a:t>-</a:t>
              </a:r>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需求定义</a:t>
              </a:r>
              <a:r>
                <a:rPr lang="en-US" altLang="zh-CN" sz="3600" dirty="0">
                  <a:solidFill>
                    <a:srgbClr val="79886C"/>
                  </a:solidFill>
                  <a:latin typeface="书体坊郭小语钢笔楷体" panose="02010601030101010101" pitchFamily="2" charset="-122"/>
                  <a:ea typeface="书体坊郭小语钢笔楷体" panose="02010601030101010101" pitchFamily="2" charset="-122"/>
                </a:rPr>
                <a:t>-</a:t>
              </a:r>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功能</a:t>
              </a:r>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设计图</a:t>
              </a:r>
              <a:endParaRPr lang="zh-CN" altLang="en-US" sz="3600" dirty="0">
                <a:solidFill>
                  <a:srgbClr val="79886C"/>
                </a:solidFill>
                <a:latin typeface="书体坊郭小语钢笔楷体" panose="02010601030101010101" pitchFamily="2" charset="-122"/>
                <a:ea typeface="书体坊郭小语钢笔楷体" panose="02010601030101010101" pitchFamily="2" charset="-122"/>
              </a:endParaRPr>
            </a:p>
          </p:txBody>
        </p:sp>
        <p:sp>
          <p:nvSpPr>
            <p:cNvPr id="48" name="文本框 47"/>
            <p:cNvSpPr txBox="1"/>
            <p:nvPr/>
          </p:nvSpPr>
          <p:spPr>
            <a:xfrm>
              <a:off x="627579" y="1327681"/>
              <a:ext cx="4421499" cy="321945"/>
            </a:xfrm>
            <a:prstGeom prst="rect">
              <a:avLst/>
            </a:prstGeom>
            <a:noFill/>
          </p:spPr>
          <p:txBody>
            <a:bodyPr wrap="square" rtlCol="0">
              <a:spAutoFit/>
            </a:bodyPr>
            <a:lstStyle/>
            <a:p>
              <a:pPr>
                <a:lnSpc>
                  <a:spcPct val="150000"/>
                </a:lnSpc>
              </a:pPr>
              <a:endParaRPr lang="zh-CN" altLang="en-US" sz="1000" dirty="0">
                <a:solidFill>
                  <a:schemeClr val="tx1">
                    <a:lumMod val="75000"/>
                    <a:lumOff val="25000"/>
                  </a:schemeClr>
                </a:solidFill>
              </a:endParaRPr>
            </a:p>
          </p:txBody>
        </p:sp>
      </p:grpSp>
      <p:cxnSp>
        <p:nvCxnSpPr>
          <p:cNvPr id="49" name="直接连接符 48"/>
          <p:cNvCxnSpPr/>
          <p:nvPr/>
        </p:nvCxnSpPr>
        <p:spPr>
          <a:xfrm>
            <a:off x="1528760" y="988647"/>
            <a:ext cx="10421941"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custDataLst>
              <p:tags r:id="rId1"/>
            </p:custDataLst>
          </p:nvPr>
        </p:nvPicPr>
        <p:blipFill>
          <a:blip r:embed="rId2"/>
          <a:stretch>
            <a:fillRect/>
          </a:stretch>
        </p:blipFill>
        <p:spPr>
          <a:xfrm>
            <a:off x="2255520" y="1310640"/>
            <a:ext cx="7681595" cy="49117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402279" y="271539"/>
            <a:ext cx="4421499" cy="1039053"/>
            <a:chOff x="627579" y="610573"/>
            <a:chExt cx="4421499" cy="1039053"/>
          </a:xfrm>
        </p:grpSpPr>
        <p:sp>
          <p:nvSpPr>
            <p:cNvPr id="31" name="矩形 30"/>
            <p:cNvSpPr/>
            <p:nvPr/>
          </p:nvSpPr>
          <p:spPr>
            <a:xfrm>
              <a:off x="627580" y="610573"/>
              <a:ext cx="4160320" cy="870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技术路线</a:t>
              </a:r>
              <a:r>
                <a:rPr lang="en-US" altLang="zh-CN" sz="3600" dirty="0">
                  <a:solidFill>
                    <a:srgbClr val="79886C"/>
                  </a:solidFill>
                  <a:latin typeface="书体坊郭小语钢笔楷体" panose="02010601030101010101" pitchFamily="2" charset="-122"/>
                  <a:ea typeface="书体坊郭小语钢笔楷体" panose="02010601030101010101" pitchFamily="2" charset="-122"/>
                </a:rPr>
                <a:t>-</a:t>
              </a:r>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框架</a:t>
              </a:r>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搭构</a:t>
              </a:r>
              <a:endParaRPr lang="zh-CN" altLang="en-US" sz="3600" dirty="0">
                <a:solidFill>
                  <a:srgbClr val="79886C"/>
                </a:solidFill>
                <a:latin typeface="书体坊郭小语钢笔楷体" panose="02010601030101010101" pitchFamily="2" charset="-122"/>
                <a:ea typeface="书体坊郭小语钢笔楷体" panose="02010601030101010101" pitchFamily="2" charset="-122"/>
              </a:endParaRPr>
            </a:p>
          </p:txBody>
        </p:sp>
        <p:sp>
          <p:nvSpPr>
            <p:cNvPr id="32" name="文本框 31"/>
            <p:cNvSpPr txBox="1"/>
            <p:nvPr/>
          </p:nvSpPr>
          <p:spPr>
            <a:xfrm>
              <a:off x="627579" y="1327681"/>
              <a:ext cx="4421499" cy="321945"/>
            </a:xfrm>
            <a:prstGeom prst="rect">
              <a:avLst/>
            </a:prstGeom>
            <a:noFill/>
          </p:spPr>
          <p:txBody>
            <a:bodyPr wrap="square" rtlCol="0">
              <a:spAutoFit/>
            </a:bodyPr>
            <a:lstStyle/>
            <a:p>
              <a:pPr>
                <a:lnSpc>
                  <a:spcPct val="150000"/>
                </a:lnSpc>
              </a:pPr>
              <a:endParaRPr lang="zh-CN" altLang="en-US" sz="1000" dirty="0">
                <a:solidFill>
                  <a:schemeClr val="tx1">
                    <a:lumMod val="75000"/>
                    <a:lumOff val="25000"/>
                  </a:schemeClr>
                </a:solidFill>
              </a:endParaRPr>
            </a:p>
          </p:txBody>
        </p:sp>
      </p:grpSp>
      <p:cxnSp>
        <p:nvCxnSpPr>
          <p:cNvPr id="33" name="直接连接符 32"/>
          <p:cNvCxnSpPr/>
          <p:nvPr/>
        </p:nvCxnSpPr>
        <p:spPr>
          <a:xfrm>
            <a:off x="1528760" y="988647"/>
            <a:ext cx="10421941"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
        <p:nvSpPr>
          <p:cNvPr id="34" name="Freeform 5"/>
          <p:cNvSpPr/>
          <p:nvPr/>
        </p:nvSpPr>
        <p:spPr>
          <a:xfrm>
            <a:off x="2810616" y="1872678"/>
            <a:ext cx="1834656" cy="1834656"/>
          </a:xfrm>
          <a:custGeom>
            <a:avLst/>
            <a:gdLst>
              <a:gd name="connsiteX0" fmla="*/ 0 w 3165827"/>
              <a:gd name="connsiteY0" fmla="*/ 3165827 h 3165827"/>
              <a:gd name="connsiteX1" fmla="*/ 1582914 w 3165827"/>
              <a:gd name="connsiteY1" fmla="*/ 0 h 3165827"/>
              <a:gd name="connsiteX2" fmla="*/ 3165827 w 3165827"/>
              <a:gd name="connsiteY2" fmla="*/ 3165827 h 3165827"/>
              <a:gd name="connsiteX3" fmla="*/ 0 w 3165827"/>
              <a:gd name="connsiteY3" fmla="*/ 3165827 h 3165827"/>
            </a:gdLst>
            <a:ahLst/>
            <a:cxnLst>
              <a:cxn ang="0">
                <a:pos x="connsiteX0" y="connsiteY0"/>
              </a:cxn>
              <a:cxn ang="0">
                <a:pos x="connsiteX1" y="connsiteY1"/>
              </a:cxn>
              <a:cxn ang="0">
                <a:pos x="connsiteX2" y="connsiteY2"/>
              </a:cxn>
              <a:cxn ang="0">
                <a:pos x="connsiteX3" y="connsiteY3"/>
              </a:cxn>
            </a:cxnLst>
            <a:rect l="l" t="t" r="r" b="b"/>
            <a:pathLst>
              <a:path w="3165827" h="3165827">
                <a:moveTo>
                  <a:pt x="0" y="3165827"/>
                </a:moveTo>
                <a:lnTo>
                  <a:pt x="1582914" y="0"/>
                </a:lnTo>
                <a:lnTo>
                  <a:pt x="3165827" y="3165827"/>
                </a:lnTo>
                <a:lnTo>
                  <a:pt x="0" y="3165827"/>
                </a:lnTo>
                <a:close/>
              </a:path>
            </a:pathLst>
          </a:custGeom>
          <a:solidFill>
            <a:srgbClr val="79886C">
              <a:alpha val="80000"/>
            </a:srgb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73834" tIns="869562" rIns="473834" bIns="78105" numCol="1" spcCol="1270" anchor="ctr" anchorCtr="0">
            <a:noAutofit/>
          </a:bodyPr>
          <a:lstStyle/>
          <a:p>
            <a:pPr marL="0" marR="0" lvl="0" indent="0" algn="ctr" defTabSz="911225" rtl="0" eaLnBrk="1" fontAlgn="auto" latinLnBrk="0" hangingPunct="1">
              <a:lnSpc>
                <a:spcPct val="90000"/>
              </a:lnSpc>
              <a:spcBef>
                <a:spcPct val="0"/>
              </a:spcBef>
              <a:spcAft>
                <a:spcPct val="35000"/>
              </a:spcAft>
              <a:buClrTx/>
              <a:buSzTx/>
              <a:buFontTx/>
              <a:buNone/>
              <a:defRPr/>
            </a:pPr>
            <a:endParaRPr kumimoji="0" lang="en-US" sz="2050" b="0" i="0" u="none" strike="noStrike" kern="1200" cap="none" spc="0" normalizeH="0" baseline="0" noProof="0">
              <a:ln>
                <a:noFill/>
              </a:ln>
              <a:solidFill>
                <a:schemeClr val="tx1">
                  <a:lumMod val="75000"/>
                  <a:lumOff val="25000"/>
                </a:schemeClr>
              </a:solidFill>
              <a:effectLst/>
              <a:uLnTx/>
              <a:uFillTx/>
              <a:latin typeface="Lato Light"/>
              <a:ea typeface="微软雅黑" panose="020B0503020204020204" charset="-122"/>
              <a:cs typeface="+mn-cs"/>
            </a:endParaRPr>
          </a:p>
        </p:txBody>
      </p:sp>
      <p:sp>
        <p:nvSpPr>
          <p:cNvPr id="35" name="Freeform 6"/>
          <p:cNvSpPr/>
          <p:nvPr/>
        </p:nvSpPr>
        <p:spPr>
          <a:xfrm>
            <a:off x="1893288" y="3707334"/>
            <a:ext cx="1834656" cy="1834656"/>
          </a:xfrm>
          <a:custGeom>
            <a:avLst/>
            <a:gdLst>
              <a:gd name="connsiteX0" fmla="*/ 0 w 3165827"/>
              <a:gd name="connsiteY0" fmla="*/ 3165827 h 3165827"/>
              <a:gd name="connsiteX1" fmla="*/ 1582914 w 3165827"/>
              <a:gd name="connsiteY1" fmla="*/ 0 h 3165827"/>
              <a:gd name="connsiteX2" fmla="*/ 3165827 w 3165827"/>
              <a:gd name="connsiteY2" fmla="*/ 3165827 h 3165827"/>
              <a:gd name="connsiteX3" fmla="*/ 0 w 3165827"/>
              <a:gd name="connsiteY3" fmla="*/ 3165827 h 3165827"/>
            </a:gdLst>
            <a:ahLst/>
            <a:cxnLst>
              <a:cxn ang="0">
                <a:pos x="connsiteX0" y="connsiteY0"/>
              </a:cxn>
              <a:cxn ang="0">
                <a:pos x="connsiteX1" y="connsiteY1"/>
              </a:cxn>
              <a:cxn ang="0">
                <a:pos x="connsiteX2" y="connsiteY2"/>
              </a:cxn>
              <a:cxn ang="0">
                <a:pos x="connsiteX3" y="connsiteY3"/>
              </a:cxn>
            </a:cxnLst>
            <a:rect l="l" t="t" r="r" b="b"/>
            <a:pathLst>
              <a:path w="3165827" h="3165827">
                <a:moveTo>
                  <a:pt x="0" y="3165827"/>
                </a:moveTo>
                <a:lnTo>
                  <a:pt x="1582914" y="0"/>
                </a:lnTo>
                <a:lnTo>
                  <a:pt x="3165827" y="3165827"/>
                </a:lnTo>
                <a:lnTo>
                  <a:pt x="0" y="3165827"/>
                </a:lnTo>
                <a:close/>
              </a:path>
            </a:pathLst>
          </a:custGeom>
          <a:solidFill>
            <a:srgbClr val="79886C">
              <a:alpha val="40000"/>
            </a:srgb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73834" tIns="869562" rIns="473834" bIns="78105" numCol="1" spcCol="1270" anchor="ctr" anchorCtr="0">
            <a:noAutofit/>
          </a:bodyPr>
          <a:lstStyle/>
          <a:p>
            <a:pPr marL="0" marR="0" lvl="0" indent="0" algn="ctr" defTabSz="911225" rtl="0" eaLnBrk="1" fontAlgn="auto" latinLnBrk="0" hangingPunct="1">
              <a:lnSpc>
                <a:spcPct val="90000"/>
              </a:lnSpc>
              <a:spcBef>
                <a:spcPct val="0"/>
              </a:spcBef>
              <a:spcAft>
                <a:spcPct val="35000"/>
              </a:spcAft>
              <a:buClrTx/>
              <a:buSzTx/>
              <a:buFontTx/>
              <a:buNone/>
              <a:defRPr/>
            </a:pPr>
            <a:endParaRPr kumimoji="0" lang="en-US" sz="2050" b="0" i="0" u="none" strike="noStrike" kern="1200" cap="none" spc="0" normalizeH="0" baseline="0" noProof="0">
              <a:ln>
                <a:noFill/>
              </a:ln>
              <a:solidFill>
                <a:schemeClr val="tx1">
                  <a:lumMod val="75000"/>
                  <a:lumOff val="25000"/>
                </a:schemeClr>
              </a:solidFill>
              <a:effectLst/>
              <a:uLnTx/>
              <a:uFillTx/>
              <a:latin typeface="Lato Light"/>
              <a:ea typeface="微软雅黑" panose="020B0503020204020204" charset="-122"/>
              <a:cs typeface="+mn-cs"/>
            </a:endParaRPr>
          </a:p>
        </p:txBody>
      </p:sp>
      <p:sp>
        <p:nvSpPr>
          <p:cNvPr id="36" name="Freeform 7"/>
          <p:cNvSpPr/>
          <p:nvPr/>
        </p:nvSpPr>
        <p:spPr>
          <a:xfrm>
            <a:off x="2810616" y="3707334"/>
            <a:ext cx="1834657" cy="1834657"/>
          </a:xfrm>
          <a:custGeom>
            <a:avLst/>
            <a:gdLst>
              <a:gd name="connsiteX0" fmla="*/ 0 w 3165827"/>
              <a:gd name="connsiteY0" fmla="*/ 3165827 h 3165827"/>
              <a:gd name="connsiteX1" fmla="*/ 1582914 w 3165827"/>
              <a:gd name="connsiteY1" fmla="*/ 0 h 3165827"/>
              <a:gd name="connsiteX2" fmla="*/ 3165827 w 3165827"/>
              <a:gd name="connsiteY2" fmla="*/ 3165827 h 3165827"/>
              <a:gd name="connsiteX3" fmla="*/ 0 w 3165827"/>
              <a:gd name="connsiteY3" fmla="*/ 3165827 h 3165827"/>
            </a:gdLst>
            <a:ahLst/>
            <a:cxnLst>
              <a:cxn ang="0">
                <a:pos x="connsiteX0" y="connsiteY0"/>
              </a:cxn>
              <a:cxn ang="0">
                <a:pos x="connsiteX1" y="connsiteY1"/>
              </a:cxn>
              <a:cxn ang="0">
                <a:pos x="connsiteX2" y="connsiteY2"/>
              </a:cxn>
              <a:cxn ang="0">
                <a:pos x="connsiteX3" y="connsiteY3"/>
              </a:cxn>
            </a:cxnLst>
            <a:rect l="l" t="t" r="r" b="b"/>
            <a:pathLst>
              <a:path w="3165827" h="3165827">
                <a:moveTo>
                  <a:pt x="3165827" y="0"/>
                </a:moveTo>
                <a:lnTo>
                  <a:pt x="1582913" y="3165827"/>
                </a:lnTo>
                <a:lnTo>
                  <a:pt x="0" y="0"/>
                </a:lnTo>
                <a:lnTo>
                  <a:pt x="3165827" y="0"/>
                </a:lnTo>
                <a:close/>
              </a:path>
            </a:pathLst>
          </a:custGeom>
          <a:solidFill>
            <a:srgbClr val="79886C"/>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73834" tIns="78106" rIns="473834" bIns="869562" numCol="1" spcCol="1270" anchor="ctr" anchorCtr="0">
            <a:noAutofit/>
          </a:bodyPr>
          <a:lstStyle/>
          <a:p>
            <a:pPr marL="0" marR="0" lvl="0" indent="0" algn="ctr" defTabSz="911225" rtl="0" eaLnBrk="1" fontAlgn="auto" latinLnBrk="0" hangingPunct="1">
              <a:lnSpc>
                <a:spcPct val="90000"/>
              </a:lnSpc>
              <a:spcBef>
                <a:spcPct val="0"/>
              </a:spcBef>
              <a:spcAft>
                <a:spcPct val="35000"/>
              </a:spcAft>
              <a:buClrTx/>
              <a:buSzTx/>
              <a:buFontTx/>
              <a:buNone/>
              <a:defRPr/>
            </a:pPr>
            <a:endParaRPr kumimoji="0" lang="en-US" sz="2050" b="0" i="0" u="none" strike="noStrike" kern="1200" cap="none" spc="0" normalizeH="0" baseline="0" noProof="0">
              <a:ln>
                <a:noFill/>
              </a:ln>
              <a:solidFill>
                <a:schemeClr val="tx1">
                  <a:lumMod val="75000"/>
                  <a:lumOff val="25000"/>
                </a:schemeClr>
              </a:solidFill>
              <a:effectLst/>
              <a:uLnTx/>
              <a:uFillTx/>
              <a:latin typeface="Lato Light"/>
              <a:ea typeface="微软雅黑" panose="020B0503020204020204" charset="-122"/>
              <a:cs typeface="+mn-cs"/>
            </a:endParaRPr>
          </a:p>
        </p:txBody>
      </p:sp>
      <p:sp>
        <p:nvSpPr>
          <p:cNvPr id="37" name="Freeform 8"/>
          <p:cNvSpPr/>
          <p:nvPr/>
        </p:nvSpPr>
        <p:spPr>
          <a:xfrm>
            <a:off x="3727944" y="3707334"/>
            <a:ext cx="1834656" cy="1834656"/>
          </a:xfrm>
          <a:custGeom>
            <a:avLst/>
            <a:gdLst>
              <a:gd name="connsiteX0" fmla="*/ 0 w 3165827"/>
              <a:gd name="connsiteY0" fmla="*/ 3165827 h 3165827"/>
              <a:gd name="connsiteX1" fmla="*/ 1582914 w 3165827"/>
              <a:gd name="connsiteY1" fmla="*/ 0 h 3165827"/>
              <a:gd name="connsiteX2" fmla="*/ 3165827 w 3165827"/>
              <a:gd name="connsiteY2" fmla="*/ 3165827 h 3165827"/>
              <a:gd name="connsiteX3" fmla="*/ 0 w 3165827"/>
              <a:gd name="connsiteY3" fmla="*/ 3165827 h 3165827"/>
            </a:gdLst>
            <a:ahLst/>
            <a:cxnLst>
              <a:cxn ang="0">
                <a:pos x="connsiteX0" y="connsiteY0"/>
              </a:cxn>
              <a:cxn ang="0">
                <a:pos x="connsiteX1" y="connsiteY1"/>
              </a:cxn>
              <a:cxn ang="0">
                <a:pos x="connsiteX2" y="connsiteY2"/>
              </a:cxn>
              <a:cxn ang="0">
                <a:pos x="connsiteX3" y="connsiteY3"/>
              </a:cxn>
            </a:cxnLst>
            <a:rect l="l" t="t" r="r" b="b"/>
            <a:pathLst>
              <a:path w="3165827" h="3165827">
                <a:moveTo>
                  <a:pt x="0" y="3165827"/>
                </a:moveTo>
                <a:lnTo>
                  <a:pt x="1582914" y="0"/>
                </a:lnTo>
                <a:lnTo>
                  <a:pt x="3165827" y="3165827"/>
                </a:lnTo>
                <a:lnTo>
                  <a:pt x="0" y="3165827"/>
                </a:lnTo>
                <a:close/>
              </a:path>
            </a:pathLst>
          </a:custGeom>
          <a:solidFill>
            <a:srgbClr val="79886C">
              <a:alpha val="40000"/>
            </a:srgb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73834" tIns="869562" rIns="473834" bIns="78105" numCol="1" spcCol="1270" anchor="ctr" anchorCtr="0">
            <a:noAutofit/>
          </a:bodyPr>
          <a:lstStyle/>
          <a:p>
            <a:pPr marL="0" marR="0" lvl="0" indent="0" algn="ctr" defTabSz="911225" rtl="0" eaLnBrk="1" fontAlgn="auto" latinLnBrk="0" hangingPunct="1">
              <a:lnSpc>
                <a:spcPct val="90000"/>
              </a:lnSpc>
              <a:spcBef>
                <a:spcPct val="0"/>
              </a:spcBef>
              <a:spcAft>
                <a:spcPct val="35000"/>
              </a:spcAft>
              <a:buClrTx/>
              <a:buSzTx/>
              <a:buFontTx/>
              <a:buNone/>
              <a:defRPr/>
            </a:pPr>
            <a:endParaRPr kumimoji="0" lang="en-US" sz="2050" b="0" i="0" u="none" strike="noStrike" kern="1200" cap="none" spc="0" normalizeH="0" baseline="0" noProof="0">
              <a:ln>
                <a:noFill/>
              </a:ln>
              <a:solidFill>
                <a:schemeClr val="tx1">
                  <a:lumMod val="75000"/>
                  <a:lumOff val="25000"/>
                </a:schemeClr>
              </a:solidFill>
              <a:effectLst/>
              <a:uLnTx/>
              <a:uFillTx/>
              <a:latin typeface="Lato Light"/>
              <a:ea typeface="微软雅黑" panose="020B0503020204020204" charset="-122"/>
              <a:cs typeface="+mn-cs"/>
            </a:endParaRPr>
          </a:p>
        </p:txBody>
      </p:sp>
      <p:sp>
        <p:nvSpPr>
          <p:cNvPr id="38" name="Subtitle 2"/>
          <p:cNvSpPr txBox="1"/>
          <p:nvPr/>
        </p:nvSpPr>
        <p:spPr>
          <a:xfrm>
            <a:off x="6679565" y="2960370"/>
            <a:ext cx="4214495" cy="1143635"/>
          </a:xfrm>
          <a:prstGeom prst="rect">
            <a:avLst/>
          </a:prstGeom>
        </p:spPr>
        <p:txBody>
          <a:bodyPr vert="horz" wrap="square" lIns="108745" tIns="54373" rIns="108745" bIns="54373"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marL="0" marR="0" lvl="0" indent="0" algn="l" defTabSz="543560" rtl="0" eaLnBrk="1" fontAlgn="auto" latinLnBrk="0" hangingPunct="1">
              <a:lnSpc>
                <a:spcPts val="2020"/>
              </a:lnSpc>
              <a:spcBef>
                <a:spcPct val="20000"/>
              </a:spcBef>
              <a:spcAft>
                <a:spcPts val="0"/>
              </a:spcAft>
              <a:buClrTx/>
              <a:buSzTx/>
              <a:buFont typeface="Arial" panose="020B0604020202020204"/>
              <a:buNone/>
              <a:defRPr/>
            </a:pPr>
            <a:r>
              <a:rPr kumimoji="0" lang="en-US" sz="16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Light" charset="0"/>
              </a:rPr>
              <a:t>Vue.js是一种用于构建用户界面的现代JavaScript框架，提供了一套易于使用和灵活的工具，使开发者能够构建交互式的Web应用程序。</a:t>
            </a:r>
            <a:endParaRPr kumimoji="0" lang="en-US" sz="16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Light" charset="0"/>
            </a:endParaRPr>
          </a:p>
        </p:txBody>
      </p:sp>
      <p:sp>
        <p:nvSpPr>
          <p:cNvPr id="39" name="TextBox 61"/>
          <p:cNvSpPr txBox="1"/>
          <p:nvPr/>
        </p:nvSpPr>
        <p:spPr>
          <a:xfrm>
            <a:off x="6738175" y="2527816"/>
            <a:ext cx="721995" cy="521970"/>
          </a:xfrm>
          <a:prstGeom prst="rect">
            <a:avLst/>
          </a:prstGeom>
          <a:noFill/>
        </p:spPr>
        <p:txBody>
          <a:bodyPr wrap="none"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800" b="1"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SemiBold" charset="0"/>
              </a:rPr>
              <a:t>VUE</a:t>
            </a:r>
            <a:endParaRPr kumimoji="0" lang="en-US" sz="2800" b="1"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SemiBold" charset="0"/>
            </a:endParaRPr>
          </a:p>
        </p:txBody>
      </p:sp>
      <p:sp>
        <p:nvSpPr>
          <p:cNvPr id="40" name="Subtitle 2"/>
          <p:cNvSpPr txBox="1"/>
          <p:nvPr/>
        </p:nvSpPr>
        <p:spPr>
          <a:xfrm>
            <a:off x="6680024" y="5607438"/>
            <a:ext cx="4214068" cy="884555"/>
          </a:xfrm>
          <a:prstGeom prst="rect">
            <a:avLst/>
          </a:prstGeom>
        </p:spPr>
        <p:txBody>
          <a:bodyPr vert="horz" wrap="square" lIns="108745" tIns="54373" rIns="108745" bIns="54373"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marL="0" marR="0" lvl="0" indent="0" algn="l" defTabSz="543560" rtl="0" eaLnBrk="1" fontAlgn="auto" latinLnBrk="0" hangingPunct="1">
              <a:lnSpc>
                <a:spcPts val="2020"/>
              </a:lnSpc>
              <a:spcBef>
                <a:spcPct val="20000"/>
              </a:spcBef>
              <a:spcAft>
                <a:spcPts val="0"/>
              </a:spcAft>
              <a:buClrTx/>
              <a:buSzTx/>
              <a:buFont typeface="Arial" panose="020B0604020202020204"/>
              <a:buNone/>
              <a:defRPr/>
            </a:pPr>
            <a:r>
              <a:rPr kumimoji="0" lang="en-US" sz="16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Light" charset="0"/>
              </a:rPr>
              <a:t>MySQL是一种流行的开源关系型数据库管理系统（RDBMS），广泛用于Web应用程序和其他类型的软件开发中。</a:t>
            </a:r>
            <a:endParaRPr kumimoji="0" lang="en-US" sz="16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Light" charset="0"/>
            </a:endParaRPr>
          </a:p>
        </p:txBody>
      </p:sp>
      <p:sp>
        <p:nvSpPr>
          <p:cNvPr id="41" name="TextBox 63"/>
          <p:cNvSpPr txBox="1"/>
          <p:nvPr/>
        </p:nvSpPr>
        <p:spPr>
          <a:xfrm>
            <a:off x="6738810" y="5205800"/>
            <a:ext cx="1104900" cy="460375"/>
          </a:xfrm>
          <a:prstGeom prst="rect">
            <a:avLst/>
          </a:prstGeom>
          <a:noFill/>
        </p:spPr>
        <p:txBody>
          <a:bodyPr wrap="none"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SemiBold" charset="0"/>
              </a:rPr>
              <a:t>MY SQL</a:t>
            </a:r>
            <a:endParaRPr kumimoji="0" lang="en-US" sz="2400" b="1"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SemiBold" charset="0"/>
            </a:endParaRPr>
          </a:p>
        </p:txBody>
      </p:sp>
      <p:sp>
        <p:nvSpPr>
          <p:cNvPr id="42" name="Subtitle 2"/>
          <p:cNvSpPr txBox="1"/>
          <p:nvPr/>
        </p:nvSpPr>
        <p:spPr>
          <a:xfrm>
            <a:off x="6679389" y="1724662"/>
            <a:ext cx="4214068" cy="884555"/>
          </a:xfrm>
          <a:prstGeom prst="rect">
            <a:avLst/>
          </a:prstGeom>
        </p:spPr>
        <p:txBody>
          <a:bodyPr vert="horz" wrap="square" lIns="108745" tIns="54373" rIns="108745" bIns="54373"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marL="0" marR="0" lvl="0" indent="0" algn="l" defTabSz="543560" rtl="0" eaLnBrk="1" fontAlgn="auto" latinLnBrk="0" hangingPunct="1">
              <a:lnSpc>
                <a:spcPts val="2020"/>
              </a:lnSpc>
              <a:spcBef>
                <a:spcPct val="20000"/>
              </a:spcBef>
              <a:spcAft>
                <a:spcPts val="0"/>
              </a:spcAft>
              <a:buClrTx/>
              <a:buSzTx/>
              <a:buFont typeface="Arial" panose="020B0604020202020204"/>
              <a:buNone/>
              <a:defRPr/>
            </a:pPr>
            <a:r>
              <a:rPr kumimoji="0" lang="en-US" sz="16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Light" charset="0"/>
              </a:rPr>
              <a:t>WebAPI是一种基于网络的应用程序编程接口技术，它是一组定义和规范，用于在Web应用程序中提供数据交换和功能访问的方法。</a:t>
            </a:r>
            <a:endParaRPr kumimoji="0" lang="en-US" sz="16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Light" charset="0"/>
            </a:endParaRPr>
          </a:p>
        </p:txBody>
      </p:sp>
      <p:sp>
        <p:nvSpPr>
          <p:cNvPr id="43" name="TextBox 65"/>
          <p:cNvSpPr txBox="1"/>
          <p:nvPr/>
        </p:nvSpPr>
        <p:spPr>
          <a:xfrm>
            <a:off x="6738175" y="1292227"/>
            <a:ext cx="1261110" cy="521970"/>
          </a:xfrm>
          <a:prstGeom prst="rect">
            <a:avLst/>
          </a:prstGeom>
          <a:noFill/>
        </p:spPr>
        <p:txBody>
          <a:bodyPr wrap="none"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800" b="1"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SemiBold" charset="0"/>
              </a:rPr>
              <a:t>WebAPI</a:t>
            </a:r>
            <a:endParaRPr kumimoji="0" lang="en-US" sz="2800" b="1"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SemiBold" charset="0"/>
            </a:endParaRPr>
          </a:p>
        </p:txBody>
      </p:sp>
      <p:sp>
        <p:nvSpPr>
          <p:cNvPr id="44" name="Shape 2645"/>
          <p:cNvSpPr/>
          <p:nvPr/>
        </p:nvSpPr>
        <p:spPr>
          <a:xfrm>
            <a:off x="6330316" y="1449067"/>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rgbClr val="79886C"/>
          </a:solidFill>
          <a:ln w="12700">
            <a:miter lim="400000"/>
          </a:ln>
        </p:spPr>
        <p:txBody>
          <a:bodyPr lIns="19045" tIns="19045" rIns="19045" bIns="19045" anchor="ctr"/>
          <a:lstStyle/>
          <a:p>
            <a:pPr marL="0" marR="0" lvl="0" indent="0" algn="l" defTabSz="228600" rtl="0" eaLnBrk="1" fontAlgn="auto" latinLnBrk="0" hangingPunct="1">
              <a:lnSpc>
                <a:spcPct val="100000"/>
              </a:lnSpc>
              <a:spcBef>
                <a:spcPts val="0"/>
              </a:spcBef>
              <a:spcAft>
                <a:spcPts val="0"/>
              </a:spcAft>
              <a:buClrTx/>
              <a:buSzTx/>
              <a:buFontTx/>
              <a:buNone/>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1200" cap="none" spc="0" normalizeH="0" baseline="0" noProof="0">
              <a:ln>
                <a:noFill/>
              </a:ln>
              <a:solidFill>
                <a:schemeClr val="tx1">
                  <a:lumMod val="75000"/>
                  <a:lumOff val="25000"/>
                </a:schemeClr>
              </a:solidFill>
              <a:effectLst>
                <a:outerShdw blurRad="38100" dist="12700" dir="5400000" rotWithShape="0">
                  <a:srgbClr val="000000">
                    <a:alpha val="50000"/>
                  </a:srgbClr>
                </a:outerShdw>
              </a:effectLst>
              <a:uLnTx/>
              <a:uFillTx/>
              <a:latin typeface="书体坊郭小语钢笔楷体" panose="02010601030101010101" pitchFamily="2" charset="-122"/>
              <a:ea typeface="书体坊郭小语钢笔楷体" panose="02010601030101010101" pitchFamily="2" charset="-122"/>
              <a:sym typeface="Gill Sans"/>
            </a:endParaRPr>
          </a:p>
        </p:txBody>
      </p:sp>
      <p:sp>
        <p:nvSpPr>
          <p:cNvPr id="45" name="Shape 2687"/>
          <p:cNvSpPr/>
          <p:nvPr/>
        </p:nvSpPr>
        <p:spPr>
          <a:xfrm>
            <a:off x="6330316" y="264712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655" y="16200"/>
                </a:moveTo>
                <a:lnTo>
                  <a:pt x="15709" y="16200"/>
                </a:lnTo>
                <a:lnTo>
                  <a:pt x="15709" y="14727"/>
                </a:lnTo>
                <a:lnTo>
                  <a:pt x="18655" y="14727"/>
                </a:lnTo>
                <a:cubicBezTo>
                  <a:pt x="18655" y="14727"/>
                  <a:pt x="18655" y="16200"/>
                  <a:pt x="18655" y="16200"/>
                </a:cubicBezTo>
                <a:close/>
                <a:moveTo>
                  <a:pt x="18655" y="18655"/>
                </a:moveTo>
                <a:lnTo>
                  <a:pt x="15709" y="18655"/>
                </a:lnTo>
                <a:lnTo>
                  <a:pt x="15709" y="17182"/>
                </a:lnTo>
                <a:lnTo>
                  <a:pt x="18655" y="17182"/>
                </a:lnTo>
                <a:cubicBezTo>
                  <a:pt x="18655" y="17182"/>
                  <a:pt x="18655" y="18655"/>
                  <a:pt x="18655" y="18655"/>
                </a:cubicBezTo>
                <a:close/>
                <a:moveTo>
                  <a:pt x="17182" y="20618"/>
                </a:moveTo>
                <a:cubicBezTo>
                  <a:pt x="16542" y="20618"/>
                  <a:pt x="16002" y="20207"/>
                  <a:pt x="15799" y="19636"/>
                </a:cubicBezTo>
                <a:lnTo>
                  <a:pt x="18564" y="19636"/>
                </a:lnTo>
                <a:cubicBezTo>
                  <a:pt x="18361" y="20207"/>
                  <a:pt x="17822" y="20618"/>
                  <a:pt x="17182" y="20618"/>
                </a:cubicBezTo>
                <a:moveTo>
                  <a:pt x="17182" y="12764"/>
                </a:moveTo>
                <a:cubicBezTo>
                  <a:pt x="17822" y="12764"/>
                  <a:pt x="18361" y="13175"/>
                  <a:pt x="18564" y="13745"/>
                </a:cubicBezTo>
                <a:lnTo>
                  <a:pt x="15799" y="13745"/>
                </a:lnTo>
                <a:cubicBezTo>
                  <a:pt x="16002" y="13175"/>
                  <a:pt x="16542" y="12764"/>
                  <a:pt x="17182" y="12764"/>
                </a:cubicBezTo>
                <a:moveTo>
                  <a:pt x="5891" y="16200"/>
                </a:moveTo>
                <a:lnTo>
                  <a:pt x="2945" y="16200"/>
                </a:lnTo>
                <a:lnTo>
                  <a:pt x="2945" y="14727"/>
                </a:lnTo>
                <a:lnTo>
                  <a:pt x="5891" y="14727"/>
                </a:lnTo>
                <a:cubicBezTo>
                  <a:pt x="5891" y="14727"/>
                  <a:pt x="5891" y="16200"/>
                  <a:pt x="5891" y="16200"/>
                </a:cubicBezTo>
                <a:close/>
                <a:moveTo>
                  <a:pt x="4418" y="12764"/>
                </a:moveTo>
                <a:cubicBezTo>
                  <a:pt x="5058" y="12764"/>
                  <a:pt x="5598" y="13175"/>
                  <a:pt x="5801" y="13745"/>
                </a:cubicBezTo>
                <a:lnTo>
                  <a:pt x="3036" y="13745"/>
                </a:lnTo>
                <a:cubicBezTo>
                  <a:pt x="3239" y="13175"/>
                  <a:pt x="3778" y="12764"/>
                  <a:pt x="4418" y="12764"/>
                </a:cubicBezTo>
                <a:moveTo>
                  <a:pt x="5891" y="18655"/>
                </a:moveTo>
                <a:lnTo>
                  <a:pt x="2945" y="18655"/>
                </a:lnTo>
                <a:lnTo>
                  <a:pt x="2945" y="17182"/>
                </a:lnTo>
                <a:lnTo>
                  <a:pt x="5891" y="17182"/>
                </a:lnTo>
                <a:cubicBezTo>
                  <a:pt x="5891" y="17182"/>
                  <a:pt x="5891" y="18655"/>
                  <a:pt x="5891" y="18655"/>
                </a:cubicBezTo>
                <a:close/>
                <a:moveTo>
                  <a:pt x="4418" y="20618"/>
                </a:moveTo>
                <a:cubicBezTo>
                  <a:pt x="3778" y="20618"/>
                  <a:pt x="3239" y="20207"/>
                  <a:pt x="3036" y="19636"/>
                </a:cubicBezTo>
                <a:lnTo>
                  <a:pt x="5801" y="19636"/>
                </a:lnTo>
                <a:cubicBezTo>
                  <a:pt x="5598" y="20207"/>
                  <a:pt x="5058" y="20618"/>
                  <a:pt x="4418" y="20618"/>
                </a:cubicBezTo>
                <a:moveTo>
                  <a:pt x="19636" y="13745"/>
                </a:moveTo>
                <a:lnTo>
                  <a:pt x="19636" y="8836"/>
                </a:lnTo>
                <a:cubicBezTo>
                  <a:pt x="19636" y="3956"/>
                  <a:pt x="15680" y="0"/>
                  <a:pt x="10800" y="0"/>
                </a:cubicBezTo>
                <a:cubicBezTo>
                  <a:pt x="5920" y="0"/>
                  <a:pt x="1964" y="3956"/>
                  <a:pt x="1964" y="8836"/>
                </a:cubicBezTo>
                <a:lnTo>
                  <a:pt x="1964" y="13745"/>
                </a:lnTo>
                <a:cubicBezTo>
                  <a:pt x="879" y="13745"/>
                  <a:pt x="0" y="14625"/>
                  <a:pt x="0" y="15709"/>
                </a:cubicBezTo>
                <a:lnTo>
                  <a:pt x="0" y="17673"/>
                </a:lnTo>
                <a:cubicBezTo>
                  <a:pt x="0" y="18757"/>
                  <a:pt x="879" y="19636"/>
                  <a:pt x="1964" y="19636"/>
                </a:cubicBezTo>
                <a:lnTo>
                  <a:pt x="2013" y="19636"/>
                </a:lnTo>
                <a:cubicBezTo>
                  <a:pt x="2241" y="20757"/>
                  <a:pt x="3231" y="21600"/>
                  <a:pt x="4418" y="21600"/>
                </a:cubicBezTo>
                <a:cubicBezTo>
                  <a:pt x="5774" y="21600"/>
                  <a:pt x="6873" y="20501"/>
                  <a:pt x="6873" y="19145"/>
                </a:cubicBezTo>
                <a:lnTo>
                  <a:pt x="6873" y="14236"/>
                </a:lnTo>
                <a:cubicBezTo>
                  <a:pt x="6873" y="12881"/>
                  <a:pt x="5774" y="11782"/>
                  <a:pt x="4418" y="11782"/>
                </a:cubicBezTo>
                <a:cubicBezTo>
                  <a:pt x="3864" y="11782"/>
                  <a:pt x="3356" y="11971"/>
                  <a:pt x="2945" y="12282"/>
                </a:cubicBezTo>
                <a:lnTo>
                  <a:pt x="2945" y="8836"/>
                </a:lnTo>
                <a:cubicBezTo>
                  <a:pt x="2945" y="4499"/>
                  <a:pt x="6462" y="982"/>
                  <a:pt x="10800" y="982"/>
                </a:cubicBezTo>
                <a:cubicBezTo>
                  <a:pt x="15138" y="982"/>
                  <a:pt x="18655" y="4499"/>
                  <a:pt x="18655" y="8836"/>
                </a:cubicBezTo>
                <a:lnTo>
                  <a:pt x="18655" y="12282"/>
                </a:lnTo>
                <a:cubicBezTo>
                  <a:pt x="18244" y="11971"/>
                  <a:pt x="17736" y="11782"/>
                  <a:pt x="17182" y="11782"/>
                </a:cubicBezTo>
                <a:cubicBezTo>
                  <a:pt x="15826" y="11782"/>
                  <a:pt x="14727" y="12881"/>
                  <a:pt x="14727" y="14236"/>
                </a:cubicBezTo>
                <a:lnTo>
                  <a:pt x="14727" y="19145"/>
                </a:lnTo>
                <a:cubicBezTo>
                  <a:pt x="14727" y="20501"/>
                  <a:pt x="15826" y="21600"/>
                  <a:pt x="17182" y="21600"/>
                </a:cubicBezTo>
                <a:cubicBezTo>
                  <a:pt x="18369" y="21600"/>
                  <a:pt x="19360" y="20757"/>
                  <a:pt x="19587" y="19636"/>
                </a:cubicBezTo>
                <a:lnTo>
                  <a:pt x="19636" y="19636"/>
                </a:lnTo>
                <a:cubicBezTo>
                  <a:pt x="20721" y="19636"/>
                  <a:pt x="21600" y="18757"/>
                  <a:pt x="21600" y="17673"/>
                </a:cubicBezTo>
                <a:lnTo>
                  <a:pt x="21600" y="15709"/>
                </a:lnTo>
                <a:cubicBezTo>
                  <a:pt x="21600" y="14625"/>
                  <a:pt x="20721" y="13745"/>
                  <a:pt x="19636" y="13745"/>
                </a:cubicBezTo>
              </a:path>
            </a:pathLst>
          </a:custGeom>
          <a:solidFill>
            <a:srgbClr val="79886C"/>
          </a:solidFill>
          <a:ln w="12700">
            <a:miter lim="400000"/>
          </a:ln>
        </p:spPr>
        <p:txBody>
          <a:bodyPr lIns="19045" tIns="19045" rIns="19045" bIns="19045" anchor="ctr"/>
          <a:lstStyle/>
          <a:p>
            <a:pPr marL="0" marR="0" lvl="0" indent="0" algn="l" defTabSz="228600" rtl="0" eaLnBrk="1" fontAlgn="auto" latinLnBrk="0" hangingPunct="1">
              <a:lnSpc>
                <a:spcPct val="100000"/>
              </a:lnSpc>
              <a:spcBef>
                <a:spcPts val="0"/>
              </a:spcBef>
              <a:spcAft>
                <a:spcPts val="0"/>
              </a:spcAft>
              <a:buClrTx/>
              <a:buSzTx/>
              <a:buFontTx/>
              <a:buNone/>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1200" cap="none" spc="0" normalizeH="0" baseline="0" noProof="0">
              <a:ln>
                <a:noFill/>
              </a:ln>
              <a:solidFill>
                <a:schemeClr val="tx1">
                  <a:lumMod val="75000"/>
                  <a:lumOff val="25000"/>
                </a:schemeClr>
              </a:solidFill>
              <a:effectLst>
                <a:outerShdw blurRad="38100" dist="12700" dir="5400000" rotWithShape="0">
                  <a:srgbClr val="000000">
                    <a:alpha val="50000"/>
                  </a:srgbClr>
                </a:outerShdw>
              </a:effectLst>
              <a:uLnTx/>
              <a:uFillTx/>
              <a:latin typeface="书体坊郭小语钢笔楷体" panose="02010601030101010101" pitchFamily="2" charset="-122"/>
              <a:ea typeface="书体坊郭小语钢笔楷体" panose="02010601030101010101" pitchFamily="2" charset="-122"/>
              <a:sym typeface="Gill Sans"/>
            </a:endParaRPr>
          </a:p>
        </p:txBody>
      </p:sp>
      <p:sp>
        <p:nvSpPr>
          <p:cNvPr id="46" name="Subtitle 2"/>
          <p:cNvSpPr txBox="1"/>
          <p:nvPr/>
        </p:nvSpPr>
        <p:spPr>
          <a:xfrm>
            <a:off x="6680024" y="4376180"/>
            <a:ext cx="4214068" cy="884555"/>
          </a:xfrm>
          <a:prstGeom prst="rect">
            <a:avLst/>
          </a:prstGeom>
        </p:spPr>
        <p:txBody>
          <a:bodyPr vert="horz" wrap="square" lIns="108745" tIns="54373" rIns="108745" bIns="54373"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marL="0" marR="0" lvl="0" indent="0" algn="l" defTabSz="543560" rtl="0" eaLnBrk="1" fontAlgn="auto" latinLnBrk="0" hangingPunct="1">
              <a:lnSpc>
                <a:spcPts val="2020"/>
              </a:lnSpc>
              <a:spcBef>
                <a:spcPct val="20000"/>
              </a:spcBef>
              <a:spcAft>
                <a:spcPts val="0"/>
              </a:spcAft>
              <a:buClrTx/>
              <a:buSzTx/>
              <a:buFont typeface="Arial" panose="020B0604020202020204"/>
              <a:buNone/>
              <a:defRPr/>
            </a:pPr>
            <a:r>
              <a:rPr kumimoji="0" lang="en-US" sz="16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Light" charset="0"/>
              </a:rPr>
              <a:t>Element UI是一种基于Vue.js的前端UI组件库，它提供了丰富的可重用组件，用于构建用户界面和交互。</a:t>
            </a:r>
            <a:endParaRPr kumimoji="0" lang="en-US" sz="16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Light" charset="0"/>
            </a:endParaRPr>
          </a:p>
        </p:txBody>
      </p:sp>
      <p:sp>
        <p:nvSpPr>
          <p:cNvPr id="47" name="TextBox 38"/>
          <p:cNvSpPr txBox="1"/>
          <p:nvPr/>
        </p:nvSpPr>
        <p:spPr>
          <a:xfrm>
            <a:off x="6738810" y="3974542"/>
            <a:ext cx="1719580" cy="460375"/>
          </a:xfrm>
          <a:prstGeom prst="rect">
            <a:avLst/>
          </a:prstGeom>
          <a:noFill/>
        </p:spPr>
        <p:txBody>
          <a:bodyPr wrap="none"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SemiBold" charset="0"/>
              </a:rPr>
              <a:t>ELEMENT UI</a:t>
            </a:r>
            <a:endParaRPr kumimoji="0" lang="en-US" sz="2400" b="1"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SemiBold" charset="0"/>
            </a:endParaRPr>
          </a:p>
        </p:txBody>
      </p:sp>
      <p:sp>
        <p:nvSpPr>
          <p:cNvPr id="48" name="Shape 2783"/>
          <p:cNvSpPr/>
          <p:nvPr/>
        </p:nvSpPr>
        <p:spPr>
          <a:xfrm>
            <a:off x="6330951" y="4084109"/>
            <a:ext cx="279328" cy="241238"/>
          </a:xfrm>
          <a:custGeom>
            <a:avLst/>
            <a:gdLst/>
            <a:ahLst/>
            <a:cxnLst>
              <a:cxn ang="0">
                <a:pos x="wd2" y="hd2"/>
              </a:cxn>
              <a:cxn ang="5400000">
                <a:pos x="wd2" y="hd2"/>
              </a:cxn>
              <a:cxn ang="10800000">
                <a:pos x="wd2" y="hd2"/>
              </a:cxn>
              <a:cxn ang="16200000">
                <a:pos x="wd2" y="hd2"/>
              </a:cxn>
            </a:cxnLst>
            <a:rect l="0" t="0" r="r" b="b"/>
            <a:pathLst>
              <a:path w="21600" h="21600" extrusionOk="0">
                <a:moveTo>
                  <a:pt x="10800" y="15855"/>
                </a:moveTo>
                <a:lnTo>
                  <a:pt x="1633" y="10800"/>
                </a:lnTo>
                <a:lnTo>
                  <a:pt x="4615" y="9156"/>
                </a:lnTo>
                <a:lnTo>
                  <a:pt x="10589" y="12450"/>
                </a:lnTo>
                <a:lnTo>
                  <a:pt x="10591" y="12446"/>
                </a:lnTo>
                <a:cubicBezTo>
                  <a:pt x="10654" y="12482"/>
                  <a:pt x="10724" y="12505"/>
                  <a:pt x="10800" y="12505"/>
                </a:cubicBezTo>
                <a:cubicBezTo>
                  <a:pt x="10876" y="12505"/>
                  <a:pt x="10946" y="12482"/>
                  <a:pt x="11009" y="12446"/>
                </a:cubicBezTo>
                <a:lnTo>
                  <a:pt x="11011" y="12450"/>
                </a:lnTo>
                <a:lnTo>
                  <a:pt x="16985" y="9156"/>
                </a:lnTo>
                <a:lnTo>
                  <a:pt x="19967" y="10800"/>
                </a:lnTo>
                <a:cubicBezTo>
                  <a:pt x="19967" y="10800"/>
                  <a:pt x="10800" y="15855"/>
                  <a:pt x="10800" y="15855"/>
                </a:cubicBezTo>
                <a:close/>
                <a:moveTo>
                  <a:pt x="19967" y="15347"/>
                </a:moveTo>
                <a:lnTo>
                  <a:pt x="10800" y="20402"/>
                </a:lnTo>
                <a:lnTo>
                  <a:pt x="1633" y="15347"/>
                </a:lnTo>
                <a:lnTo>
                  <a:pt x="4615" y="13703"/>
                </a:lnTo>
                <a:lnTo>
                  <a:pt x="10589" y="16997"/>
                </a:lnTo>
                <a:lnTo>
                  <a:pt x="10591" y="16994"/>
                </a:lnTo>
                <a:cubicBezTo>
                  <a:pt x="10654" y="17029"/>
                  <a:pt x="10724" y="17053"/>
                  <a:pt x="10800" y="17053"/>
                </a:cubicBezTo>
                <a:cubicBezTo>
                  <a:pt x="10876" y="17053"/>
                  <a:pt x="10946" y="17029"/>
                  <a:pt x="11009" y="16994"/>
                </a:cubicBezTo>
                <a:lnTo>
                  <a:pt x="11011" y="16997"/>
                </a:lnTo>
                <a:lnTo>
                  <a:pt x="16985" y="13703"/>
                </a:lnTo>
                <a:cubicBezTo>
                  <a:pt x="16985" y="13703"/>
                  <a:pt x="19967" y="15347"/>
                  <a:pt x="19967" y="15347"/>
                </a:cubicBezTo>
                <a:close/>
                <a:moveTo>
                  <a:pt x="1633" y="6253"/>
                </a:moveTo>
                <a:lnTo>
                  <a:pt x="10800" y="1198"/>
                </a:lnTo>
                <a:lnTo>
                  <a:pt x="19967" y="6253"/>
                </a:lnTo>
                <a:lnTo>
                  <a:pt x="10800" y="11307"/>
                </a:lnTo>
                <a:cubicBezTo>
                  <a:pt x="10800" y="11307"/>
                  <a:pt x="1633" y="6253"/>
                  <a:pt x="1633" y="6253"/>
                </a:cubicBezTo>
                <a:close/>
                <a:moveTo>
                  <a:pt x="21600" y="10800"/>
                </a:moveTo>
                <a:cubicBezTo>
                  <a:pt x="21600" y="10574"/>
                  <a:pt x="21484" y="10383"/>
                  <a:pt x="21319" y="10290"/>
                </a:cubicBezTo>
                <a:lnTo>
                  <a:pt x="21320" y="10287"/>
                </a:lnTo>
                <a:lnTo>
                  <a:pt x="18127" y="8526"/>
                </a:lnTo>
                <a:lnTo>
                  <a:pt x="21320" y="6766"/>
                </a:lnTo>
                <a:lnTo>
                  <a:pt x="21319" y="6762"/>
                </a:lnTo>
                <a:cubicBezTo>
                  <a:pt x="21484" y="6671"/>
                  <a:pt x="21600" y="6479"/>
                  <a:pt x="21600" y="6253"/>
                </a:cubicBezTo>
                <a:cubicBezTo>
                  <a:pt x="21600" y="6027"/>
                  <a:pt x="21484" y="5835"/>
                  <a:pt x="21319" y="5743"/>
                </a:cubicBezTo>
                <a:lnTo>
                  <a:pt x="21320" y="5740"/>
                </a:lnTo>
                <a:lnTo>
                  <a:pt x="11011" y="56"/>
                </a:lnTo>
                <a:lnTo>
                  <a:pt x="11009" y="59"/>
                </a:lnTo>
                <a:cubicBezTo>
                  <a:pt x="10946" y="23"/>
                  <a:pt x="10876" y="0"/>
                  <a:pt x="10800" y="0"/>
                </a:cubicBezTo>
                <a:cubicBezTo>
                  <a:pt x="10724" y="0"/>
                  <a:pt x="10654" y="23"/>
                  <a:pt x="10591" y="59"/>
                </a:cubicBezTo>
                <a:lnTo>
                  <a:pt x="10589" y="56"/>
                </a:lnTo>
                <a:lnTo>
                  <a:pt x="280" y="5740"/>
                </a:lnTo>
                <a:lnTo>
                  <a:pt x="281" y="5743"/>
                </a:lnTo>
                <a:cubicBezTo>
                  <a:pt x="116" y="5835"/>
                  <a:pt x="0" y="6027"/>
                  <a:pt x="0" y="6253"/>
                </a:cubicBezTo>
                <a:cubicBezTo>
                  <a:pt x="0" y="6479"/>
                  <a:pt x="116" y="6671"/>
                  <a:pt x="281" y="6762"/>
                </a:cubicBezTo>
                <a:lnTo>
                  <a:pt x="280" y="6766"/>
                </a:lnTo>
                <a:lnTo>
                  <a:pt x="3473" y="8526"/>
                </a:lnTo>
                <a:lnTo>
                  <a:pt x="280" y="10287"/>
                </a:lnTo>
                <a:lnTo>
                  <a:pt x="281" y="10290"/>
                </a:lnTo>
                <a:cubicBezTo>
                  <a:pt x="116" y="10383"/>
                  <a:pt x="0" y="10574"/>
                  <a:pt x="0" y="10800"/>
                </a:cubicBezTo>
                <a:cubicBezTo>
                  <a:pt x="0" y="11026"/>
                  <a:pt x="116" y="11218"/>
                  <a:pt x="281" y="11310"/>
                </a:cubicBezTo>
                <a:lnTo>
                  <a:pt x="280" y="11313"/>
                </a:lnTo>
                <a:lnTo>
                  <a:pt x="3473" y="13074"/>
                </a:lnTo>
                <a:lnTo>
                  <a:pt x="280" y="14834"/>
                </a:lnTo>
                <a:lnTo>
                  <a:pt x="281" y="14838"/>
                </a:lnTo>
                <a:cubicBezTo>
                  <a:pt x="116" y="14930"/>
                  <a:pt x="0" y="15121"/>
                  <a:pt x="0" y="15347"/>
                </a:cubicBezTo>
                <a:cubicBezTo>
                  <a:pt x="0" y="15574"/>
                  <a:pt x="116" y="15765"/>
                  <a:pt x="281" y="15857"/>
                </a:cubicBezTo>
                <a:lnTo>
                  <a:pt x="280" y="15860"/>
                </a:lnTo>
                <a:lnTo>
                  <a:pt x="10589" y="21544"/>
                </a:lnTo>
                <a:lnTo>
                  <a:pt x="10591" y="21541"/>
                </a:lnTo>
                <a:cubicBezTo>
                  <a:pt x="10654" y="21577"/>
                  <a:pt x="10724" y="21600"/>
                  <a:pt x="10800" y="21600"/>
                </a:cubicBezTo>
                <a:cubicBezTo>
                  <a:pt x="10876" y="21600"/>
                  <a:pt x="10946" y="21577"/>
                  <a:pt x="11009" y="21541"/>
                </a:cubicBezTo>
                <a:lnTo>
                  <a:pt x="11011" y="21544"/>
                </a:lnTo>
                <a:lnTo>
                  <a:pt x="21320" y="15860"/>
                </a:lnTo>
                <a:lnTo>
                  <a:pt x="21319" y="15857"/>
                </a:lnTo>
                <a:cubicBezTo>
                  <a:pt x="21484" y="15765"/>
                  <a:pt x="21600" y="15574"/>
                  <a:pt x="21600" y="15347"/>
                </a:cubicBezTo>
                <a:cubicBezTo>
                  <a:pt x="21600" y="15121"/>
                  <a:pt x="21484" y="14930"/>
                  <a:pt x="21319" y="14838"/>
                </a:cubicBezTo>
                <a:lnTo>
                  <a:pt x="21320" y="14834"/>
                </a:lnTo>
                <a:lnTo>
                  <a:pt x="18127" y="13074"/>
                </a:lnTo>
                <a:lnTo>
                  <a:pt x="21320" y="11313"/>
                </a:lnTo>
                <a:lnTo>
                  <a:pt x="21319" y="11310"/>
                </a:lnTo>
                <a:cubicBezTo>
                  <a:pt x="21484" y="11218"/>
                  <a:pt x="21600" y="11026"/>
                  <a:pt x="21600" y="10800"/>
                </a:cubicBezTo>
              </a:path>
            </a:pathLst>
          </a:custGeom>
          <a:solidFill>
            <a:srgbClr val="79886C"/>
          </a:solidFill>
          <a:ln w="12700">
            <a:miter lim="400000"/>
          </a:ln>
        </p:spPr>
        <p:txBody>
          <a:bodyPr lIns="19045" tIns="19045" rIns="19045" bIns="19045" anchor="ctr"/>
          <a:lstStyle/>
          <a:p>
            <a:pPr marL="0" marR="0" lvl="0" indent="0" algn="l" defTabSz="228600" rtl="0" eaLnBrk="1" fontAlgn="auto" latinLnBrk="0" hangingPunct="1">
              <a:lnSpc>
                <a:spcPct val="100000"/>
              </a:lnSpc>
              <a:spcBef>
                <a:spcPts val="0"/>
              </a:spcBef>
              <a:spcAft>
                <a:spcPts val="0"/>
              </a:spcAft>
              <a:buClrTx/>
              <a:buSzTx/>
              <a:buFontTx/>
              <a:buNone/>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1200" cap="none" spc="0" normalizeH="0" baseline="0" noProof="0">
              <a:ln>
                <a:noFill/>
              </a:ln>
              <a:solidFill>
                <a:schemeClr val="tx1">
                  <a:lumMod val="75000"/>
                  <a:lumOff val="25000"/>
                </a:schemeClr>
              </a:solidFill>
              <a:effectLst>
                <a:outerShdw blurRad="38100" dist="12700" dir="5400000" rotWithShape="0">
                  <a:srgbClr val="000000">
                    <a:alpha val="50000"/>
                  </a:srgbClr>
                </a:outerShdw>
              </a:effectLst>
              <a:uLnTx/>
              <a:uFillTx/>
              <a:latin typeface="书体坊郭小语钢笔楷体" panose="02010601030101010101" pitchFamily="2" charset="-122"/>
              <a:ea typeface="书体坊郭小语钢笔楷体" panose="02010601030101010101" pitchFamily="2" charset="-122"/>
              <a:sym typeface="Gill Sans"/>
            </a:endParaRPr>
          </a:p>
        </p:txBody>
      </p:sp>
      <p:sp>
        <p:nvSpPr>
          <p:cNvPr id="49" name="Shape 2547"/>
          <p:cNvSpPr/>
          <p:nvPr/>
        </p:nvSpPr>
        <p:spPr>
          <a:xfrm>
            <a:off x="6330950" y="526964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79886C"/>
          </a:solidFill>
          <a:ln w="12700">
            <a:miter lim="400000"/>
          </a:ln>
        </p:spPr>
        <p:txBody>
          <a:bodyPr lIns="19045" tIns="19045" rIns="19045" bIns="19045" anchor="ctr"/>
          <a:lstStyle/>
          <a:p>
            <a:pPr marL="0" marR="0" lvl="0" indent="0" algn="l" defTabSz="228600" rtl="0" eaLnBrk="1" fontAlgn="auto" latinLnBrk="0" hangingPunct="1">
              <a:lnSpc>
                <a:spcPct val="100000"/>
              </a:lnSpc>
              <a:spcBef>
                <a:spcPts val="0"/>
              </a:spcBef>
              <a:spcAft>
                <a:spcPts val="0"/>
              </a:spcAft>
              <a:buClrTx/>
              <a:buSzTx/>
              <a:buFontTx/>
              <a:buNone/>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1200" cap="none" spc="0" normalizeH="0" baseline="0" noProof="0">
              <a:ln>
                <a:noFill/>
              </a:ln>
              <a:solidFill>
                <a:schemeClr val="tx1">
                  <a:lumMod val="75000"/>
                  <a:lumOff val="25000"/>
                </a:schemeClr>
              </a:solidFill>
              <a:effectLst>
                <a:outerShdw blurRad="38100" dist="12700" dir="5400000" rotWithShape="0">
                  <a:srgbClr val="000000">
                    <a:alpha val="50000"/>
                  </a:srgbClr>
                </a:outerShdw>
              </a:effectLst>
              <a:uLnTx/>
              <a:uFillTx/>
              <a:latin typeface="书体坊郭小语钢笔楷体" panose="02010601030101010101" pitchFamily="2" charset="-122"/>
              <a:ea typeface="书体坊郭小语钢笔楷体" panose="02010601030101010101" pitchFamily="2" charset="-122"/>
              <a:sym typeface="Gill San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p:cTn id="17" dur="500" fill="hold"/>
                                        <p:tgtEl>
                                          <p:spTgt spid="36"/>
                                        </p:tgtEl>
                                        <p:attrNameLst>
                                          <p:attrName>ppt_w</p:attrName>
                                        </p:attrNameLst>
                                      </p:cBhvr>
                                      <p:tavLst>
                                        <p:tav tm="0">
                                          <p:val>
                                            <p:fltVal val="0"/>
                                          </p:val>
                                        </p:tav>
                                        <p:tav tm="100000">
                                          <p:val>
                                            <p:strVal val="#ppt_w"/>
                                          </p:val>
                                        </p:tav>
                                      </p:tavLst>
                                    </p:anim>
                                    <p:anim calcmode="lin" valueType="num">
                                      <p:cBhvr>
                                        <p:cTn id="18" dur="500" fill="hold"/>
                                        <p:tgtEl>
                                          <p:spTgt spid="36"/>
                                        </p:tgtEl>
                                        <p:attrNameLst>
                                          <p:attrName>ppt_h</p:attrName>
                                        </p:attrNameLst>
                                      </p:cBhvr>
                                      <p:tavLst>
                                        <p:tav tm="0">
                                          <p:val>
                                            <p:fltVal val="0"/>
                                          </p:val>
                                        </p:tav>
                                        <p:tav tm="100000">
                                          <p:val>
                                            <p:strVal val="#ppt_h"/>
                                          </p:val>
                                        </p:tav>
                                      </p:tavLst>
                                    </p:anim>
                                    <p:animEffect transition="in" filter="fade">
                                      <p:cBhvr>
                                        <p:cTn id="19" dur="500"/>
                                        <p:tgtEl>
                                          <p:spTgt spid="3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p:cTn id="22" dur="500" fill="hold"/>
                                        <p:tgtEl>
                                          <p:spTgt spid="37"/>
                                        </p:tgtEl>
                                        <p:attrNameLst>
                                          <p:attrName>ppt_w</p:attrName>
                                        </p:attrNameLst>
                                      </p:cBhvr>
                                      <p:tavLst>
                                        <p:tav tm="0">
                                          <p:val>
                                            <p:fltVal val="0"/>
                                          </p:val>
                                        </p:tav>
                                        <p:tav tm="100000">
                                          <p:val>
                                            <p:strVal val="#ppt_w"/>
                                          </p:val>
                                        </p:tav>
                                      </p:tavLst>
                                    </p:anim>
                                    <p:anim calcmode="lin" valueType="num">
                                      <p:cBhvr>
                                        <p:cTn id="23" dur="500" fill="hold"/>
                                        <p:tgtEl>
                                          <p:spTgt spid="37"/>
                                        </p:tgtEl>
                                        <p:attrNameLst>
                                          <p:attrName>ppt_h</p:attrName>
                                        </p:attrNameLst>
                                      </p:cBhvr>
                                      <p:tavLst>
                                        <p:tav tm="0">
                                          <p:val>
                                            <p:fltVal val="0"/>
                                          </p:val>
                                        </p:tav>
                                        <p:tav tm="100000">
                                          <p:val>
                                            <p:strVal val="#ppt_h"/>
                                          </p:val>
                                        </p:tav>
                                      </p:tavLst>
                                    </p:anim>
                                    <p:animEffect transition="in" filter="fade">
                                      <p:cBhvr>
                                        <p:cTn id="24" dur="500"/>
                                        <p:tgtEl>
                                          <p:spTgt spid="37"/>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anim calcmode="lin" valueType="num">
                                      <p:cBhvr additive="base">
                                        <p:cTn id="29" dur="500" fill="hold"/>
                                        <p:tgtEl>
                                          <p:spTgt spid="38"/>
                                        </p:tgtEl>
                                        <p:attrNameLst>
                                          <p:attrName>ppt_x</p:attrName>
                                        </p:attrNameLst>
                                      </p:cBhvr>
                                      <p:tavLst>
                                        <p:tav tm="0">
                                          <p:val>
                                            <p:strVal val="1+#ppt_w/2"/>
                                          </p:val>
                                        </p:tav>
                                        <p:tav tm="100000">
                                          <p:val>
                                            <p:strVal val="#ppt_x"/>
                                          </p:val>
                                        </p:tav>
                                      </p:tavLst>
                                    </p:anim>
                                    <p:anim calcmode="lin" valueType="num">
                                      <p:cBhvr additive="base">
                                        <p:cTn id="30" dur="500" fill="hold"/>
                                        <p:tgtEl>
                                          <p:spTgt spid="38"/>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 calcmode="lin" valueType="num">
                                      <p:cBhvr additive="base">
                                        <p:cTn id="33" dur="500" fill="hold"/>
                                        <p:tgtEl>
                                          <p:spTgt spid="39"/>
                                        </p:tgtEl>
                                        <p:attrNameLst>
                                          <p:attrName>ppt_x</p:attrName>
                                        </p:attrNameLst>
                                      </p:cBhvr>
                                      <p:tavLst>
                                        <p:tav tm="0">
                                          <p:val>
                                            <p:strVal val="1+#ppt_w/2"/>
                                          </p:val>
                                        </p:tav>
                                        <p:tav tm="100000">
                                          <p:val>
                                            <p:strVal val="#ppt_x"/>
                                          </p:val>
                                        </p:tav>
                                      </p:tavLst>
                                    </p:anim>
                                    <p:anim calcmode="lin" valueType="num">
                                      <p:cBhvr additive="base">
                                        <p:cTn id="34" dur="500" fill="hold"/>
                                        <p:tgtEl>
                                          <p:spTgt spid="39"/>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cBhvr additive="base">
                                        <p:cTn id="37" dur="500" fill="hold"/>
                                        <p:tgtEl>
                                          <p:spTgt spid="40"/>
                                        </p:tgtEl>
                                        <p:attrNameLst>
                                          <p:attrName>ppt_x</p:attrName>
                                        </p:attrNameLst>
                                      </p:cBhvr>
                                      <p:tavLst>
                                        <p:tav tm="0">
                                          <p:val>
                                            <p:strVal val="1+#ppt_w/2"/>
                                          </p:val>
                                        </p:tav>
                                        <p:tav tm="100000">
                                          <p:val>
                                            <p:strVal val="#ppt_x"/>
                                          </p:val>
                                        </p:tav>
                                      </p:tavLst>
                                    </p:anim>
                                    <p:anim calcmode="lin" valueType="num">
                                      <p:cBhvr additive="base">
                                        <p:cTn id="38" dur="500" fill="hold"/>
                                        <p:tgtEl>
                                          <p:spTgt spid="40"/>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anim calcmode="lin" valueType="num">
                                      <p:cBhvr additive="base">
                                        <p:cTn id="41" dur="500" fill="hold"/>
                                        <p:tgtEl>
                                          <p:spTgt spid="41"/>
                                        </p:tgtEl>
                                        <p:attrNameLst>
                                          <p:attrName>ppt_x</p:attrName>
                                        </p:attrNameLst>
                                      </p:cBhvr>
                                      <p:tavLst>
                                        <p:tav tm="0">
                                          <p:val>
                                            <p:strVal val="1+#ppt_w/2"/>
                                          </p:val>
                                        </p:tav>
                                        <p:tav tm="100000">
                                          <p:val>
                                            <p:strVal val="#ppt_x"/>
                                          </p:val>
                                        </p:tav>
                                      </p:tavLst>
                                    </p:anim>
                                    <p:anim calcmode="lin" valueType="num">
                                      <p:cBhvr additive="base">
                                        <p:cTn id="42" dur="500" fill="hold"/>
                                        <p:tgtEl>
                                          <p:spTgt spid="41"/>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anim calcmode="lin" valueType="num">
                                      <p:cBhvr additive="base">
                                        <p:cTn id="45" dur="500" fill="hold"/>
                                        <p:tgtEl>
                                          <p:spTgt spid="42"/>
                                        </p:tgtEl>
                                        <p:attrNameLst>
                                          <p:attrName>ppt_x</p:attrName>
                                        </p:attrNameLst>
                                      </p:cBhvr>
                                      <p:tavLst>
                                        <p:tav tm="0">
                                          <p:val>
                                            <p:strVal val="1+#ppt_w/2"/>
                                          </p:val>
                                        </p:tav>
                                        <p:tav tm="100000">
                                          <p:val>
                                            <p:strVal val="#ppt_x"/>
                                          </p:val>
                                        </p:tav>
                                      </p:tavLst>
                                    </p:anim>
                                    <p:anim calcmode="lin" valueType="num">
                                      <p:cBhvr additive="base">
                                        <p:cTn id="46" dur="500" fill="hold"/>
                                        <p:tgtEl>
                                          <p:spTgt spid="42"/>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anim calcmode="lin" valueType="num">
                                      <p:cBhvr additive="base">
                                        <p:cTn id="49" dur="500" fill="hold"/>
                                        <p:tgtEl>
                                          <p:spTgt spid="43"/>
                                        </p:tgtEl>
                                        <p:attrNameLst>
                                          <p:attrName>ppt_x</p:attrName>
                                        </p:attrNameLst>
                                      </p:cBhvr>
                                      <p:tavLst>
                                        <p:tav tm="0">
                                          <p:val>
                                            <p:strVal val="1+#ppt_w/2"/>
                                          </p:val>
                                        </p:tav>
                                        <p:tav tm="100000">
                                          <p:val>
                                            <p:strVal val="#ppt_x"/>
                                          </p:val>
                                        </p:tav>
                                      </p:tavLst>
                                    </p:anim>
                                    <p:anim calcmode="lin" valueType="num">
                                      <p:cBhvr additive="base">
                                        <p:cTn id="50" dur="500" fill="hold"/>
                                        <p:tgtEl>
                                          <p:spTgt spid="43"/>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44"/>
                                        </p:tgtEl>
                                        <p:attrNameLst>
                                          <p:attrName>style.visibility</p:attrName>
                                        </p:attrNameLst>
                                      </p:cBhvr>
                                      <p:to>
                                        <p:strVal val="visible"/>
                                      </p:to>
                                    </p:set>
                                    <p:anim calcmode="lin" valueType="num">
                                      <p:cBhvr additive="base">
                                        <p:cTn id="53" dur="500" fill="hold"/>
                                        <p:tgtEl>
                                          <p:spTgt spid="44"/>
                                        </p:tgtEl>
                                        <p:attrNameLst>
                                          <p:attrName>ppt_x</p:attrName>
                                        </p:attrNameLst>
                                      </p:cBhvr>
                                      <p:tavLst>
                                        <p:tav tm="0">
                                          <p:val>
                                            <p:strVal val="1+#ppt_w/2"/>
                                          </p:val>
                                        </p:tav>
                                        <p:tav tm="100000">
                                          <p:val>
                                            <p:strVal val="#ppt_x"/>
                                          </p:val>
                                        </p:tav>
                                      </p:tavLst>
                                    </p:anim>
                                    <p:anim calcmode="lin" valueType="num">
                                      <p:cBhvr additive="base">
                                        <p:cTn id="54" dur="500" fill="hold"/>
                                        <p:tgtEl>
                                          <p:spTgt spid="44"/>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45"/>
                                        </p:tgtEl>
                                        <p:attrNameLst>
                                          <p:attrName>style.visibility</p:attrName>
                                        </p:attrNameLst>
                                      </p:cBhvr>
                                      <p:to>
                                        <p:strVal val="visible"/>
                                      </p:to>
                                    </p:set>
                                    <p:anim calcmode="lin" valueType="num">
                                      <p:cBhvr additive="base">
                                        <p:cTn id="57" dur="500" fill="hold"/>
                                        <p:tgtEl>
                                          <p:spTgt spid="45"/>
                                        </p:tgtEl>
                                        <p:attrNameLst>
                                          <p:attrName>ppt_x</p:attrName>
                                        </p:attrNameLst>
                                      </p:cBhvr>
                                      <p:tavLst>
                                        <p:tav tm="0">
                                          <p:val>
                                            <p:strVal val="1+#ppt_w/2"/>
                                          </p:val>
                                        </p:tav>
                                        <p:tav tm="100000">
                                          <p:val>
                                            <p:strVal val="#ppt_x"/>
                                          </p:val>
                                        </p:tav>
                                      </p:tavLst>
                                    </p:anim>
                                    <p:anim calcmode="lin" valueType="num">
                                      <p:cBhvr additive="base">
                                        <p:cTn id="58" dur="500" fill="hold"/>
                                        <p:tgtEl>
                                          <p:spTgt spid="45"/>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anim calcmode="lin" valueType="num">
                                      <p:cBhvr additive="base">
                                        <p:cTn id="61" dur="500" fill="hold"/>
                                        <p:tgtEl>
                                          <p:spTgt spid="46"/>
                                        </p:tgtEl>
                                        <p:attrNameLst>
                                          <p:attrName>ppt_x</p:attrName>
                                        </p:attrNameLst>
                                      </p:cBhvr>
                                      <p:tavLst>
                                        <p:tav tm="0">
                                          <p:val>
                                            <p:strVal val="1+#ppt_w/2"/>
                                          </p:val>
                                        </p:tav>
                                        <p:tav tm="100000">
                                          <p:val>
                                            <p:strVal val="#ppt_x"/>
                                          </p:val>
                                        </p:tav>
                                      </p:tavLst>
                                    </p:anim>
                                    <p:anim calcmode="lin" valueType="num">
                                      <p:cBhvr additive="base">
                                        <p:cTn id="62" dur="500" fill="hold"/>
                                        <p:tgtEl>
                                          <p:spTgt spid="46"/>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 calcmode="lin" valueType="num">
                                      <p:cBhvr additive="base">
                                        <p:cTn id="65" dur="500" fill="hold"/>
                                        <p:tgtEl>
                                          <p:spTgt spid="47"/>
                                        </p:tgtEl>
                                        <p:attrNameLst>
                                          <p:attrName>ppt_x</p:attrName>
                                        </p:attrNameLst>
                                      </p:cBhvr>
                                      <p:tavLst>
                                        <p:tav tm="0">
                                          <p:val>
                                            <p:strVal val="1+#ppt_w/2"/>
                                          </p:val>
                                        </p:tav>
                                        <p:tav tm="100000">
                                          <p:val>
                                            <p:strVal val="#ppt_x"/>
                                          </p:val>
                                        </p:tav>
                                      </p:tavLst>
                                    </p:anim>
                                    <p:anim calcmode="lin" valueType="num">
                                      <p:cBhvr additive="base">
                                        <p:cTn id="66" dur="500" fill="hold"/>
                                        <p:tgtEl>
                                          <p:spTgt spid="47"/>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48"/>
                                        </p:tgtEl>
                                        <p:attrNameLst>
                                          <p:attrName>style.visibility</p:attrName>
                                        </p:attrNameLst>
                                      </p:cBhvr>
                                      <p:to>
                                        <p:strVal val="visible"/>
                                      </p:to>
                                    </p:set>
                                    <p:anim calcmode="lin" valueType="num">
                                      <p:cBhvr additive="base">
                                        <p:cTn id="69" dur="500" fill="hold"/>
                                        <p:tgtEl>
                                          <p:spTgt spid="48"/>
                                        </p:tgtEl>
                                        <p:attrNameLst>
                                          <p:attrName>ppt_x</p:attrName>
                                        </p:attrNameLst>
                                      </p:cBhvr>
                                      <p:tavLst>
                                        <p:tav tm="0">
                                          <p:val>
                                            <p:strVal val="1+#ppt_w/2"/>
                                          </p:val>
                                        </p:tav>
                                        <p:tav tm="100000">
                                          <p:val>
                                            <p:strVal val="#ppt_x"/>
                                          </p:val>
                                        </p:tav>
                                      </p:tavLst>
                                    </p:anim>
                                    <p:anim calcmode="lin" valueType="num">
                                      <p:cBhvr additive="base">
                                        <p:cTn id="70" dur="500" fill="hold"/>
                                        <p:tgtEl>
                                          <p:spTgt spid="48"/>
                                        </p:tgtEl>
                                        <p:attrNameLst>
                                          <p:attrName>ppt_y</p:attrName>
                                        </p:attrNameLst>
                                      </p:cBhvr>
                                      <p:tavLst>
                                        <p:tav tm="0">
                                          <p:val>
                                            <p:strVal val="#ppt_y"/>
                                          </p:val>
                                        </p:tav>
                                        <p:tav tm="100000">
                                          <p:val>
                                            <p:strVal val="#ppt_y"/>
                                          </p:val>
                                        </p:tav>
                                      </p:tavLst>
                                    </p:anim>
                                  </p:childTnLst>
                                </p:cTn>
                              </p:par>
                              <p:par>
                                <p:cTn id="71" presetID="2" presetClass="entr" presetSubtype="2" fill="hold" grpId="0" nodeType="withEffect">
                                  <p:stCondLst>
                                    <p:cond delay="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500" fill="hold"/>
                                        <p:tgtEl>
                                          <p:spTgt spid="49"/>
                                        </p:tgtEl>
                                        <p:attrNameLst>
                                          <p:attrName>ppt_x</p:attrName>
                                        </p:attrNameLst>
                                      </p:cBhvr>
                                      <p:tavLst>
                                        <p:tav tm="0">
                                          <p:val>
                                            <p:strVal val="1+#ppt_w/2"/>
                                          </p:val>
                                        </p:tav>
                                        <p:tav tm="100000">
                                          <p:val>
                                            <p:strVal val="#ppt_x"/>
                                          </p:val>
                                        </p:tav>
                                      </p:tavLst>
                                    </p:anim>
                                    <p:anim calcmode="lin" valueType="num">
                                      <p:cBhvr additive="base">
                                        <p:cTn id="74"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p:bldP spid="39" grpId="0"/>
      <p:bldP spid="40" grpId="0"/>
      <p:bldP spid="41" grpId="0"/>
      <p:bldP spid="42" grpId="0"/>
      <p:bldP spid="43" grpId="0"/>
      <p:bldP spid="44" grpId="0" bldLvl="0" animBg="1"/>
      <p:bldP spid="45" grpId="0" bldLvl="0" animBg="1"/>
      <p:bldP spid="46" grpId="0"/>
      <p:bldP spid="47" grpId="0"/>
      <p:bldP spid="48" grpId="0" bldLvl="0" animBg="1"/>
      <p:bldP spid="49"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592347" y="1653125"/>
            <a:ext cx="3719665" cy="34501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9900" b="1" dirty="0">
                <a:solidFill>
                  <a:srgbClr val="79886C"/>
                </a:solidFill>
                <a:latin typeface="书体坊郭小语钢笔楷体" panose="02010601030101010101" pitchFamily="2" charset="-122"/>
                <a:ea typeface="书体坊郭小语钢笔楷体" panose="02010601030101010101" pitchFamily="2" charset="-122"/>
              </a:rPr>
              <a:t>04</a:t>
            </a:r>
            <a:endParaRPr lang="zh-CN" altLang="en-US" sz="19900" b="1" dirty="0">
              <a:solidFill>
                <a:srgbClr val="79886C"/>
              </a:solidFill>
              <a:latin typeface="书体坊郭小语钢笔楷体" panose="02010601030101010101" pitchFamily="2" charset="-122"/>
              <a:ea typeface="书体坊郭小语钢笔楷体" panose="02010601030101010101" pitchFamily="2" charset="-122"/>
            </a:endParaRPr>
          </a:p>
        </p:txBody>
      </p:sp>
      <p:grpSp>
        <p:nvGrpSpPr>
          <p:cNvPr id="10" name="组合 9"/>
          <p:cNvGrpSpPr/>
          <p:nvPr/>
        </p:nvGrpSpPr>
        <p:grpSpPr>
          <a:xfrm>
            <a:off x="5428124" y="2718954"/>
            <a:ext cx="4022035" cy="1353185"/>
            <a:chOff x="6096000" y="3616932"/>
            <a:chExt cx="4022035" cy="1353185"/>
          </a:xfrm>
        </p:grpSpPr>
        <p:sp>
          <p:nvSpPr>
            <p:cNvPr id="11" name="文本框 10"/>
            <p:cNvSpPr txBox="1"/>
            <p:nvPr/>
          </p:nvSpPr>
          <p:spPr>
            <a:xfrm>
              <a:off x="6096000" y="3616932"/>
              <a:ext cx="2625477" cy="583565"/>
            </a:xfrm>
            <a:prstGeom prst="rect">
              <a:avLst/>
            </a:prstGeom>
            <a:noFill/>
          </p:spPr>
          <p:txBody>
            <a:bodyPr wrap="square" rtlCol="0">
              <a:spAutoFit/>
            </a:bodyPr>
            <a:lstStyle/>
            <a:p>
              <a:r>
                <a:rPr lang="zh-CN" altLang="en-US" sz="3200" dirty="0">
                  <a:latin typeface="书体坊郭小语钢笔楷体" panose="02010601030101010101" pitchFamily="2" charset="-122"/>
                  <a:ea typeface="书体坊郭小语钢笔楷体" panose="02010601030101010101" pitchFamily="2" charset="-122"/>
                </a:rPr>
                <a:t>创新点和</a:t>
              </a:r>
              <a:r>
                <a:rPr lang="zh-CN" altLang="en-US" sz="3200" dirty="0">
                  <a:latin typeface="书体坊郭小语钢笔楷体" panose="02010601030101010101" pitchFamily="2" charset="-122"/>
                  <a:ea typeface="书体坊郭小语钢笔楷体" panose="02010601030101010101" pitchFamily="2" charset="-122"/>
                </a:rPr>
                <a:t>特色</a:t>
              </a:r>
              <a:endParaRPr lang="zh-CN" altLang="en-US" sz="3200" dirty="0">
                <a:latin typeface="书体坊郭小语钢笔楷体" panose="02010601030101010101" pitchFamily="2" charset="-122"/>
                <a:ea typeface="书体坊郭小语钢笔楷体" panose="02010601030101010101" pitchFamily="2" charset="-122"/>
              </a:endParaRPr>
            </a:p>
          </p:txBody>
        </p:sp>
        <p:sp>
          <p:nvSpPr>
            <p:cNvPr id="12" name="文本框 11"/>
            <p:cNvSpPr txBox="1"/>
            <p:nvPr/>
          </p:nvSpPr>
          <p:spPr>
            <a:xfrm>
              <a:off x="6096000" y="4201707"/>
              <a:ext cx="3390790" cy="398780"/>
            </a:xfrm>
            <a:prstGeom prst="rect">
              <a:avLst/>
            </a:prstGeom>
            <a:noFill/>
          </p:spPr>
          <p:txBody>
            <a:bodyPr wrap="square" rtlCol="0">
              <a:spAutoFit/>
            </a:bodyPr>
            <a:lstStyle/>
            <a:p>
              <a:endParaRPr lang="zh-CN" altLang="en-US" sz="20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13" name="文本框 12"/>
            <p:cNvSpPr txBox="1"/>
            <p:nvPr/>
          </p:nvSpPr>
          <p:spPr>
            <a:xfrm>
              <a:off x="6096000" y="4601817"/>
              <a:ext cx="4022035" cy="368300"/>
            </a:xfrm>
            <a:prstGeom prst="rect">
              <a:avLst/>
            </a:prstGeom>
            <a:noFill/>
          </p:spPr>
          <p:txBody>
            <a:bodyPr wrap="square" rtlCol="0">
              <a:spAutoFit/>
            </a:bodyPr>
            <a:lstStyle/>
            <a:p>
              <a:pPr>
                <a:lnSpc>
                  <a:spcPct val="150000"/>
                </a:lnSpc>
              </a:pPr>
              <a:endParaRPr lang="zh-CN" altLang="en-US" sz="1200" dirty="0">
                <a:latin typeface="书体坊郭小语钢笔楷体" panose="02010601030101010101" pitchFamily="2" charset="-122"/>
                <a:ea typeface="书体坊郭小语钢笔楷体" panose="02010601030101010101" pitchFamily="2" charset="-122"/>
              </a:endParaRPr>
            </a:p>
          </p:txBody>
        </p:sp>
      </p:grpSp>
      <p:cxnSp>
        <p:nvCxnSpPr>
          <p:cNvPr id="14" name="直接连接符 13"/>
          <p:cNvCxnSpPr/>
          <p:nvPr/>
        </p:nvCxnSpPr>
        <p:spPr>
          <a:xfrm>
            <a:off x="5428124" y="3303729"/>
            <a:ext cx="5695260"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p:cNvGrpSpPr/>
          <p:nvPr/>
        </p:nvGrpSpPr>
        <p:grpSpPr>
          <a:xfrm>
            <a:off x="1402279" y="271539"/>
            <a:ext cx="4421499" cy="1039053"/>
            <a:chOff x="627579" y="610573"/>
            <a:chExt cx="4421499" cy="1039053"/>
          </a:xfrm>
        </p:grpSpPr>
        <p:sp>
          <p:nvSpPr>
            <p:cNvPr id="63" name="矩形 62"/>
            <p:cNvSpPr/>
            <p:nvPr/>
          </p:nvSpPr>
          <p:spPr>
            <a:xfrm>
              <a:off x="627580" y="610573"/>
              <a:ext cx="4160320" cy="870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创新点和</a:t>
              </a:r>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特色</a:t>
              </a:r>
              <a:endParaRPr lang="zh-CN" altLang="en-US" sz="3600" dirty="0">
                <a:solidFill>
                  <a:srgbClr val="79886C"/>
                </a:solidFill>
                <a:latin typeface="书体坊郭小语钢笔楷体" panose="02010601030101010101" pitchFamily="2" charset="-122"/>
                <a:ea typeface="书体坊郭小语钢笔楷体" panose="02010601030101010101" pitchFamily="2" charset="-122"/>
              </a:endParaRPr>
            </a:p>
          </p:txBody>
        </p:sp>
        <p:sp>
          <p:nvSpPr>
            <p:cNvPr id="64" name="文本框 63"/>
            <p:cNvSpPr txBox="1"/>
            <p:nvPr/>
          </p:nvSpPr>
          <p:spPr>
            <a:xfrm>
              <a:off x="627579" y="1327681"/>
              <a:ext cx="4421499" cy="321945"/>
            </a:xfrm>
            <a:prstGeom prst="rect">
              <a:avLst/>
            </a:prstGeom>
            <a:noFill/>
          </p:spPr>
          <p:txBody>
            <a:bodyPr wrap="square" rtlCol="0">
              <a:spAutoFit/>
            </a:bodyPr>
            <a:lstStyle/>
            <a:p>
              <a:pPr>
                <a:lnSpc>
                  <a:spcPct val="150000"/>
                </a:lnSpc>
              </a:pPr>
              <a:endParaRPr lang="zh-CN" altLang="en-US" sz="1000" dirty="0">
                <a:solidFill>
                  <a:schemeClr val="tx1">
                    <a:lumMod val="75000"/>
                    <a:lumOff val="25000"/>
                  </a:schemeClr>
                </a:solidFill>
              </a:endParaRPr>
            </a:p>
          </p:txBody>
        </p:sp>
      </p:grpSp>
      <p:cxnSp>
        <p:nvCxnSpPr>
          <p:cNvPr id="65" name="直接连接符 64"/>
          <p:cNvCxnSpPr/>
          <p:nvPr/>
        </p:nvCxnSpPr>
        <p:spPr>
          <a:xfrm>
            <a:off x="1528760" y="988647"/>
            <a:ext cx="10421941"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cxnSp>
        <p:nvCxnSpPr>
          <p:cNvPr id="66" name="Straight Connector 86"/>
          <p:cNvCxnSpPr/>
          <p:nvPr/>
        </p:nvCxnSpPr>
        <p:spPr>
          <a:xfrm flipH="1">
            <a:off x="6238219" y="2365312"/>
            <a:ext cx="635" cy="3312795"/>
          </a:xfrm>
          <a:prstGeom prst="line">
            <a:avLst/>
          </a:prstGeom>
          <a:ln w="12700">
            <a:solidFill>
              <a:srgbClr val="79886C"/>
            </a:solidFill>
          </a:ln>
        </p:spPr>
        <p:style>
          <a:lnRef idx="1">
            <a:schemeClr val="accent1"/>
          </a:lnRef>
          <a:fillRef idx="0">
            <a:schemeClr val="accent1"/>
          </a:fillRef>
          <a:effectRef idx="0">
            <a:schemeClr val="accent1"/>
          </a:effectRef>
          <a:fontRef idx="minor">
            <a:schemeClr val="tx1"/>
          </a:fontRef>
        </p:style>
      </p:cxnSp>
      <p:sp>
        <p:nvSpPr>
          <p:cNvPr id="67" name="Subtitle 2"/>
          <p:cNvSpPr txBox="1"/>
          <p:nvPr/>
        </p:nvSpPr>
        <p:spPr>
          <a:xfrm>
            <a:off x="3885720" y="3496272"/>
            <a:ext cx="2116652" cy="1920875"/>
          </a:xfrm>
          <a:prstGeom prst="rect">
            <a:avLst/>
          </a:prstGeom>
        </p:spPr>
        <p:txBody>
          <a:bodyPr vert="horz" wrap="square" lIns="108745" tIns="54373" rIns="108745" bIns="54373"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marL="0" marR="0" lvl="0" indent="0" algn="ctr" defTabSz="543560" rtl="0" eaLnBrk="1" fontAlgn="auto" latinLnBrk="0" hangingPunct="1">
              <a:lnSpc>
                <a:spcPts val="2020"/>
              </a:lnSpc>
              <a:spcBef>
                <a:spcPct val="20000"/>
              </a:spcBef>
              <a:spcAft>
                <a:spcPts val="0"/>
              </a:spcAft>
              <a:buClrTx/>
              <a:buSzTx/>
              <a:buFont typeface="Arial" panose="020B0604020202020204"/>
              <a:buNone/>
              <a:defRPr/>
            </a:pPr>
            <a:r>
              <a:rPr kumimoji="0" lang="en-US" sz="20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Light" charset="0"/>
              </a:rPr>
              <a:t>系统可以实时记录和更新学生的综测评分，学生和</a:t>
            </a:r>
            <a:r>
              <a:rPr kumimoji="0" lang="zh-CN" altLang="en-US" sz="20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Light" charset="0"/>
              </a:rPr>
              <a:t>辅导员</a:t>
            </a:r>
            <a:r>
              <a:rPr kumimoji="0" lang="en-US" sz="20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Light" charset="0"/>
              </a:rPr>
              <a:t>可以随时查看最新的评分结果，并及时获得反馈和建议。</a:t>
            </a:r>
            <a:endParaRPr kumimoji="0" lang="en-US" sz="20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Light" charset="0"/>
            </a:endParaRPr>
          </a:p>
        </p:txBody>
      </p:sp>
      <p:sp>
        <p:nvSpPr>
          <p:cNvPr id="68" name="TextBox 75"/>
          <p:cNvSpPr txBox="1"/>
          <p:nvPr/>
        </p:nvSpPr>
        <p:spPr>
          <a:xfrm>
            <a:off x="3767658" y="3072558"/>
            <a:ext cx="2325370" cy="460375"/>
          </a:xfrm>
          <a:prstGeom prst="rect">
            <a:avLst/>
          </a:prstGeom>
          <a:noFill/>
        </p:spPr>
        <p:txBody>
          <a:bodyPr wrap="square"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SemiBold" charset="0"/>
              </a:rPr>
              <a:t>实时更新和反馈</a:t>
            </a:r>
            <a:endParaRPr kumimoji="0" lang="en-US" sz="2400" b="1"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SemiBold" charset="0"/>
            </a:endParaRPr>
          </a:p>
        </p:txBody>
      </p:sp>
      <p:sp>
        <p:nvSpPr>
          <p:cNvPr id="69" name="Subtitle 2"/>
          <p:cNvSpPr txBox="1"/>
          <p:nvPr/>
        </p:nvSpPr>
        <p:spPr>
          <a:xfrm>
            <a:off x="6447728" y="3479836"/>
            <a:ext cx="2116652" cy="2179955"/>
          </a:xfrm>
          <a:prstGeom prst="rect">
            <a:avLst/>
          </a:prstGeom>
        </p:spPr>
        <p:txBody>
          <a:bodyPr vert="horz" wrap="square" lIns="108745" tIns="54373" rIns="108745" bIns="54373"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marL="0" marR="0" lvl="0" indent="0" algn="ctr" defTabSz="543560" rtl="0" eaLnBrk="1" fontAlgn="auto" latinLnBrk="0" hangingPunct="1">
              <a:lnSpc>
                <a:spcPts val="2020"/>
              </a:lnSpc>
              <a:spcBef>
                <a:spcPct val="20000"/>
              </a:spcBef>
              <a:spcAft>
                <a:spcPts val="0"/>
              </a:spcAft>
              <a:buClrTx/>
              <a:buSzTx/>
              <a:buFont typeface="Arial" panose="020B0604020202020204"/>
              <a:buNone/>
              <a:defRPr/>
            </a:pPr>
            <a:r>
              <a:rPr kumimoji="0" lang="en-US" sz="20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Light" charset="0"/>
              </a:rPr>
              <a:t>系统可以将学生的综测评分以可视化的方式呈现，例如生成图表、报告等，使学生和</a:t>
            </a:r>
            <a:r>
              <a:rPr kumimoji="0" lang="zh-CN" altLang="en-US" sz="20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Light" charset="0"/>
              </a:rPr>
              <a:t>辅导员</a:t>
            </a:r>
            <a:r>
              <a:rPr kumimoji="0" lang="en-US" sz="20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Light" charset="0"/>
              </a:rPr>
              <a:t>更容易理解和分析学生的综合表现。</a:t>
            </a:r>
            <a:endParaRPr kumimoji="0" lang="en-US" sz="20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Light" charset="0"/>
            </a:endParaRPr>
          </a:p>
        </p:txBody>
      </p:sp>
      <p:sp>
        <p:nvSpPr>
          <p:cNvPr id="70" name="TextBox 77"/>
          <p:cNvSpPr txBox="1"/>
          <p:nvPr/>
        </p:nvSpPr>
        <p:spPr>
          <a:xfrm>
            <a:off x="6247163" y="3056122"/>
            <a:ext cx="2631440" cy="460375"/>
          </a:xfrm>
          <a:prstGeom prst="rect">
            <a:avLst/>
          </a:prstGeom>
          <a:noFill/>
        </p:spPr>
        <p:txBody>
          <a:bodyPr wrap="square"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SemiBold" charset="0"/>
              </a:rPr>
              <a:t>数据可视化和报告</a:t>
            </a:r>
            <a:endParaRPr kumimoji="0" lang="en-US" sz="2400" b="1"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SemiBold" charset="0"/>
            </a:endParaRPr>
          </a:p>
        </p:txBody>
      </p:sp>
      <p:sp>
        <p:nvSpPr>
          <p:cNvPr id="71" name="Subtitle 2"/>
          <p:cNvSpPr txBox="1"/>
          <p:nvPr/>
        </p:nvSpPr>
        <p:spPr>
          <a:xfrm>
            <a:off x="1200170" y="3533176"/>
            <a:ext cx="2116652" cy="1920875"/>
          </a:xfrm>
          <a:prstGeom prst="rect">
            <a:avLst/>
          </a:prstGeom>
        </p:spPr>
        <p:txBody>
          <a:bodyPr vert="horz" wrap="square" lIns="108745" tIns="54373" rIns="108745" bIns="54373"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marL="0" marR="0" lvl="0" indent="0" algn="ctr" defTabSz="543560" rtl="0" eaLnBrk="1" fontAlgn="auto" latinLnBrk="0" hangingPunct="1">
              <a:lnSpc>
                <a:spcPts val="2020"/>
              </a:lnSpc>
              <a:spcBef>
                <a:spcPct val="20000"/>
              </a:spcBef>
              <a:spcAft>
                <a:spcPts val="0"/>
              </a:spcAft>
              <a:buClrTx/>
              <a:buSzTx/>
              <a:buFont typeface="Arial" panose="020B0604020202020204"/>
              <a:buNone/>
              <a:defRPr/>
            </a:pPr>
            <a:r>
              <a:rPr kumimoji="0" lang="en-US" sz="20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Light" charset="0"/>
              </a:rPr>
              <a:t>系统可以根据学校或教育机构的要求，自定义评价体系和评分规则，以适应不同学校的需求和特点。</a:t>
            </a:r>
            <a:endParaRPr kumimoji="0" lang="en-US" sz="20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Light" charset="0"/>
            </a:endParaRPr>
          </a:p>
        </p:txBody>
      </p:sp>
      <p:sp>
        <p:nvSpPr>
          <p:cNvPr id="72" name="TextBox 79"/>
          <p:cNvSpPr txBox="1"/>
          <p:nvPr/>
        </p:nvSpPr>
        <p:spPr>
          <a:xfrm>
            <a:off x="1101668" y="3056122"/>
            <a:ext cx="2325370" cy="460375"/>
          </a:xfrm>
          <a:prstGeom prst="rect">
            <a:avLst/>
          </a:prstGeom>
          <a:noFill/>
        </p:spPr>
        <p:txBody>
          <a:bodyPr wrap="square"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SemiBold" charset="0"/>
              </a:rPr>
              <a:t>自定义评价体系</a:t>
            </a:r>
            <a:endParaRPr kumimoji="0" lang="en-US" sz="2400" b="1"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SemiBold" charset="0"/>
            </a:endParaRPr>
          </a:p>
        </p:txBody>
      </p:sp>
      <p:sp>
        <p:nvSpPr>
          <p:cNvPr id="73" name="Shape 2525"/>
          <p:cNvSpPr/>
          <p:nvPr/>
        </p:nvSpPr>
        <p:spPr>
          <a:xfrm>
            <a:off x="2014615" y="2349817"/>
            <a:ext cx="495655" cy="495655"/>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rgbClr val="79886C"/>
          </a:solidFill>
          <a:ln w="12700">
            <a:miter lim="400000"/>
          </a:ln>
        </p:spPr>
        <p:txBody>
          <a:bodyPr lIns="19045" tIns="19045" rIns="19045" bIns="19045" anchor="ctr"/>
          <a:lstStyle/>
          <a:p>
            <a:pPr marL="0" marR="0" lvl="0" indent="0" algn="l" defTabSz="228600" rtl="0" eaLnBrk="1" fontAlgn="auto" latinLnBrk="0" hangingPunct="1">
              <a:lnSpc>
                <a:spcPct val="100000"/>
              </a:lnSpc>
              <a:spcBef>
                <a:spcPts val="0"/>
              </a:spcBef>
              <a:spcAft>
                <a:spcPts val="0"/>
              </a:spcAft>
              <a:buClrTx/>
              <a:buSzTx/>
              <a:buFontTx/>
              <a:buNone/>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1200" cap="none" spc="0" normalizeH="0" baseline="0" noProof="0">
              <a:ln>
                <a:noFill/>
              </a:ln>
              <a:solidFill>
                <a:srgbClr val="79886C"/>
              </a:solidFill>
              <a:effectLst>
                <a:outerShdw blurRad="38100" dist="12700" dir="5400000" rotWithShape="0">
                  <a:srgbClr val="000000">
                    <a:alpha val="50000"/>
                  </a:srgbClr>
                </a:outerShdw>
              </a:effectLst>
              <a:uLnTx/>
              <a:uFillTx/>
              <a:latin typeface="Gill Sans"/>
              <a:sym typeface="Gill Sans"/>
            </a:endParaRPr>
          </a:p>
        </p:txBody>
      </p:sp>
      <p:sp>
        <p:nvSpPr>
          <p:cNvPr id="74" name="Shape 2547"/>
          <p:cNvSpPr/>
          <p:nvPr/>
        </p:nvSpPr>
        <p:spPr>
          <a:xfrm>
            <a:off x="4672666" y="2365312"/>
            <a:ext cx="495655" cy="495655"/>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79886C"/>
          </a:solidFill>
          <a:ln w="12700">
            <a:miter lim="400000"/>
          </a:ln>
        </p:spPr>
        <p:txBody>
          <a:bodyPr lIns="19045" tIns="19045" rIns="19045" bIns="19045" anchor="ctr"/>
          <a:lstStyle/>
          <a:p>
            <a:pPr marL="0" marR="0" lvl="0" indent="0" algn="l" defTabSz="228600" rtl="0" eaLnBrk="1" fontAlgn="auto" latinLnBrk="0" hangingPunct="1">
              <a:lnSpc>
                <a:spcPct val="100000"/>
              </a:lnSpc>
              <a:spcBef>
                <a:spcPts val="0"/>
              </a:spcBef>
              <a:spcAft>
                <a:spcPts val="0"/>
              </a:spcAft>
              <a:buClrTx/>
              <a:buSzTx/>
              <a:buFontTx/>
              <a:buNone/>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1200" cap="none" spc="0" normalizeH="0" baseline="0" noProof="0">
              <a:ln>
                <a:noFill/>
              </a:ln>
              <a:solidFill>
                <a:srgbClr val="79886C"/>
              </a:solidFill>
              <a:effectLst>
                <a:outerShdw blurRad="38100" dist="12700" dir="5400000" rotWithShape="0">
                  <a:srgbClr val="000000">
                    <a:alpha val="50000"/>
                  </a:srgbClr>
                </a:outerShdw>
              </a:effectLst>
              <a:uLnTx/>
              <a:uFillTx/>
              <a:latin typeface="Gill Sans"/>
              <a:sym typeface="Gill Sans"/>
            </a:endParaRPr>
          </a:p>
        </p:txBody>
      </p:sp>
      <p:sp>
        <p:nvSpPr>
          <p:cNvPr id="75" name="Shape 2554"/>
          <p:cNvSpPr/>
          <p:nvPr/>
        </p:nvSpPr>
        <p:spPr>
          <a:xfrm>
            <a:off x="7258226" y="2375045"/>
            <a:ext cx="495655" cy="450596"/>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rgbClr val="79886C"/>
          </a:solidFill>
          <a:ln w="12700">
            <a:miter lim="400000"/>
          </a:ln>
        </p:spPr>
        <p:txBody>
          <a:bodyPr lIns="19045" tIns="19045" rIns="19045" bIns="19045" anchor="ctr"/>
          <a:lstStyle/>
          <a:p>
            <a:pPr marL="0" marR="0" lvl="0" indent="0" algn="l" defTabSz="228600" rtl="0" eaLnBrk="1" fontAlgn="auto" latinLnBrk="0" hangingPunct="1">
              <a:lnSpc>
                <a:spcPct val="100000"/>
              </a:lnSpc>
              <a:spcBef>
                <a:spcPts val="0"/>
              </a:spcBef>
              <a:spcAft>
                <a:spcPts val="0"/>
              </a:spcAft>
              <a:buClrTx/>
              <a:buSzTx/>
              <a:buFontTx/>
              <a:buNone/>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1200" cap="none" spc="0" normalizeH="0" baseline="0" noProof="0">
              <a:ln>
                <a:noFill/>
              </a:ln>
              <a:solidFill>
                <a:srgbClr val="79886C"/>
              </a:solidFill>
              <a:effectLst>
                <a:outerShdw blurRad="38100" dist="12700" dir="5400000" rotWithShape="0">
                  <a:srgbClr val="000000">
                    <a:alpha val="50000"/>
                  </a:srgbClr>
                </a:outerShdw>
              </a:effectLst>
              <a:uLnTx/>
              <a:uFillTx/>
              <a:latin typeface="Gill Sans"/>
              <a:sym typeface="Gill Sans"/>
            </a:endParaRPr>
          </a:p>
        </p:txBody>
      </p:sp>
      <p:sp>
        <p:nvSpPr>
          <p:cNvPr id="76" name="Shape 2587"/>
          <p:cNvSpPr/>
          <p:nvPr/>
        </p:nvSpPr>
        <p:spPr>
          <a:xfrm>
            <a:off x="9946361" y="2408097"/>
            <a:ext cx="495655" cy="495655"/>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79886C"/>
          </a:solidFill>
          <a:ln w="12700">
            <a:miter lim="400000"/>
          </a:ln>
        </p:spPr>
        <p:txBody>
          <a:bodyPr lIns="19045" tIns="19045" rIns="19045" bIns="19045" anchor="ctr"/>
          <a:lstStyle/>
          <a:p>
            <a:pPr marL="0" marR="0" lvl="0" indent="0" algn="l" defTabSz="228600" rtl="0" eaLnBrk="1" fontAlgn="auto" latinLnBrk="0" hangingPunct="1">
              <a:lnSpc>
                <a:spcPct val="100000"/>
              </a:lnSpc>
              <a:spcBef>
                <a:spcPts val="0"/>
              </a:spcBef>
              <a:spcAft>
                <a:spcPts val="0"/>
              </a:spcAft>
              <a:buClrTx/>
              <a:buSzTx/>
              <a:buFontTx/>
              <a:buNone/>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1200" cap="none" spc="0" normalizeH="0" baseline="0" noProof="0">
              <a:ln>
                <a:noFill/>
              </a:ln>
              <a:solidFill>
                <a:srgbClr val="79886C"/>
              </a:solidFill>
              <a:effectLst>
                <a:outerShdw blurRad="38100" dist="12700" dir="5400000" rotWithShape="0">
                  <a:srgbClr val="000000">
                    <a:alpha val="50000"/>
                  </a:srgbClr>
                </a:outerShdw>
              </a:effectLst>
              <a:uLnTx/>
              <a:uFillTx/>
              <a:latin typeface="Gill Sans"/>
              <a:sym typeface="Gill Sans"/>
            </a:endParaRPr>
          </a:p>
        </p:txBody>
      </p:sp>
      <p:sp>
        <p:nvSpPr>
          <p:cNvPr id="77" name="Subtitle 2"/>
          <p:cNvSpPr txBox="1"/>
          <p:nvPr/>
        </p:nvSpPr>
        <p:spPr>
          <a:xfrm>
            <a:off x="9178630" y="3755426"/>
            <a:ext cx="2116652" cy="1402715"/>
          </a:xfrm>
          <a:prstGeom prst="rect">
            <a:avLst/>
          </a:prstGeom>
        </p:spPr>
        <p:txBody>
          <a:bodyPr vert="horz" wrap="square" lIns="108745" tIns="54373" rIns="108745" bIns="54373"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marL="0" marR="0" lvl="0" indent="0" algn="ctr" defTabSz="543560" rtl="0" eaLnBrk="1" fontAlgn="auto" latinLnBrk="0" hangingPunct="1">
              <a:lnSpc>
                <a:spcPts val="2020"/>
              </a:lnSpc>
              <a:spcBef>
                <a:spcPct val="20000"/>
              </a:spcBef>
              <a:spcAft>
                <a:spcPts val="0"/>
              </a:spcAft>
              <a:buClrTx/>
              <a:buSzTx/>
              <a:buFont typeface="Arial" panose="020B0604020202020204"/>
              <a:buNone/>
              <a:defRPr/>
            </a:pPr>
            <a:r>
              <a:rPr kumimoji="0" lang="zh-CN" altLang="en-US" sz="20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Light" charset="0"/>
              </a:rPr>
              <a:t>当学生的挂科率达到一定值时，系统会自动将该学生设置为学业预警状态。</a:t>
            </a:r>
            <a:endParaRPr kumimoji="0" lang="zh-CN" altLang="en-US" sz="2000" b="0"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Light" charset="0"/>
            </a:endParaRPr>
          </a:p>
        </p:txBody>
      </p:sp>
      <p:sp>
        <p:nvSpPr>
          <p:cNvPr id="78" name="TextBox 85"/>
          <p:cNvSpPr txBox="1"/>
          <p:nvPr/>
        </p:nvSpPr>
        <p:spPr>
          <a:xfrm>
            <a:off x="8715089" y="3056122"/>
            <a:ext cx="3243580" cy="460375"/>
          </a:xfrm>
          <a:prstGeom prst="rect">
            <a:avLst/>
          </a:prstGeom>
          <a:noFill/>
        </p:spPr>
        <p:txBody>
          <a:bodyPr wrap="square"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SemiBold" charset="0"/>
              </a:rPr>
              <a:t>反馈学生学习信息</a:t>
            </a:r>
            <a:endParaRPr kumimoji="0" lang="zh-CN" altLang="en-US" sz="2400" b="1" i="0" u="none" strike="noStrike" kern="1200" cap="none" spc="0" normalizeH="0" baseline="0" noProof="0" dirty="0">
              <a:ln>
                <a:noFill/>
              </a:ln>
              <a:solidFill>
                <a:schemeClr val="tx1">
                  <a:lumMod val="75000"/>
                  <a:lumOff val="25000"/>
                </a:schemeClr>
              </a:solidFill>
              <a:effectLst/>
              <a:uLnTx/>
              <a:uFillTx/>
              <a:latin typeface="书体坊郭小语钢笔楷体" panose="02010601030101010101" pitchFamily="2" charset="-122"/>
              <a:ea typeface="书体坊郭小语钢笔楷体" panose="02010601030101010101" pitchFamily="2" charset="-122"/>
              <a:cs typeface="Poppins SemiBold" charset="0"/>
            </a:endParaRPr>
          </a:p>
        </p:txBody>
      </p:sp>
      <p:cxnSp>
        <p:nvCxnSpPr>
          <p:cNvPr id="79" name="Straight Connector 87"/>
          <p:cNvCxnSpPr/>
          <p:nvPr/>
        </p:nvCxnSpPr>
        <p:spPr>
          <a:xfrm flipH="1">
            <a:off x="8869057" y="2365312"/>
            <a:ext cx="5080" cy="3354705"/>
          </a:xfrm>
          <a:prstGeom prst="line">
            <a:avLst/>
          </a:prstGeom>
          <a:ln w="12700">
            <a:solidFill>
              <a:srgbClr val="79886C"/>
            </a:solidFill>
          </a:ln>
        </p:spPr>
        <p:style>
          <a:lnRef idx="1">
            <a:schemeClr val="accent1"/>
          </a:lnRef>
          <a:fillRef idx="0">
            <a:schemeClr val="accent1"/>
          </a:fillRef>
          <a:effectRef idx="0">
            <a:schemeClr val="accent1"/>
          </a:effectRef>
          <a:fontRef idx="minor">
            <a:schemeClr val="tx1"/>
          </a:fontRef>
        </p:style>
      </p:cxnSp>
      <p:cxnSp>
        <p:nvCxnSpPr>
          <p:cNvPr id="80" name="Straight Connector 88"/>
          <p:cNvCxnSpPr/>
          <p:nvPr/>
        </p:nvCxnSpPr>
        <p:spPr>
          <a:xfrm flipH="1">
            <a:off x="3600489" y="2365312"/>
            <a:ext cx="1270" cy="3377565"/>
          </a:xfrm>
          <a:prstGeom prst="line">
            <a:avLst/>
          </a:prstGeom>
          <a:ln w="12700">
            <a:solidFill>
              <a:srgbClr val="7988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barn(inVertical)">
                                      <p:cBhvr>
                                        <p:cTn id="7" dur="500"/>
                                        <p:tgtEl>
                                          <p:spTgt spid="6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7"/>
                                        </p:tgtEl>
                                        <p:attrNameLst>
                                          <p:attrName>style.visibility</p:attrName>
                                        </p:attrNameLst>
                                      </p:cBhvr>
                                      <p:to>
                                        <p:strVal val="visible"/>
                                      </p:to>
                                    </p:set>
                                    <p:animEffect transition="in" filter="barn(inVertical)">
                                      <p:cBhvr>
                                        <p:cTn id="10" dur="500"/>
                                        <p:tgtEl>
                                          <p:spTgt spid="6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barn(inVertical)">
                                      <p:cBhvr>
                                        <p:cTn id="13" dur="500"/>
                                        <p:tgtEl>
                                          <p:spTgt spid="6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barn(inVertical)">
                                      <p:cBhvr>
                                        <p:cTn id="16" dur="500"/>
                                        <p:tgtEl>
                                          <p:spTgt spid="69"/>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animEffect transition="in" filter="barn(inVertical)">
                                      <p:cBhvr>
                                        <p:cTn id="19" dur="500"/>
                                        <p:tgtEl>
                                          <p:spTgt spid="70"/>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barn(inVertical)">
                                      <p:cBhvr>
                                        <p:cTn id="22" dur="500"/>
                                        <p:tgtEl>
                                          <p:spTgt spid="71"/>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72"/>
                                        </p:tgtEl>
                                        <p:attrNameLst>
                                          <p:attrName>style.visibility</p:attrName>
                                        </p:attrNameLst>
                                      </p:cBhvr>
                                      <p:to>
                                        <p:strVal val="visible"/>
                                      </p:to>
                                    </p:set>
                                    <p:animEffect transition="in" filter="barn(inVertical)">
                                      <p:cBhvr>
                                        <p:cTn id="25" dur="500"/>
                                        <p:tgtEl>
                                          <p:spTgt spid="72"/>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73"/>
                                        </p:tgtEl>
                                        <p:attrNameLst>
                                          <p:attrName>style.visibility</p:attrName>
                                        </p:attrNameLst>
                                      </p:cBhvr>
                                      <p:to>
                                        <p:strVal val="visible"/>
                                      </p:to>
                                    </p:set>
                                    <p:animEffect transition="in" filter="barn(inVertical)">
                                      <p:cBhvr>
                                        <p:cTn id="28" dur="500"/>
                                        <p:tgtEl>
                                          <p:spTgt spid="73"/>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74"/>
                                        </p:tgtEl>
                                        <p:attrNameLst>
                                          <p:attrName>style.visibility</p:attrName>
                                        </p:attrNameLst>
                                      </p:cBhvr>
                                      <p:to>
                                        <p:strVal val="visible"/>
                                      </p:to>
                                    </p:set>
                                    <p:animEffect transition="in" filter="barn(inVertical)">
                                      <p:cBhvr>
                                        <p:cTn id="31" dur="500"/>
                                        <p:tgtEl>
                                          <p:spTgt spid="74"/>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75"/>
                                        </p:tgtEl>
                                        <p:attrNameLst>
                                          <p:attrName>style.visibility</p:attrName>
                                        </p:attrNameLst>
                                      </p:cBhvr>
                                      <p:to>
                                        <p:strVal val="visible"/>
                                      </p:to>
                                    </p:set>
                                    <p:animEffect transition="in" filter="barn(inVertical)">
                                      <p:cBhvr>
                                        <p:cTn id="34" dur="500"/>
                                        <p:tgtEl>
                                          <p:spTgt spid="75"/>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76"/>
                                        </p:tgtEl>
                                        <p:attrNameLst>
                                          <p:attrName>style.visibility</p:attrName>
                                        </p:attrNameLst>
                                      </p:cBhvr>
                                      <p:to>
                                        <p:strVal val="visible"/>
                                      </p:to>
                                    </p:set>
                                    <p:animEffect transition="in" filter="barn(inVertical)">
                                      <p:cBhvr>
                                        <p:cTn id="37" dur="500"/>
                                        <p:tgtEl>
                                          <p:spTgt spid="76"/>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77"/>
                                        </p:tgtEl>
                                        <p:attrNameLst>
                                          <p:attrName>style.visibility</p:attrName>
                                        </p:attrNameLst>
                                      </p:cBhvr>
                                      <p:to>
                                        <p:strVal val="visible"/>
                                      </p:to>
                                    </p:set>
                                    <p:animEffect transition="in" filter="barn(inVertical)">
                                      <p:cBhvr>
                                        <p:cTn id="40" dur="500"/>
                                        <p:tgtEl>
                                          <p:spTgt spid="77"/>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78"/>
                                        </p:tgtEl>
                                        <p:attrNameLst>
                                          <p:attrName>style.visibility</p:attrName>
                                        </p:attrNameLst>
                                      </p:cBhvr>
                                      <p:to>
                                        <p:strVal val="visible"/>
                                      </p:to>
                                    </p:set>
                                    <p:animEffect transition="in" filter="barn(inVertical)">
                                      <p:cBhvr>
                                        <p:cTn id="43" dur="500"/>
                                        <p:tgtEl>
                                          <p:spTgt spid="78"/>
                                        </p:tgtEl>
                                      </p:cBhvr>
                                    </p:animEffect>
                                  </p:childTnLst>
                                </p:cTn>
                              </p:par>
                              <p:par>
                                <p:cTn id="44" presetID="16" presetClass="entr" presetSubtype="21" fill="hold" nodeType="withEffect">
                                  <p:stCondLst>
                                    <p:cond delay="0"/>
                                  </p:stCondLst>
                                  <p:childTnLst>
                                    <p:set>
                                      <p:cBhvr>
                                        <p:cTn id="45" dur="1" fill="hold">
                                          <p:stCondLst>
                                            <p:cond delay="0"/>
                                          </p:stCondLst>
                                        </p:cTn>
                                        <p:tgtEl>
                                          <p:spTgt spid="79"/>
                                        </p:tgtEl>
                                        <p:attrNameLst>
                                          <p:attrName>style.visibility</p:attrName>
                                        </p:attrNameLst>
                                      </p:cBhvr>
                                      <p:to>
                                        <p:strVal val="visible"/>
                                      </p:to>
                                    </p:set>
                                    <p:animEffect transition="in" filter="barn(inVertical)">
                                      <p:cBhvr>
                                        <p:cTn id="46" dur="500"/>
                                        <p:tgtEl>
                                          <p:spTgt spid="79"/>
                                        </p:tgtEl>
                                      </p:cBhvr>
                                    </p:animEffect>
                                  </p:childTnLst>
                                </p:cTn>
                              </p:par>
                              <p:par>
                                <p:cTn id="47" presetID="16" presetClass="entr" presetSubtype="21"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animEffect transition="in" filter="barn(inVertical)">
                                      <p:cBhvr>
                                        <p:cTn id="49"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69" grpId="0"/>
      <p:bldP spid="70" grpId="0"/>
      <p:bldP spid="71" grpId="0"/>
      <p:bldP spid="72" grpId="0"/>
      <p:bldP spid="73" grpId="0" bldLvl="0" animBg="1"/>
      <p:bldP spid="74" grpId="0" bldLvl="0" animBg="1"/>
      <p:bldP spid="75" grpId="0" bldLvl="0" animBg="1"/>
      <p:bldP spid="76" grpId="0" bldLvl="0" animBg="1"/>
      <p:bldP spid="77" grpId="0"/>
      <p:bldP spid="78"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2460932" y="2675389"/>
            <a:ext cx="8819536" cy="1200329"/>
          </a:xfrm>
          <a:prstGeom prst="rect">
            <a:avLst/>
          </a:prstGeom>
          <a:noFill/>
        </p:spPr>
        <p:txBody>
          <a:bodyPr wrap="square" rtlCol="0">
            <a:spAutoFit/>
          </a:bodyPr>
          <a:lstStyle/>
          <a:p>
            <a:pPr algn="ctr">
              <a:tabLst>
                <a:tab pos="5108575" algn="l"/>
              </a:tabLst>
            </a:pPr>
            <a:r>
              <a:rPr lang="en-US" altLang="zh-CN" sz="7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Thank you</a:t>
            </a:r>
            <a:endParaRPr lang="zh-CN" altLang="en-US" sz="7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7" name="文本框 6"/>
          <p:cNvSpPr txBox="1"/>
          <p:nvPr/>
        </p:nvSpPr>
        <p:spPr>
          <a:xfrm>
            <a:off x="4683279" y="3936233"/>
            <a:ext cx="4374843" cy="461665"/>
          </a:xfrm>
          <a:prstGeom prst="rect">
            <a:avLst/>
          </a:prstGeom>
          <a:noFill/>
        </p:spPr>
        <p:txBody>
          <a:bodyPr wrap="square" rtlCol="0">
            <a:spAutoFit/>
          </a:bodyPr>
          <a:lstStyle/>
          <a:p>
            <a:pPr algn="ctr">
              <a:tabLst>
                <a:tab pos="5108575" algn="l"/>
              </a:tabLst>
            </a:pPr>
            <a:r>
              <a:rPr lang="zh-CN" altLang="en-US" sz="2400" dirty="0">
                <a:solidFill>
                  <a:schemeClr val="tx1">
                    <a:lumMod val="85000"/>
                    <a:lumOff val="15000"/>
                  </a:schemeClr>
                </a:solidFill>
                <a:latin typeface="书体坊郭小语钢笔楷体" panose="02010601030101010101" pitchFamily="2" charset="-122"/>
                <a:ea typeface="书体坊郭小语钢笔楷体" panose="02010601030101010101" pitchFamily="2" charset="-122"/>
              </a:rPr>
              <a:t>谢</a:t>
            </a:r>
            <a:r>
              <a:rPr lang="zh-CN" altLang="en-US" sz="2400" dirty="0" smtClean="0">
                <a:solidFill>
                  <a:schemeClr val="tx1">
                    <a:lumMod val="85000"/>
                    <a:lumOff val="15000"/>
                  </a:schemeClr>
                </a:solidFill>
                <a:latin typeface="书体坊郭小语钢笔楷体" panose="02010601030101010101" pitchFamily="2" charset="-122"/>
                <a:ea typeface="书体坊郭小语钢笔楷体" panose="02010601030101010101" pitchFamily="2" charset="-122"/>
              </a:rPr>
              <a:t>谢</a:t>
            </a:r>
            <a:r>
              <a:rPr lang="zh-CN" altLang="en-US" sz="2400" dirty="0">
                <a:solidFill>
                  <a:schemeClr val="tx1">
                    <a:lumMod val="85000"/>
                    <a:lumOff val="15000"/>
                  </a:schemeClr>
                </a:solidFill>
                <a:latin typeface="书体坊郭小语钢笔楷体" panose="02010601030101010101" pitchFamily="2" charset="-122"/>
                <a:ea typeface="书体坊郭小语钢笔楷体" panose="02010601030101010101" pitchFamily="2" charset="-122"/>
              </a:rPr>
              <a:t>观看</a:t>
            </a:r>
            <a:endParaRPr lang="zh-CN" altLang="en-US" sz="2400" dirty="0">
              <a:solidFill>
                <a:schemeClr val="tx1">
                  <a:lumMod val="85000"/>
                  <a:lumOff val="15000"/>
                </a:schemeClr>
              </a:solidFill>
              <a:latin typeface="书体坊郭小语钢笔楷体" panose="02010601030101010101" pitchFamily="2" charset="-122"/>
              <a:ea typeface="书体坊郭小语钢笔楷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2160987" y="2110240"/>
            <a:ext cx="9060513" cy="3798017"/>
            <a:chOff x="921907" y="1698321"/>
            <a:chExt cx="9060513" cy="3798017"/>
          </a:xfrm>
        </p:grpSpPr>
        <p:grpSp>
          <p:nvGrpSpPr>
            <p:cNvPr id="29" name="组合 28"/>
            <p:cNvGrpSpPr/>
            <p:nvPr/>
          </p:nvGrpSpPr>
          <p:grpSpPr>
            <a:xfrm>
              <a:off x="921907" y="1698321"/>
              <a:ext cx="4265543" cy="2067338"/>
              <a:chOff x="921907" y="1698321"/>
              <a:chExt cx="4265543" cy="2067338"/>
            </a:xfrm>
          </p:grpSpPr>
          <p:sp>
            <p:nvSpPr>
              <p:cNvPr id="4" name="矩形 3"/>
              <p:cNvSpPr/>
              <p:nvPr/>
            </p:nvSpPr>
            <p:spPr>
              <a:xfrm>
                <a:off x="921907" y="1698321"/>
                <a:ext cx="2067338" cy="2067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dirty="0">
                    <a:solidFill>
                      <a:srgbClr val="79886C"/>
                    </a:solidFill>
                    <a:latin typeface="MNgaiHK-Bold" panose="00000800000000000000" pitchFamily="50" charset="-128"/>
                    <a:ea typeface="MNgaiHK-Bold" panose="00000800000000000000" pitchFamily="50" charset="-128"/>
                  </a:rPr>
                  <a:t>01</a:t>
                </a:r>
                <a:endParaRPr lang="zh-CN" altLang="en-US" sz="6600" b="1" dirty="0">
                  <a:solidFill>
                    <a:srgbClr val="79886C"/>
                  </a:solidFill>
                  <a:latin typeface="MNgaiHK-Bold" panose="00000800000000000000" pitchFamily="50" charset="-128"/>
                  <a:ea typeface="MNgaiHK-Bold" panose="00000800000000000000" pitchFamily="50" charset="-128"/>
                </a:endParaRPr>
              </a:p>
            </p:txBody>
          </p:sp>
          <p:sp>
            <p:nvSpPr>
              <p:cNvPr id="11" name="文本框 10"/>
              <p:cNvSpPr txBox="1"/>
              <p:nvPr/>
            </p:nvSpPr>
            <p:spPr>
              <a:xfrm>
                <a:off x="2561973" y="2399567"/>
                <a:ext cx="2625477" cy="521970"/>
              </a:xfrm>
              <a:prstGeom prst="rect">
                <a:avLst/>
              </a:prstGeom>
              <a:noFill/>
            </p:spPr>
            <p:txBody>
              <a:bodyPr wrap="square" rtlCol="0">
                <a:spAutoFit/>
              </a:bodyPr>
              <a:lstStyle/>
              <a:p>
                <a:r>
                  <a:rPr lang="zh-CN" altLang="en-US" sz="2800" dirty="0">
                    <a:solidFill>
                      <a:schemeClr val="tx1">
                        <a:lumMod val="65000"/>
                        <a:lumOff val="35000"/>
                      </a:schemeClr>
                    </a:solidFill>
                    <a:latin typeface="书体坊郭小语钢笔楷体" panose="02010601030101010101" pitchFamily="2" charset="-122"/>
                    <a:ea typeface="书体坊郭小语钢笔楷体" panose="02010601030101010101" pitchFamily="2" charset="-122"/>
                  </a:rPr>
                  <a:t>选题动机</a:t>
                </a:r>
                <a:endParaRPr lang="zh-CN" altLang="en-US" sz="2800" dirty="0">
                  <a:solidFill>
                    <a:schemeClr val="tx1">
                      <a:lumMod val="65000"/>
                      <a:lumOff val="35000"/>
                    </a:schemeClr>
                  </a:solidFill>
                  <a:latin typeface="书体坊郭小语钢笔楷体" panose="02010601030101010101" pitchFamily="2" charset="-122"/>
                  <a:ea typeface="书体坊郭小语钢笔楷体" panose="02010601030101010101" pitchFamily="2" charset="-122"/>
                </a:endParaRPr>
              </a:p>
            </p:txBody>
          </p:sp>
        </p:grpSp>
        <p:grpSp>
          <p:nvGrpSpPr>
            <p:cNvPr id="30" name="组合 29"/>
            <p:cNvGrpSpPr/>
            <p:nvPr/>
          </p:nvGrpSpPr>
          <p:grpSpPr>
            <a:xfrm>
              <a:off x="5658731" y="1698321"/>
              <a:ext cx="4323689" cy="2067338"/>
              <a:chOff x="6374350" y="1698321"/>
              <a:chExt cx="4323689" cy="2067338"/>
            </a:xfrm>
          </p:grpSpPr>
          <p:sp>
            <p:nvSpPr>
              <p:cNvPr id="6" name="矩形 5"/>
              <p:cNvSpPr/>
              <p:nvPr/>
            </p:nvSpPr>
            <p:spPr>
              <a:xfrm>
                <a:off x="6374350" y="1698321"/>
                <a:ext cx="2067338" cy="2067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dirty="0">
                    <a:solidFill>
                      <a:srgbClr val="79886C"/>
                    </a:solidFill>
                    <a:latin typeface="MNgaiHK-Bold" panose="00000800000000000000" pitchFamily="50" charset="-128"/>
                    <a:ea typeface="MNgaiHK-Bold" panose="00000800000000000000" pitchFamily="50" charset="-128"/>
                  </a:rPr>
                  <a:t>02</a:t>
                </a:r>
                <a:endParaRPr lang="zh-CN" altLang="en-US" sz="6600" b="1" dirty="0">
                  <a:solidFill>
                    <a:srgbClr val="79886C"/>
                  </a:solidFill>
                  <a:latin typeface="MNgaiHK-Bold" panose="00000800000000000000" pitchFamily="50" charset="-128"/>
                  <a:ea typeface="MNgaiHK-Bold" panose="00000800000000000000" pitchFamily="50" charset="-128"/>
                </a:endParaRPr>
              </a:p>
            </p:txBody>
          </p:sp>
          <p:sp>
            <p:nvSpPr>
              <p:cNvPr id="14" name="文本框 13"/>
              <p:cNvSpPr txBox="1"/>
              <p:nvPr/>
            </p:nvSpPr>
            <p:spPr>
              <a:xfrm>
                <a:off x="8072562" y="2406343"/>
                <a:ext cx="2625477" cy="1012460"/>
              </a:xfrm>
              <a:prstGeom prst="rect">
                <a:avLst/>
              </a:prstGeom>
              <a:noFill/>
            </p:spPr>
            <p:txBody>
              <a:bodyPr wrap="square" rtlCol="0">
                <a:spAutoFit/>
              </a:bodyPr>
              <a:lstStyle/>
              <a:p>
                <a:r>
                  <a:rPr lang="zh-CN" altLang="en-US" sz="2800" dirty="0">
                    <a:solidFill>
                      <a:schemeClr val="tx1">
                        <a:lumMod val="65000"/>
                        <a:lumOff val="35000"/>
                      </a:schemeClr>
                    </a:solidFill>
                    <a:latin typeface="书体坊郭小语钢笔楷体" panose="02010601030101010101" pitchFamily="2" charset="-122"/>
                    <a:ea typeface="书体坊郭小语钢笔楷体" panose="02010601030101010101" pitchFamily="2" charset="-122"/>
                  </a:rPr>
                  <a:t>软件功能</a:t>
                </a:r>
                <a:endParaRPr lang="zh-CN" altLang="en-US" sz="2800" dirty="0">
                  <a:solidFill>
                    <a:schemeClr val="tx1">
                      <a:lumMod val="65000"/>
                      <a:lumOff val="35000"/>
                    </a:schemeClr>
                  </a:solidFill>
                  <a:latin typeface="书体坊郭小语钢笔楷体" panose="02010601030101010101" pitchFamily="2" charset="-122"/>
                  <a:ea typeface="书体坊郭小语钢笔楷体" panose="02010601030101010101" pitchFamily="2" charset="-122"/>
                </a:endParaRPr>
              </a:p>
            </p:txBody>
          </p:sp>
        </p:grpSp>
        <p:grpSp>
          <p:nvGrpSpPr>
            <p:cNvPr id="27" name="组合 26"/>
            <p:cNvGrpSpPr/>
            <p:nvPr/>
          </p:nvGrpSpPr>
          <p:grpSpPr>
            <a:xfrm>
              <a:off x="921907" y="3429000"/>
              <a:ext cx="4265543" cy="2067338"/>
              <a:chOff x="921907" y="3925957"/>
              <a:chExt cx="4265543" cy="2067338"/>
            </a:xfrm>
          </p:grpSpPr>
          <p:sp>
            <p:nvSpPr>
              <p:cNvPr id="5" name="矩形 4"/>
              <p:cNvSpPr/>
              <p:nvPr/>
            </p:nvSpPr>
            <p:spPr>
              <a:xfrm>
                <a:off x="921907" y="3925957"/>
                <a:ext cx="2067338" cy="2067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dirty="0">
                    <a:solidFill>
                      <a:srgbClr val="79886C"/>
                    </a:solidFill>
                    <a:latin typeface="MNgaiHK-Bold" panose="00000800000000000000" pitchFamily="50" charset="-128"/>
                    <a:ea typeface="MNgaiHK-Bold" panose="00000800000000000000" pitchFamily="50" charset="-128"/>
                  </a:rPr>
                  <a:t>03</a:t>
                </a:r>
                <a:endParaRPr lang="zh-CN" altLang="en-US" sz="6600" b="1" dirty="0">
                  <a:solidFill>
                    <a:srgbClr val="79886C"/>
                  </a:solidFill>
                  <a:latin typeface="MNgaiHK-Bold" panose="00000800000000000000" pitchFamily="50" charset="-128"/>
                  <a:ea typeface="MNgaiHK-Bold" panose="00000800000000000000" pitchFamily="50" charset="-128"/>
                </a:endParaRPr>
              </a:p>
            </p:txBody>
          </p:sp>
          <p:sp>
            <p:nvSpPr>
              <p:cNvPr id="17" name="文本框 16"/>
              <p:cNvSpPr txBox="1"/>
              <p:nvPr/>
            </p:nvSpPr>
            <p:spPr>
              <a:xfrm>
                <a:off x="2561973" y="4593300"/>
                <a:ext cx="2625477" cy="609428"/>
              </a:xfrm>
              <a:prstGeom prst="rect">
                <a:avLst/>
              </a:prstGeom>
              <a:noFill/>
            </p:spPr>
            <p:txBody>
              <a:bodyPr wrap="square" rtlCol="0">
                <a:spAutoFit/>
              </a:bodyPr>
              <a:lstStyle/>
              <a:p>
                <a:r>
                  <a:rPr lang="zh-CN" altLang="en-US" sz="2800" dirty="0">
                    <a:solidFill>
                      <a:schemeClr val="tx1">
                        <a:lumMod val="65000"/>
                        <a:lumOff val="35000"/>
                      </a:schemeClr>
                    </a:solidFill>
                    <a:latin typeface="书体坊郭小语钢笔楷体" panose="02010601030101010101" pitchFamily="2" charset="-122"/>
                    <a:ea typeface="书体坊郭小语钢笔楷体" panose="02010601030101010101" pitchFamily="2" charset="-122"/>
                  </a:rPr>
                  <a:t>技术路线</a:t>
                </a:r>
                <a:endParaRPr lang="zh-CN" altLang="en-US" sz="2800" dirty="0">
                  <a:solidFill>
                    <a:schemeClr val="tx1">
                      <a:lumMod val="65000"/>
                      <a:lumOff val="35000"/>
                    </a:schemeClr>
                  </a:solidFill>
                  <a:latin typeface="书体坊郭小语钢笔楷体" panose="02010601030101010101" pitchFamily="2" charset="-122"/>
                  <a:ea typeface="书体坊郭小语钢笔楷体" panose="02010601030101010101" pitchFamily="2" charset="-122"/>
                </a:endParaRPr>
              </a:p>
            </p:txBody>
          </p:sp>
        </p:grpSp>
        <p:grpSp>
          <p:nvGrpSpPr>
            <p:cNvPr id="28" name="组合 27"/>
            <p:cNvGrpSpPr/>
            <p:nvPr/>
          </p:nvGrpSpPr>
          <p:grpSpPr>
            <a:xfrm>
              <a:off x="5658731" y="3429000"/>
              <a:ext cx="4323689" cy="2067338"/>
              <a:chOff x="6374350" y="3925957"/>
              <a:chExt cx="4323689" cy="2067338"/>
            </a:xfrm>
          </p:grpSpPr>
          <p:sp>
            <p:nvSpPr>
              <p:cNvPr id="7" name="矩形 6"/>
              <p:cNvSpPr/>
              <p:nvPr/>
            </p:nvSpPr>
            <p:spPr>
              <a:xfrm>
                <a:off x="6374350" y="3925957"/>
                <a:ext cx="2067338" cy="2067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dirty="0">
                    <a:solidFill>
                      <a:srgbClr val="79886C"/>
                    </a:solidFill>
                    <a:latin typeface="MNgaiHK-Bold" panose="00000800000000000000" pitchFamily="50" charset="-128"/>
                    <a:ea typeface="MNgaiHK-Bold" panose="00000800000000000000" pitchFamily="50" charset="-128"/>
                  </a:rPr>
                  <a:t>04</a:t>
                </a:r>
                <a:endParaRPr lang="zh-CN" altLang="en-US" sz="6600" b="1" dirty="0">
                  <a:solidFill>
                    <a:srgbClr val="79886C"/>
                  </a:solidFill>
                  <a:latin typeface="MNgaiHK-Bold" panose="00000800000000000000" pitchFamily="50" charset="-128"/>
                  <a:ea typeface="MNgaiHK-Bold" panose="00000800000000000000" pitchFamily="50" charset="-128"/>
                </a:endParaRPr>
              </a:p>
            </p:txBody>
          </p:sp>
          <p:sp>
            <p:nvSpPr>
              <p:cNvPr id="20" name="文本框 19"/>
              <p:cNvSpPr txBox="1"/>
              <p:nvPr/>
            </p:nvSpPr>
            <p:spPr>
              <a:xfrm>
                <a:off x="8072562" y="4593300"/>
                <a:ext cx="2625477" cy="521970"/>
              </a:xfrm>
              <a:prstGeom prst="rect">
                <a:avLst/>
              </a:prstGeom>
              <a:noFill/>
            </p:spPr>
            <p:txBody>
              <a:bodyPr wrap="square" rtlCol="0">
                <a:spAutoFit/>
              </a:bodyPr>
              <a:lstStyle/>
              <a:p>
                <a:r>
                  <a:rPr lang="zh-CN" altLang="en-US" sz="2800" dirty="0">
                    <a:solidFill>
                      <a:schemeClr val="tx1">
                        <a:lumMod val="65000"/>
                        <a:lumOff val="35000"/>
                      </a:schemeClr>
                    </a:solidFill>
                    <a:latin typeface="书体坊郭小语钢笔楷体" panose="02010601030101010101" pitchFamily="2" charset="-122"/>
                    <a:ea typeface="书体坊郭小语钢笔楷体" panose="02010601030101010101" pitchFamily="2" charset="-122"/>
                  </a:rPr>
                  <a:t>创新点和</a:t>
                </a:r>
                <a:r>
                  <a:rPr lang="zh-CN" altLang="en-US" sz="2800" dirty="0">
                    <a:solidFill>
                      <a:schemeClr val="tx1">
                        <a:lumMod val="65000"/>
                        <a:lumOff val="35000"/>
                      </a:schemeClr>
                    </a:solidFill>
                    <a:latin typeface="书体坊郭小语钢笔楷体" panose="02010601030101010101" pitchFamily="2" charset="-122"/>
                    <a:ea typeface="书体坊郭小语钢笔楷体" panose="02010601030101010101" pitchFamily="2" charset="-122"/>
                  </a:rPr>
                  <a:t>特色</a:t>
                </a:r>
                <a:endParaRPr lang="zh-CN" altLang="en-US" sz="2800" dirty="0">
                  <a:solidFill>
                    <a:schemeClr val="tx1">
                      <a:lumMod val="65000"/>
                      <a:lumOff val="35000"/>
                    </a:schemeClr>
                  </a:solidFill>
                  <a:latin typeface="书体坊郭小语钢笔楷体" panose="02010601030101010101" pitchFamily="2" charset="-122"/>
                  <a:ea typeface="书体坊郭小语钢笔楷体" panose="02010601030101010101" pitchFamily="2" charset="-122"/>
                </a:endParaRPr>
              </a:p>
            </p:txBody>
          </p:sp>
        </p:grpSp>
      </p:grpSp>
      <p:grpSp>
        <p:nvGrpSpPr>
          <p:cNvPr id="36" name="组合 35"/>
          <p:cNvGrpSpPr/>
          <p:nvPr/>
        </p:nvGrpSpPr>
        <p:grpSpPr>
          <a:xfrm>
            <a:off x="2557979" y="766839"/>
            <a:ext cx="4421499" cy="1026353"/>
            <a:chOff x="627579" y="623273"/>
            <a:chExt cx="4421499" cy="1026353"/>
          </a:xfrm>
        </p:grpSpPr>
        <p:sp>
          <p:nvSpPr>
            <p:cNvPr id="33" name="矩形 32"/>
            <p:cNvSpPr/>
            <p:nvPr/>
          </p:nvSpPr>
          <p:spPr>
            <a:xfrm>
              <a:off x="627580" y="623273"/>
              <a:ext cx="3348073" cy="870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目录</a:t>
              </a:r>
              <a:endParaRPr lang="zh-CN" altLang="en-US" sz="3600" dirty="0">
                <a:solidFill>
                  <a:srgbClr val="79886C"/>
                </a:solidFill>
                <a:latin typeface="书体坊郭小语钢笔楷体" panose="02010601030101010101" pitchFamily="2" charset="-122"/>
                <a:ea typeface="书体坊郭小语钢笔楷体" panose="02010601030101010101" pitchFamily="2" charset="-122"/>
              </a:endParaRPr>
            </a:p>
          </p:txBody>
        </p:sp>
        <p:sp>
          <p:nvSpPr>
            <p:cNvPr id="34" name="文本框 33"/>
            <p:cNvSpPr txBox="1"/>
            <p:nvPr/>
          </p:nvSpPr>
          <p:spPr>
            <a:xfrm>
              <a:off x="627579" y="1327681"/>
              <a:ext cx="4421499" cy="321945"/>
            </a:xfrm>
            <a:prstGeom prst="rect">
              <a:avLst/>
            </a:prstGeom>
            <a:noFill/>
          </p:spPr>
          <p:txBody>
            <a:bodyPr wrap="square" rtlCol="0">
              <a:spAutoFit/>
            </a:bodyPr>
            <a:lstStyle/>
            <a:p>
              <a:pPr>
                <a:lnSpc>
                  <a:spcPct val="150000"/>
                </a:lnSpc>
              </a:pPr>
              <a:endParaRPr lang="zh-CN" altLang="en-US" sz="10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grpSp>
      <p:cxnSp>
        <p:nvCxnSpPr>
          <p:cNvPr id="25" name="直接连接符 24"/>
          <p:cNvCxnSpPr/>
          <p:nvPr/>
        </p:nvCxnSpPr>
        <p:spPr>
          <a:xfrm>
            <a:off x="2557979" y="2186440"/>
            <a:ext cx="8688921"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21375" y="1653125"/>
            <a:ext cx="3719665" cy="34501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9900" b="1" dirty="0">
                <a:solidFill>
                  <a:srgbClr val="79886C"/>
                </a:solidFill>
                <a:latin typeface="书体坊郭小语钢笔楷体" panose="02010601030101010101" pitchFamily="2" charset="-122"/>
                <a:ea typeface="书体坊郭小语钢笔楷体" panose="02010601030101010101" pitchFamily="2" charset="-122"/>
              </a:rPr>
              <a:t>01</a:t>
            </a:r>
            <a:endParaRPr lang="zh-CN" altLang="en-US" sz="19900" b="1" dirty="0">
              <a:solidFill>
                <a:srgbClr val="79886C"/>
              </a:solidFill>
              <a:latin typeface="书体坊郭小语钢笔楷体" panose="02010601030101010101" pitchFamily="2" charset="-122"/>
              <a:ea typeface="书体坊郭小语钢笔楷体" panose="02010601030101010101" pitchFamily="2" charset="-122"/>
            </a:endParaRPr>
          </a:p>
        </p:txBody>
      </p:sp>
      <p:grpSp>
        <p:nvGrpSpPr>
          <p:cNvPr id="8" name="组合 7"/>
          <p:cNvGrpSpPr/>
          <p:nvPr/>
        </p:nvGrpSpPr>
        <p:grpSpPr>
          <a:xfrm>
            <a:off x="5341040" y="2718954"/>
            <a:ext cx="3390790" cy="983555"/>
            <a:chOff x="6096000" y="3616932"/>
            <a:chExt cx="3390790" cy="983555"/>
          </a:xfrm>
        </p:grpSpPr>
        <p:sp>
          <p:nvSpPr>
            <p:cNvPr id="3" name="文本框 2"/>
            <p:cNvSpPr txBox="1"/>
            <p:nvPr/>
          </p:nvSpPr>
          <p:spPr>
            <a:xfrm>
              <a:off x="6096000" y="3616932"/>
              <a:ext cx="2625477" cy="583565"/>
            </a:xfrm>
            <a:prstGeom prst="rect">
              <a:avLst/>
            </a:prstGeom>
            <a:noFill/>
          </p:spPr>
          <p:txBody>
            <a:bodyPr wrap="square" rtlCol="0">
              <a:spAutoFit/>
            </a:bodyPr>
            <a:lstStyle/>
            <a:p>
              <a:r>
                <a:rPr lang="zh-CN" altLang="en-US" sz="3200" dirty="0">
                  <a:latin typeface="书体坊郭小语钢笔楷体" panose="02010601030101010101" pitchFamily="2" charset="-122"/>
                  <a:ea typeface="书体坊郭小语钢笔楷体" panose="02010601030101010101" pitchFamily="2" charset="-122"/>
                </a:rPr>
                <a:t>选题</a:t>
              </a:r>
              <a:r>
                <a:rPr lang="zh-CN" altLang="en-US" sz="3200" dirty="0">
                  <a:latin typeface="书体坊郭小语钢笔楷体" panose="02010601030101010101" pitchFamily="2" charset="-122"/>
                  <a:ea typeface="书体坊郭小语钢笔楷体" panose="02010601030101010101" pitchFamily="2" charset="-122"/>
                </a:rPr>
                <a:t>动机</a:t>
              </a:r>
              <a:endParaRPr lang="zh-CN" altLang="en-US" sz="3200" dirty="0">
                <a:latin typeface="书体坊郭小语钢笔楷体" panose="02010601030101010101" pitchFamily="2" charset="-122"/>
                <a:ea typeface="书体坊郭小语钢笔楷体" panose="02010601030101010101" pitchFamily="2" charset="-122"/>
              </a:endParaRPr>
            </a:p>
          </p:txBody>
        </p:sp>
        <p:sp>
          <p:nvSpPr>
            <p:cNvPr id="4" name="文本框 3"/>
            <p:cNvSpPr txBox="1"/>
            <p:nvPr/>
          </p:nvSpPr>
          <p:spPr>
            <a:xfrm>
              <a:off x="6096000" y="4201707"/>
              <a:ext cx="3390790" cy="398780"/>
            </a:xfrm>
            <a:prstGeom prst="rect">
              <a:avLst/>
            </a:prstGeom>
            <a:noFill/>
          </p:spPr>
          <p:txBody>
            <a:bodyPr wrap="square" rtlCol="0">
              <a:spAutoFit/>
            </a:bodyPr>
            <a:lstStyle/>
            <a:p>
              <a:endParaRPr lang="zh-CN" altLang="en-US" sz="20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grpSp>
      <p:cxnSp>
        <p:nvCxnSpPr>
          <p:cNvPr id="10" name="直接连接符 9"/>
          <p:cNvCxnSpPr/>
          <p:nvPr/>
        </p:nvCxnSpPr>
        <p:spPr>
          <a:xfrm>
            <a:off x="5341040" y="3303729"/>
            <a:ext cx="5695260"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椭圆 24"/>
          <p:cNvSpPr/>
          <p:nvPr/>
        </p:nvSpPr>
        <p:spPr>
          <a:xfrm>
            <a:off x="1539555" y="3719576"/>
            <a:ext cx="621692" cy="621692"/>
          </a:xfrm>
          <a:prstGeom prst="ellipse">
            <a:avLst/>
          </a:prstGeom>
          <a:solidFill>
            <a:srgbClr val="798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书体坊郭小语钢笔楷体" panose="02010601030101010101" pitchFamily="2" charset="-122"/>
              <a:ea typeface="书体坊郭小语钢笔楷体" panose="02010601030101010101" pitchFamily="2" charset="-122"/>
            </a:endParaRPr>
          </a:p>
        </p:txBody>
      </p:sp>
      <p:sp>
        <p:nvSpPr>
          <p:cNvPr id="24" name="椭圆 23"/>
          <p:cNvSpPr/>
          <p:nvPr/>
        </p:nvSpPr>
        <p:spPr>
          <a:xfrm>
            <a:off x="1539555" y="2275434"/>
            <a:ext cx="621692" cy="621692"/>
          </a:xfrm>
          <a:prstGeom prst="ellipse">
            <a:avLst/>
          </a:prstGeom>
          <a:solidFill>
            <a:srgbClr val="798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书体坊郭小语钢笔楷体" panose="02010601030101010101" pitchFamily="2" charset="-122"/>
              <a:ea typeface="书体坊郭小语钢笔楷体" panose="02010601030101010101" pitchFamily="2" charset="-122"/>
            </a:endParaRPr>
          </a:p>
        </p:txBody>
      </p:sp>
      <p:grpSp>
        <p:nvGrpSpPr>
          <p:cNvPr id="5" name="组合 4"/>
          <p:cNvGrpSpPr/>
          <p:nvPr/>
        </p:nvGrpSpPr>
        <p:grpSpPr>
          <a:xfrm>
            <a:off x="1402279" y="271539"/>
            <a:ext cx="4421499" cy="1039053"/>
            <a:chOff x="627579" y="610573"/>
            <a:chExt cx="4421499" cy="1039053"/>
          </a:xfrm>
        </p:grpSpPr>
        <p:sp>
          <p:nvSpPr>
            <p:cNvPr id="6" name="矩形 5"/>
            <p:cNvSpPr/>
            <p:nvPr/>
          </p:nvSpPr>
          <p:spPr>
            <a:xfrm>
              <a:off x="627580" y="610573"/>
              <a:ext cx="4160320" cy="870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选题</a:t>
              </a:r>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动机</a:t>
              </a:r>
              <a:endParaRPr lang="zh-CN" altLang="en-US" sz="3600" dirty="0">
                <a:solidFill>
                  <a:srgbClr val="79886C"/>
                </a:solidFill>
                <a:latin typeface="书体坊郭小语钢笔楷体" panose="02010601030101010101" pitchFamily="2" charset="-122"/>
                <a:ea typeface="书体坊郭小语钢笔楷体" panose="02010601030101010101" pitchFamily="2" charset="-122"/>
              </a:endParaRPr>
            </a:p>
          </p:txBody>
        </p:sp>
        <p:sp>
          <p:nvSpPr>
            <p:cNvPr id="7" name="文本框 6"/>
            <p:cNvSpPr txBox="1"/>
            <p:nvPr/>
          </p:nvSpPr>
          <p:spPr>
            <a:xfrm>
              <a:off x="627579" y="1327681"/>
              <a:ext cx="4421499" cy="321945"/>
            </a:xfrm>
            <a:prstGeom prst="rect">
              <a:avLst/>
            </a:prstGeom>
            <a:noFill/>
          </p:spPr>
          <p:txBody>
            <a:bodyPr wrap="square" rtlCol="0">
              <a:spAutoFit/>
            </a:bodyPr>
            <a:lstStyle/>
            <a:p>
              <a:pPr>
                <a:lnSpc>
                  <a:spcPct val="150000"/>
                </a:lnSpc>
              </a:pPr>
              <a:endParaRPr lang="zh-CN" altLang="en-US" sz="1000" dirty="0">
                <a:solidFill>
                  <a:schemeClr val="tx1">
                    <a:lumMod val="75000"/>
                    <a:lumOff val="25000"/>
                  </a:schemeClr>
                </a:solidFill>
              </a:endParaRPr>
            </a:p>
          </p:txBody>
        </p:sp>
      </p:grpSp>
      <p:sp>
        <p:nvSpPr>
          <p:cNvPr id="10" name="矩形 9"/>
          <p:cNvSpPr/>
          <p:nvPr/>
        </p:nvSpPr>
        <p:spPr>
          <a:xfrm>
            <a:off x="6739730" y="2239988"/>
            <a:ext cx="5156110" cy="3458078"/>
          </a:xfrm>
          <a:prstGeom prst="rect">
            <a:avLst/>
          </a:prstGeom>
          <a:blipFill dpi="0" rotWithShape="1">
            <a:blip r:embed="rId1">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1658130" y="1950507"/>
            <a:ext cx="4929250" cy="3816420"/>
            <a:chOff x="6600335" y="1152511"/>
            <a:chExt cx="4929250" cy="3816420"/>
          </a:xfrm>
        </p:grpSpPr>
        <p:grpSp>
          <p:nvGrpSpPr>
            <p:cNvPr id="21" name="组合 20"/>
            <p:cNvGrpSpPr/>
            <p:nvPr/>
          </p:nvGrpSpPr>
          <p:grpSpPr>
            <a:xfrm>
              <a:off x="6600335" y="1152511"/>
              <a:ext cx="4929250" cy="1551223"/>
              <a:chOff x="6600335" y="1152511"/>
              <a:chExt cx="4929250" cy="1551223"/>
            </a:xfrm>
          </p:grpSpPr>
          <p:pic>
            <p:nvPicPr>
              <p:cNvPr id="12" name="图形 11" descr="显示器"/>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0335" y="1592367"/>
                <a:ext cx="391834" cy="391834"/>
              </a:xfrm>
              <a:prstGeom prst="rect">
                <a:avLst/>
              </a:prstGeom>
            </p:spPr>
          </p:pic>
          <p:grpSp>
            <p:nvGrpSpPr>
              <p:cNvPr id="15" name="组合 14"/>
              <p:cNvGrpSpPr/>
              <p:nvPr/>
            </p:nvGrpSpPr>
            <p:grpSpPr>
              <a:xfrm>
                <a:off x="7287782" y="1152511"/>
                <a:ext cx="4241803" cy="1551223"/>
                <a:chOff x="6614769" y="784887"/>
                <a:chExt cx="4241803" cy="1551223"/>
              </a:xfrm>
            </p:grpSpPr>
            <p:sp>
              <p:nvSpPr>
                <p:cNvPr id="16" name="副标题 2"/>
                <p:cNvSpPr txBox="1"/>
                <p:nvPr/>
              </p:nvSpPr>
              <p:spPr>
                <a:xfrm>
                  <a:off x="6614769" y="784887"/>
                  <a:ext cx="4241803" cy="471200"/>
                </a:xfrm>
                <a:prstGeom prst="rect">
                  <a:avLst/>
                </a:prstGeom>
                <a:noFill/>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latin typeface="书体坊郭小语钢笔楷体" panose="02010601030101010101" pitchFamily="2" charset="-122"/>
                      <a:ea typeface="书体坊郭小语钢笔楷体" panose="02010601030101010101" pitchFamily="2" charset="-122"/>
                    </a:rPr>
                    <a:t>选题</a:t>
                  </a:r>
                  <a:r>
                    <a:rPr lang="zh-CN" altLang="en-US" sz="2400" dirty="0">
                      <a:latin typeface="书体坊郭小语钢笔楷体" panose="02010601030101010101" pitchFamily="2" charset="-122"/>
                      <a:ea typeface="书体坊郭小语钢笔楷体" panose="02010601030101010101" pitchFamily="2" charset="-122"/>
                    </a:rPr>
                    <a:t>背景</a:t>
                  </a:r>
                  <a:endParaRPr lang="zh-CN" altLang="en-US" sz="2400" dirty="0">
                    <a:latin typeface="书体坊郭小语钢笔楷体" panose="02010601030101010101" pitchFamily="2" charset="-122"/>
                    <a:ea typeface="书体坊郭小语钢笔楷体" panose="02010601030101010101" pitchFamily="2" charset="-122"/>
                  </a:endParaRPr>
                </a:p>
              </p:txBody>
            </p:sp>
            <p:sp>
              <p:nvSpPr>
                <p:cNvPr id="17" name="文本框 16"/>
                <p:cNvSpPr txBox="1"/>
                <p:nvPr/>
              </p:nvSpPr>
              <p:spPr>
                <a:xfrm>
                  <a:off x="6614769" y="1137230"/>
                  <a:ext cx="4241803" cy="1198880"/>
                </a:xfrm>
                <a:prstGeom prst="rect">
                  <a:avLst/>
                </a:prstGeom>
                <a:noFill/>
              </p:spPr>
              <p:txBody>
                <a:bodyPr wrap="square" rtlCol="0">
                  <a:spAutoFit/>
                </a:bodyPr>
                <a:lstStyle/>
                <a:p>
                  <a:pPr>
                    <a:lnSpc>
                      <a:spcPct val="150000"/>
                    </a:lnSpc>
                  </a:pPr>
                  <a:r>
                    <a:rPr lang="zh-CN" altLang="en-US" sz="1200" dirty="0">
                      <a:latin typeface="书体坊郭小语钢笔楷体" panose="02010601030101010101" pitchFamily="2" charset="-122"/>
                      <a:ea typeface="书体坊郭小语钢笔楷体" panose="02010601030101010101" pitchFamily="2" charset="-122"/>
                    </a:rPr>
                    <a:t>由于学校每年综合测评的计算量很大，</a:t>
                  </a:r>
                  <a:r>
                    <a:rPr lang="zh-CN" altLang="en-US" sz="1200" dirty="0">
                      <a:latin typeface="书体坊郭小语钢笔楷体" panose="02010601030101010101" pitchFamily="2" charset="-122"/>
                      <a:ea typeface="书体坊郭小语钢笔楷体" panose="02010601030101010101" pitchFamily="2" charset="-122"/>
                    </a:rPr>
                    <a:t>且整个过程十分繁琐，浪费时间和人力，更甚者还会出现一些问题，如统计失误，人为计算失误。另外作为奖学金评定的依据，学生综合测评分，是否能够及时准确公平的算出来，意义重大。</a:t>
                  </a:r>
                  <a:endParaRPr lang="zh-CN" altLang="en-US" sz="1200" dirty="0">
                    <a:latin typeface="书体坊郭小语钢笔楷体" panose="02010601030101010101" pitchFamily="2" charset="-122"/>
                    <a:ea typeface="书体坊郭小语钢笔楷体" panose="02010601030101010101" pitchFamily="2" charset="-122"/>
                  </a:endParaRPr>
                </a:p>
              </p:txBody>
            </p:sp>
          </p:grpSp>
        </p:grpSp>
        <p:grpSp>
          <p:nvGrpSpPr>
            <p:cNvPr id="22" name="组合 21"/>
            <p:cNvGrpSpPr/>
            <p:nvPr/>
          </p:nvGrpSpPr>
          <p:grpSpPr>
            <a:xfrm>
              <a:off x="6600335" y="2859225"/>
              <a:ext cx="4929250" cy="2109706"/>
              <a:chOff x="6600335" y="2859225"/>
              <a:chExt cx="4929250" cy="2109706"/>
            </a:xfrm>
          </p:grpSpPr>
          <p:pic>
            <p:nvPicPr>
              <p:cNvPr id="14" name="图形 13" descr="智能手机"/>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00335" y="3074609"/>
                <a:ext cx="391834" cy="331095"/>
              </a:xfrm>
              <a:prstGeom prst="rect">
                <a:avLst/>
              </a:prstGeom>
            </p:spPr>
          </p:pic>
          <p:grpSp>
            <p:nvGrpSpPr>
              <p:cNvPr id="18" name="组合 17"/>
              <p:cNvGrpSpPr/>
              <p:nvPr/>
            </p:nvGrpSpPr>
            <p:grpSpPr>
              <a:xfrm>
                <a:off x="7287782" y="2859225"/>
                <a:ext cx="4241803" cy="2109706"/>
                <a:chOff x="6614769" y="120359"/>
                <a:chExt cx="4241803" cy="2109706"/>
              </a:xfrm>
            </p:grpSpPr>
            <p:sp>
              <p:nvSpPr>
                <p:cNvPr id="19" name="副标题 2"/>
                <p:cNvSpPr txBox="1"/>
                <p:nvPr/>
              </p:nvSpPr>
              <p:spPr>
                <a:xfrm>
                  <a:off x="6614769" y="120359"/>
                  <a:ext cx="4241803" cy="471200"/>
                </a:xfrm>
                <a:prstGeom prst="rect">
                  <a:avLst/>
                </a:prstGeom>
                <a:noFill/>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latin typeface="书体坊郭小语钢笔楷体" panose="02010601030101010101" pitchFamily="2" charset="-122"/>
                      <a:ea typeface="书体坊郭小语钢笔楷体" panose="02010601030101010101" pitchFamily="2" charset="-122"/>
                    </a:rPr>
                    <a:t>选题</a:t>
                  </a:r>
                  <a:r>
                    <a:rPr lang="zh-CN" altLang="en-US" sz="2400" dirty="0">
                      <a:latin typeface="书体坊郭小语钢笔楷体" panose="02010601030101010101" pitchFamily="2" charset="-122"/>
                      <a:ea typeface="书体坊郭小语钢笔楷体" panose="02010601030101010101" pitchFamily="2" charset="-122"/>
                    </a:rPr>
                    <a:t>意义</a:t>
                  </a:r>
                  <a:endParaRPr lang="zh-CN" altLang="en-US" sz="2400" dirty="0">
                    <a:latin typeface="书体坊郭小语钢笔楷体" panose="02010601030101010101" pitchFamily="2" charset="-122"/>
                    <a:ea typeface="书体坊郭小语钢笔楷体" panose="02010601030101010101" pitchFamily="2" charset="-122"/>
                  </a:endParaRPr>
                </a:p>
              </p:txBody>
            </p:sp>
            <p:sp>
              <p:nvSpPr>
                <p:cNvPr id="20" name="文本框 19"/>
                <p:cNvSpPr txBox="1"/>
                <p:nvPr/>
              </p:nvSpPr>
              <p:spPr>
                <a:xfrm>
                  <a:off x="6614769" y="476830"/>
                  <a:ext cx="4241803" cy="1753235"/>
                </a:xfrm>
                <a:prstGeom prst="rect">
                  <a:avLst/>
                </a:prstGeom>
                <a:noFill/>
              </p:spPr>
              <p:txBody>
                <a:bodyPr wrap="square" rtlCol="0">
                  <a:spAutoFit/>
                </a:bodyPr>
                <a:lstStyle/>
                <a:p>
                  <a:pPr>
                    <a:lnSpc>
                      <a:spcPct val="150000"/>
                    </a:lnSpc>
                  </a:pPr>
                  <a:r>
                    <a:rPr lang="en-US" altLang="zh-CN" sz="1200" dirty="0">
                      <a:latin typeface="书体坊郭小语钢笔楷体" panose="02010601030101010101" pitchFamily="2" charset="-122"/>
                      <a:ea typeface="书体坊郭小语钢笔楷体" panose="02010601030101010101" pitchFamily="2" charset="-122"/>
                    </a:rPr>
                    <a:t>该综测管理系统实现了武汉大学学生和辅导员对综测的相关管理以及填报审批功能，解决了以往综测填报事务的反复填报、多次审核、数据繁杂的弊端，使得综测填报与管理对学生和辅导员更加清晰简便。</a:t>
                  </a:r>
                  <a:endParaRPr lang="en-US" altLang="zh-CN" sz="1200" dirty="0">
                    <a:latin typeface="书体坊郭小语钢笔楷体" panose="02010601030101010101" pitchFamily="2" charset="-122"/>
                    <a:ea typeface="书体坊郭小语钢笔楷体" panose="02010601030101010101" pitchFamily="2" charset="-122"/>
                  </a:endParaRPr>
                </a:p>
                <a:p>
                  <a:pPr>
                    <a:lnSpc>
                      <a:spcPct val="150000"/>
                    </a:lnSpc>
                  </a:pPr>
                  <a:r>
                    <a:rPr lang="en-US" altLang="zh-CN" sz="1200" dirty="0">
                      <a:latin typeface="书体坊郭小语钢笔楷体" panose="02010601030101010101" pitchFamily="2" charset="-122"/>
                      <a:ea typeface="书体坊郭小语钢笔楷体" panose="02010601030101010101" pitchFamily="2" charset="-122"/>
                    </a:rPr>
                    <a:t>该系统针对武汉大学计算机学院培养方案设计，具有一定的针对性、实用性、高效性、稳定性。</a:t>
                  </a:r>
                  <a:endParaRPr lang="en-US" altLang="zh-CN" sz="1200" dirty="0">
                    <a:latin typeface="书体坊郭小语钢笔楷体" panose="02010601030101010101" pitchFamily="2" charset="-122"/>
                    <a:ea typeface="书体坊郭小语钢笔楷体" panose="02010601030101010101" pitchFamily="2" charset="-122"/>
                  </a:endParaRPr>
                </a:p>
              </p:txBody>
            </p:sp>
          </p:grpSp>
        </p:grpSp>
      </p:grpSp>
      <p:cxnSp>
        <p:nvCxnSpPr>
          <p:cNvPr id="3" name="直接连接符 2"/>
          <p:cNvCxnSpPr/>
          <p:nvPr/>
        </p:nvCxnSpPr>
        <p:spPr>
          <a:xfrm>
            <a:off x="1528760" y="988647"/>
            <a:ext cx="10421941"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1000"/>
                                        <p:tgtEl>
                                          <p:spTgt spid="23"/>
                                        </p:tgtEl>
                                      </p:cBhvr>
                                    </p:animEffect>
                                    <p:anim calcmode="lin" valueType="num">
                                      <p:cBhvr>
                                        <p:cTn id="23" dur="1000" fill="hold"/>
                                        <p:tgtEl>
                                          <p:spTgt spid="23"/>
                                        </p:tgtEl>
                                        <p:attrNameLst>
                                          <p:attrName>ppt_x</p:attrName>
                                        </p:attrNameLst>
                                      </p:cBhvr>
                                      <p:tavLst>
                                        <p:tav tm="0">
                                          <p:val>
                                            <p:strVal val="#ppt_x"/>
                                          </p:val>
                                        </p:tav>
                                        <p:tav tm="100000">
                                          <p:val>
                                            <p:strVal val="#ppt_x"/>
                                          </p:val>
                                        </p:tav>
                                      </p:tavLst>
                                    </p:anim>
                                    <p:anim calcmode="lin" valueType="num">
                                      <p:cBhvr>
                                        <p:cTn id="2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4" grpId="0" bldLvl="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形 15" descr="便携式计算机"/>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2672761" y="2409611"/>
            <a:ext cx="613130" cy="613130"/>
          </a:xfrm>
          <a:prstGeom prst="rect">
            <a:avLst/>
          </a:prstGeom>
        </p:spPr>
      </p:pic>
      <p:pic>
        <p:nvPicPr>
          <p:cNvPr id="18" name="图形 17" descr="显示器"/>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2508" y="2409611"/>
            <a:ext cx="613130" cy="613130"/>
          </a:xfrm>
          <a:prstGeom prst="rect">
            <a:avLst/>
          </a:prstGeom>
        </p:spPr>
      </p:pic>
      <p:pic>
        <p:nvPicPr>
          <p:cNvPr id="20" name="图形 19" descr="智能手机"/>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56519" y="2409611"/>
            <a:ext cx="613130" cy="613130"/>
          </a:xfrm>
          <a:prstGeom prst="rect">
            <a:avLst/>
          </a:prstGeom>
        </p:spPr>
      </p:pic>
      <p:pic>
        <p:nvPicPr>
          <p:cNvPr id="22" name="图形 21" descr="平板电脑"/>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383571" y="2409611"/>
            <a:ext cx="613130" cy="613130"/>
          </a:xfrm>
          <a:prstGeom prst="rect">
            <a:avLst/>
          </a:prstGeom>
        </p:spPr>
      </p:pic>
      <p:sp>
        <p:nvSpPr>
          <p:cNvPr id="24" name="矩形 23"/>
          <p:cNvSpPr/>
          <p:nvPr/>
        </p:nvSpPr>
        <p:spPr>
          <a:xfrm>
            <a:off x="1897545" y="3022741"/>
            <a:ext cx="2163561" cy="5890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tx1"/>
                </a:solidFill>
                <a:latin typeface="书体坊郭小语钢笔楷体" panose="02010601030101010101" pitchFamily="2" charset="-122"/>
                <a:ea typeface="书体坊郭小语钢笔楷体" panose="02010601030101010101" pitchFamily="2" charset="-122"/>
              </a:rPr>
              <a:t>计算量</a:t>
            </a:r>
            <a:r>
              <a:rPr lang="zh-CN" altLang="en-US" sz="3200" dirty="0">
                <a:solidFill>
                  <a:schemeClr val="tx1"/>
                </a:solidFill>
                <a:latin typeface="书体坊郭小语钢笔楷体" panose="02010601030101010101" pitchFamily="2" charset="-122"/>
                <a:ea typeface="书体坊郭小语钢笔楷体" panose="02010601030101010101" pitchFamily="2" charset="-122"/>
              </a:rPr>
              <a:t>大</a:t>
            </a:r>
            <a:endParaRPr lang="zh-CN" altLang="en-US" sz="3200" dirty="0">
              <a:solidFill>
                <a:schemeClr val="tx1"/>
              </a:solidFill>
              <a:latin typeface="书体坊郭小语钢笔楷体" panose="02010601030101010101" pitchFamily="2" charset="-122"/>
              <a:ea typeface="书体坊郭小语钢笔楷体" panose="02010601030101010101" pitchFamily="2" charset="-122"/>
            </a:endParaRPr>
          </a:p>
        </p:txBody>
      </p:sp>
      <p:sp>
        <p:nvSpPr>
          <p:cNvPr id="25" name="矩形 24"/>
          <p:cNvSpPr/>
          <p:nvPr/>
        </p:nvSpPr>
        <p:spPr>
          <a:xfrm>
            <a:off x="4156422" y="3022741"/>
            <a:ext cx="2163561" cy="5890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tx1"/>
                </a:solidFill>
                <a:latin typeface="书体坊郭小语钢笔楷体" panose="02010601030101010101" pitchFamily="2" charset="-122"/>
                <a:ea typeface="书体坊郭小语钢笔楷体" panose="02010601030101010101" pitchFamily="2" charset="-122"/>
              </a:rPr>
              <a:t>过程</a:t>
            </a:r>
            <a:r>
              <a:rPr lang="zh-CN" altLang="en-US" sz="3200" dirty="0">
                <a:solidFill>
                  <a:schemeClr val="tx1"/>
                </a:solidFill>
                <a:latin typeface="书体坊郭小语钢笔楷体" panose="02010601030101010101" pitchFamily="2" charset="-122"/>
                <a:ea typeface="书体坊郭小语钢笔楷体" panose="02010601030101010101" pitchFamily="2" charset="-122"/>
              </a:rPr>
              <a:t>繁琐</a:t>
            </a:r>
            <a:endParaRPr lang="zh-CN" altLang="en-US" sz="3200" dirty="0">
              <a:solidFill>
                <a:schemeClr val="tx1"/>
              </a:solidFill>
              <a:latin typeface="书体坊郭小语钢笔楷体" panose="02010601030101010101" pitchFamily="2" charset="-122"/>
              <a:ea typeface="书体坊郭小语钢笔楷体" panose="02010601030101010101" pitchFamily="2" charset="-122"/>
            </a:endParaRPr>
          </a:p>
        </p:txBody>
      </p:sp>
      <p:sp>
        <p:nvSpPr>
          <p:cNvPr id="26" name="矩形 25"/>
          <p:cNvSpPr/>
          <p:nvPr/>
        </p:nvSpPr>
        <p:spPr>
          <a:xfrm>
            <a:off x="6381303" y="3022741"/>
            <a:ext cx="2163561" cy="5890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tx1"/>
                </a:solidFill>
                <a:latin typeface="书体坊郭小语钢笔楷体" panose="02010601030101010101" pitchFamily="2" charset="-122"/>
                <a:ea typeface="书体坊郭小语钢笔楷体" panose="02010601030101010101" pitchFamily="2" charset="-122"/>
              </a:rPr>
              <a:t>统计</a:t>
            </a:r>
            <a:r>
              <a:rPr lang="zh-CN" altLang="en-US" sz="3200" dirty="0">
                <a:solidFill>
                  <a:schemeClr val="tx1"/>
                </a:solidFill>
                <a:latin typeface="书体坊郭小语钢笔楷体" panose="02010601030101010101" pitchFamily="2" charset="-122"/>
                <a:ea typeface="书体坊郭小语钢笔楷体" panose="02010601030101010101" pitchFamily="2" charset="-122"/>
              </a:rPr>
              <a:t>失误</a:t>
            </a:r>
            <a:endParaRPr lang="zh-CN" altLang="en-US" sz="3200" dirty="0">
              <a:solidFill>
                <a:schemeClr val="tx1"/>
              </a:solidFill>
              <a:latin typeface="书体坊郭小语钢笔楷体" panose="02010601030101010101" pitchFamily="2" charset="-122"/>
              <a:ea typeface="书体坊郭小语钢笔楷体" panose="02010601030101010101" pitchFamily="2" charset="-122"/>
            </a:endParaRPr>
          </a:p>
        </p:txBody>
      </p:sp>
      <p:sp>
        <p:nvSpPr>
          <p:cNvPr id="27" name="矩形 26"/>
          <p:cNvSpPr/>
          <p:nvPr/>
        </p:nvSpPr>
        <p:spPr>
          <a:xfrm>
            <a:off x="8608355" y="3022741"/>
            <a:ext cx="2163561" cy="5890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latin typeface="书体坊郭小语钢笔楷体" panose="02010601030101010101" pitchFamily="2" charset="-122"/>
                <a:ea typeface="书体坊郭小语钢笔楷体" panose="02010601030101010101" pitchFamily="2" charset="-122"/>
              </a:rPr>
              <a:t>保证及时性</a:t>
            </a:r>
            <a:endParaRPr lang="zh-CN" altLang="en-US" sz="2800" dirty="0">
              <a:solidFill>
                <a:schemeClr val="tx1"/>
              </a:solidFill>
              <a:latin typeface="书体坊郭小语钢笔楷体" panose="02010601030101010101" pitchFamily="2" charset="-122"/>
              <a:ea typeface="书体坊郭小语钢笔楷体" panose="02010601030101010101" pitchFamily="2" charset="-122"/>
            </a:endParaRPr>
          </a:p>
        </p:txBody>
      </p:sp>
      <p:grpSp>
        <p:nvGrpSpPr>
          <p:cNvPr id="37" name="组合 36"/>
          <p:cNvGrpSpPr/>
          <p:nvPr/>
        </p:nvGrpSpPr>
        <p:grpSpPr>
          <a:xfrm>
            <a:off x="1849271" y="1865829"/>
            <a:ext cx="8996378" cy="2313824"/>
            <a:chOff x="491566" y="2209243"/>
            <a:chExt cx="10471295" cy="2693166"/>
          </a:xfrm>
        </p:grpSpPr>
        <p:grpSp>
          <p:nvGrpSpPr>
            <p:cNvPr id="31" name="组合 30"/>
            <p:cNvGrpSpPr/>
            <p:nvPr/>
          </p:nvGrpSpPr>
          <p:grpSpPr>
            <a:xfrm>
              <a:off x="491566" y="2210543"/>
              <a:ext cx="10471295" cy="2691866"/>
              <a:chOff x="491566" y="2210543"/>
              <a:chExt cx="10471295" cy="2691866"/>
            </a:xfrm>
            <a:blipFill dpi="0" rotWithShape="1">
              <a:blip/>
              <a:srcRect/>
              <a:stretch>
                <a:fillRect/>
              </a:stretch>
            </a:blipFill>
          </p:grpSpPr>
          <p:sp>
            <p:nvSpPr>
              <p:cNvPr id="6" name="空心弧 5"/>
              <p:cNvSpPr/>
              <p:nvPr/>
            </p:nvSpPr>
            <p:spPr>
              <a:xfrm>
                <a:off x="8270995" y="2210543"/>
                <a:ext cx="2691866" cy="2691866"/>
              </a:xfrm>
              <a:prstGeom prst="blockArc">
                <a:avLst>
                  <a:gd name="adj1" fmla="val 10800000"/>
                  <a:gd name="adj2" fmla="val 61537"/>
                  <a:gd name="adj3" fmla="val 3741"/>
                </a:avLst>
              </a:prstGeom>
              <a:solidFill>
                <a:srgbClr val="798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书体坊郭小语钢笔楷体" panose="02010601030101010101" pitchFamily="2" charset="-122"/>
                  <a:ea typeface="书体坊郭小语钢笔楷体" panose="02010601030101010101" pitchFamily="2" charset="-122"/>
                </a:endParaRPr>
              </a:p>
            </p:txBody>
          </p:sp>
          <p:sp>
            <p:nvSpPr>
              <p:cNvPr id="28" name="空心弧 27"/>
              <p:cNvSpPr/>
              <p:nvPr/>
            </p:nvSpPr>
            <p:spPr>
              <a:xfrm>
                <a:off x="5670426" y="2210543"/>
                <a:ext cx="2691866" cy="2691866"/>
              </a:xfrm>
              <a:prstGeom prst="blockArc">
                <a:avLst>
                  <a:gd name="adj1" fmla="val 10800000"/>
                  <a:gd name="adj2" fmla="val 61537"/>
                  <a:gd name="adj3" fmla="val 3741"/>
                </a:avLst>
              </a:prstGeom>
              <a:solidFill>
                <a:srgbClr val="798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书体坊郭小语钢笔楷体" panose="02010601030101010101" pitchFamily="2" charset="-122"/>
                  <a:ea typeface="书体坊郭小语钢笔楷体" panose="02010601030101010101" pitchFamily="2" charset="-122"/>
                </a:endParaRPr>
              </a:p>
            </p:txBody>
          </p:sp>
          <p:sp>
            <p:nvSpPr>
              <p:cNvPr id="29" name="空心弧 28"/>
              <p:cNvSpPr/>
              <p:nvPr/>
            </p:nvSpPr>
            <p:spPr>
              <a:xfrm>
                <a:off x="3095655" y="2210543"/>
                <a:ext cx="2691866" cy="2691866"/>
              </a:xfrm>
              <a:prstGeom prst="blockArc">
                <a:avLst>
                  <a:gd name="adj1" fmla="val 10800000"/>
                  <a:gd name="adj2" fmla="val 61537"/>
                  <a:gd name="adj3" fmla="val 3741"/>
                </a:avLst>
              </a:prstGeom>
              <a:solidFill>
                <a:srgbClr val="798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书体坊郭小语钢笔楷体" panose="02010601030101010101" pitchFamily="2" charset="-122"/>
                  <a:ea typeface="书体坊郭小语钢笔楷体" panose="02010601030101010101" pitchFamily="2" charset="-122"/>
                </a:endParaRPr>
              </a:p>
            </p:txBody>
          </p:sp>
          <p:sp>
            <p:nvSpPr>
              <p:cNvPr id="30" name="空心弧 29"/>
              <p:cNvSpPr/>
              <p:nvPr/>
            </p:nvSpPr>
            <p:spPr>
              <a:xfrm>
                <a:off x="491566" y="2210543"/>
                <a:ext cx="2691866" cy="2691866"/>
              </a:xfrm>
              <a:prstGeom prst="blockArc">
                <a:avLst>
                  <a:gd name="adj1" fmla="val 10800000"/>
                  <a:gd name="adj2" fmla="val 61537"/>
                  <a:gd name="adj3" fmla="val 3741"/>
                </a:avLst>
              </a:prstGeom>
              <a:solidFill>
                <a:srgbClr val="798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solidFill>
                  <a:latin typeface="书体坊郭小语钢笔楷体" panose="02010601030101010101" pitchFamily="2" charset="-122"/>
                  <a:ea typeface="书体坊郭小语钢笔楷体" panose="02010601030101010101" pitchFamily="2" charset="-122"/>
                </a:endParaRPr>
              </a:p>
            </p:txBody>
          </p:sp>
        </p:grpSp>
        <p:grpSp>
          <p:nvGrpSpPr>
            <p:cNvPr id="32" name="组合 31"/>
            <p:cNvGrpSpPr/>
            <p:nvPr/>
          </p:nvGrpSpPr>
          <p:grpSpPr>
            <a:xfrm flipH="1" flipV="1">
              <a:off x="491566" y="2209243"/>
              <a:ext cx="10471295" cy="2691866"/>
              <a:chOff x="491566" y="2210543"/>
              <a:chExt cx="10471295" cy="2691866"/>
            </a:xfrm>
            <a:blipFill dpi="0" rotWithShape="1">
              <a:blip/>
              <a:srcRect/>
              <a:stretch>
                <a:fillRect/>
              </a:stretch>
            </a:blipFill>
          </p:grpSpPr>
          <p:sp>
            <p:nvSpPr>
              <p:cNvPr id="33" name="空心弧 32"/>
              <p:cNvSpPr/>
              <p:nvPr/>
            </p:nvSpPr>
            <p:spPr>
              <a:xfrm>
                <a:off x="8270995" y="2210543"/>
                <a:ext cx="2691866" cy="2691866"/>
              </a:xfrm>
              <a:prstGeom prst="blockArc">
                <a:avLst>
                  <a:gd name="adj1" fmla="val 10800000"/>
                  <a:gd name="adj2" fmla="val 61537"/>
                  <a:gd name="adj3" fmla="val 3741"/>
                </a:avLst>
              </a:prstGeom>
              <a:solidFill>
                <a:srgbClr val="798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书体坊郭小语钢笔楷体" panose="02010601030101010101" pitchFamily="2" charset="-122"/>
                  <a:ea typeface="书体坊郭小语钢笔楷体" panose="02010601030101010101" pitchFamily="2" charset="-122"/>
                </a:endParaRPr>
              </a:p>
            </p:txBody>
          </p:sp>
          <p:sp>
            <p:nvSpPr>
              <p:cNvPr id="34" name="空心弧 33"/>
              <p:cNvSpPr/>
              <p:nvPr/>
            </p:nvSpPr>
            <p:spPr>
              <a:xfrm>
                <a:off x="5670426" y="2210543"/>
                <a:ext cx="2691866" cy="2691866"/>
              </a:xfrm>
              <a:prstGeom prst="blockArc">
                <a:avLst>
                  <a:gd name="adj1" fmla="val 10800000"/>
                  <a:gd name="adj2" fmla="val 61537"/>
                  <a:gd name="adj3" fmla="val 3741"/>
                </a:avLst>
              </a:prstGeom>
              <a:solidFill>
                <a:srgbClr val="798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书体坊郭小语钢笔楷体" panose="02010601030101010101" pitchFamily="2" charset="-122"/>
                  <a:ea typeface="书体坊郭小语钢笔楷体" panose="02010601030101010101" pitchFamily="2" charset="-122"/>
                </a:endParaRPr>
              </a:p>
            </p:txBody>
          </p:sp>
          <p:sp>
            <p:nvSpPr>
              <p:cNvPr id="35" name="空心弧 34"/>
              <p:cNvSpPr/>
              <p:nvPr/>
            </p:nvSpPr>
            <p:spPr>
              <a:xfrm>
                <a:off x="3095655" y="2210543"/>
                <a:ext cx="2691866" cy="2691866"/>
              </a:xfrm>
              <a:prstGeom prst="blockArc">
                <a:avLst>
                  <a:gd name="adj1" fmla="val 10800000"/>
                  <a:gd name="adj2" fmla="val 61537"/>
                  <a:gd name="adj3" fmla="val 3741"/>
                </a:avLst>
              </a:prstGeom>
              <a:solidFill>
                <a:srgbClr val="798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书体坊郭小语钢笔楷体" panose="02010601030101010101" pitchFamily="2" charset="-122"/>
                  <a:ea typeface="书体坊郭小语钢笔楷体" panose="02010601030101010101" pitchFamily="2" charset="-122"/>
                </a:endParaRPr>
              </a:p>
            </p:txBody>
          </p:sp>
          <p:sp>
            <p:nvSpPr>
              <p:cNvPr id="36" name="空心弧 35"/>
              <p:cNvSpPr/>
              <p:nvPr/>
            </p:nvSpPr>
            <p:spPr>
              <a:xfrm>
                <a:off x="491566" y="2210543"/>
                <a:ext cx="2691866" cy="2691866"/>
              </a:xfrm>
              <a:prstGeom prst="blockArc">
                <a:avLst>
                  <a:gd name="adj1" fmla="val 10800000"/>
                  <a:gd name="adj2" fmla="val 61537"/>
                  <a:gd name="adj3" fmla="val 3741"/>
                </a:avLst>
              </a:prstGeom>
              <a:solidFill>
                <a:srgbClr val="798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书体坊郭小语钢笔楷体" panose="02010601030101010101" pitchFamily="2" charset="-122"/>
                  <a:ea typeface="书体坊郭小语钢笔楷体" panose="02010601030101010101" pitchFamily="2" charset="-122"/>
                </a:endParaRPr>
              </a:p>
            </p:txBody>
          </p:sp>
        </p:grpSp>
      </p:grpSp>
      <p:grpSp>
        <p:nvGrpSpPr>
          <p:cNvPr id="39" name="组合 38"/>
          <p:cNvGrpSpPr/>
          <p:nvPr/>
        </p:nvGrpSpPr>
        <p:grpSpPr>
          <a:xfrm>
            <a:off x="1402279" y="271539"/>
            <a:ext cx="4421499" cy="1039053"/>
            <a:chOff x="627579" y="610573"/>
            <a:chExt cx="4421499" cy="1039053"/>
          </a:xfrm>
        </p:grpSpPr>
        <p:sp>
          <p:nvSpPr>
            <p:cNvPr id="40" name="矩形 39"/>
            <p:cNvSpPr/>
            <p:nvPr/>
          </p:nvSpPr>
          <p:spPr>
            <a:xfrm>
              <a:off x="627580" y="610573"/>
              <a:ext cx="4160320" cy="870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选题动机</a:t>
              </a:r>
              <a:endParaRPr lang="zh-CN" altLang="en-US" sz="3600" dirty="0">
                <a:solidFill>
                  <a:srgbClr val="79886C"/>
                </a:solidFill>
                <a:latin typeface="书体坊郭小语钢笔楷体" panose="02010601030101010101" pitchFamily="2" charset="-122"/>
                <a:ea typeface="书体坊郭小语钢笔楷体" panose="02010601030101010101" pitchFamily="2" charset="-122"/>
              </a:endParaRPr>
            </a:p>
          </p:txBody>
        </p:sp>
        <p:sp>
          <p:nvSpPr>
            <p:cNvPr id="41" name="文本框 40"/>
            <p:cNvSpPr txBox="1"/>
            <p:nvPr/>
          </p:nvSpPr>
          <p:spPr>
            <a:xfrm>
              <a:off x="627579" y="1327681"/>
              <a:ext cx="4421499" cy="321945"/>
            </a:xfrm>
            <a:prstGeom prst="rect">
              <a:avLst/>
            </a:prstGeom>
            <a:noFill/>
          </p:spPr>
          <p:txBody>
            <a:bodyPr wrap="square" rtlCol="0">
              <a:spAutoFit/>
            </a:bodyPr>
            <a:lstStyle/>
            <a:p>
              <a:pPr>
                <a:lnSpc>
                  <a:spcPct val="150000"/>
                </a:lnSpc>
              </a:pPr>
              <a:endParaRPr lang="zh-CN" altLang="en-US" sz="1000" dirty="0">
                <a:solidFill>
                  <a:schemeClr val="tx1">
                    <a:lumMod val="75000"/>
                    <a:lumOff val="25000"/>
                  </a:schemeClr>
                </a:solidFill>
              </a:endParaRPr>
            </a:p>
          </p:txBody>
        </p:sp>
      </p:grpSp>
      <p:cxnSp>
        <p:nvCxnSpPr>
          <p:cNvPr id="42" name="直接连接符 41"/>
          <p:cNvCxnSpPr/>
          <p:nvPr/>
        </p:nvCxnSpPr>
        <p:spPr>
          <a:xfrm>
            <a:off x="1528760" y="988647"/>
            <a:ext cx="10421941"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195195" y="4919980"/>
            <a:ext cx="8449310" cy="1938020"/>
          </a:xfrm>
          <a:prstGeom prst="rect">
            <a:avLst/>
          </a:prstGeom>
          <a:noFill/>
        </p:spPr>
        <p:txBody>
          <a:bodyPr wrap="square" rtlCol="0">
            <a:spAutoFit/>
          </a:bodyPr>
          <a:p>
            <a:r>
              <a:rPr lang="en-US" altLang="zh-CN" sz="2400" dirty="0">
                <a:latin typeface="书体坊郭小语钢笔楷体" panose="02010601030101010101" pitchFamily="2" charset="-122"/>
                <a:ea typeface="书体坊郭小语钢笔楷体" panose="02010601030101010101" pitchFamily="2" charset="-122"/>
                <a:sym typeface="+mn-ea"/>
              </a:rPr>
              <a:t>该综测管理系统实现了武汉大学学生和辅导员对综测的相关管理以及填报审批功能，解决了以往综测填报事务的反复填报、多次审核、数据繁杂的弊端，使得综测填报与管理对学生和辅导员更加清晰简便。</a:t>
            </a:r>
            <a:endParaRPr lang="en-US" altLang="zh-CN" sz="2400" dirty="0">
              <a:latin typeface="书体坊郭小语钢笔楷体" panose="02010601030101010101" pitchFamily="2" charset="-122"/>
              <a:ea typeface="书体坊郭小语钢笔楷体" panose="02010601030101010101" pitchFamily="2" charset="-122"/>
            </a:endParaRPr>
          </a:p>
          <a:p>
            <a:endParaRPr lang="zh-CN" altLang="en-US" sz="2400"/>
          </a:p>
        </p:txBody>
      </p:sp>
      <p:sp>
        <p:nvSpPr>
          <p:cNvPr id="3" name="圆角矩形 2"/>
          <p:cNvSpPr/>
          <p:nvPr/>
        </p:nvSpPr>
        <p:spPr>
          <a:xfrm>
            <a:off x="1972310" y="4734560"/>
            <a:ext cx="8803640" cy="1911985"/>
          </a:xfrm>
          <a:prstGeom prst="roundRect">
            <a:avLst/>
          </a:prstGeom>
          <a:noFill/>
          <a:ln>
            <a:solidFill>
              <a:srgbClr val="79886C"/>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1000"/>
                                        <p:tgtEl>
                                          <p:spTgt spid="22"/>
                                        </p:tgtEl>
                                      </p:cBhvr>
                                    </p:animEffect>
                                    <p:anim calcmode="lin" valueType="num">
                                      <p:cBhvr>
                                        <p:cTn id="23" dur="1000" fill="hold"/>
                                        <p:tgtEl>
                                          <p:spTgt spid="22"/>
                                        </p:tgtEl>
                                        <p:attrNameLst>
                                          <p:attrName>ppt_x</p:attrName>
                                        </p:attrNameLst>
                                      </p:cBhvr>
                                      <p:tavLst>
                                        <p:tav tm="0">
                                          <p:val>
                                            <p:strVal val="#ppt_x"/>
                                          </p:val>
                                        </p:tav>
                                        <p:tav tm="100000">
                                          <p:val>
                                            <p:strVal val="#ppt_x"/>
                                          </p:val>
                                        </p:tav>
                                      </p:tavLst>
                                    </p:anim>
                                    <p:anim calcmode="lin" valueType="num">
                                      <p:cBhvr>
                                        <p:cTn id="24" dur="1000" fill="hold"/>
                                        <p:tgtEl>
                                          <p:spTgt spid="2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1000"/>
                                        <p:tgtEl>
                                          <p:spTgt spid="24"/>
                                        </p:tgtEl>
                                      </p:cBhvr>
                                    </p:animEffect>
                                    <p:anim calcmode="lin" valueType="num">
                                      <p:cBhvr>
                                        <p:cTn id="28" dur="1000" fill="hold"/>
                                        <p:tgtEl>
                                          <p:spTgt spid="24"/>
                                        </p:tgtEl>
                                        <p:attrNameLst>
                                          <p:attrName>ppt_x</p:attrName>
                                        </p:attrNameLst>
                                      </p:cBhvr>
                                      <p:tavLst>
                                        <p:tav tm="0">
                                          <p:val>
                                            <p:strVal val="#ppt_x"/>
                                          </p:val>
                                        </p:tav>
                                        <p:tav tm="100000">
                                          <p:val>
                                            <p:strVal val="#ppt_x"/>
                                          </p:val>
                                        </p:tav>
                                      </p:tavLst>
                                    </p:anim>
                                    <p:anim calcmode="lin" valueType="num">
                                      <p:cBhvr>
                                        <p:cTn id="29" dur="1000" fill="hold"/>
                                        <p:tgtEl>
                                          <p:spTgt spid="2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1000"/>
                                        <p:tgtEl>
                                          <p:spTgt spid="25"/>
                                        </p:tgtEl>
                                      </p:cBhvr>
                                    </p:animEffect>
                                    <p:anim calcmode="lin" valueType="num">
                                      <p:cBhvr>
                                        <p:cTn id="33" dur="1000" fill="hold"/>
                                        <p:tgtEl>
                                          <p:spTgt spid="25"/>
                                        </p:tgtEl>
                                        <p:attrNameLst>
                                          <p:attrName>ppt_x</p:attrName>
                                        </p:attrNameLst>
                                      </p:cBhvr>
                                      <p:tavLst>
                                        <p:tav tm="0">
                                          <p:val>
                                            <p:strVal val="#ppt_x"/>
                                          </p:val>
                                        </p:tav>
                                        <p:tav tm="100000">
                                          <p:val>
                                            <p:strVal val="#ppt_x"/>
                                          </p:val>
                                        </p:tav>
                                      </p:tavLst>
                                    </p:anim>
                                    <p:anim calcmode="lin" valueType="num">
                                      <p:cBhvr>
                                        <p:cTn id="34" dur="1000" fill="hold"/>
                                        <p:tgtEl>
                                          <p:spTgt spid="2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1000"/>
                                        <p:tgtEl>
                                          <p:spTgt spid="26"/>
                                        </p:tgtEl>
                                      </p:cBhvr>
                                    </p:animEffect>
                                    <p:anim calcmode="lin" valueType="num">
                                      <p:cBhvr>
                                        <p:cTn id="38" dur="1000" fill="hold"/>
                                        <p:tgtEl>
                                          <p:spTgt spid="26"/>
                                        </p:tgtEl>
                                        <p:attrNameLst>
                                          <p:attrName>ppt_x</p:attrName>
                                        </p:attrNameLst>
                                      </p:cBhvr>
                                      <p:tavLst>
                                        <p:tav tm="0">
                                          <p:val>
                                            <p:strVal val="#ppt_x"/>
                                          </p:val>
                                        </p:tav>
                                        <p:tav tm="100000">
                                          <p:val>
                                            <p:strVal val="#ppt_x"/>
                                          </p:val>
                                        </p:tav>
                                      </p:tavLst>
                                    </p:anim>
                                    <p:anim calcmode="lin" valueType="num">
                                      <p:cBhvr>
                                        <p:cTn id="39" dur="1000" fill="hold"/>
                                        <p:tgtEl>
                                          <p:spTgt spid="2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1000"/>
                                        <p:tgtEl>
                                          <p:spTgt spid="27"/>
                                        </p:tgtEl>
                                      </p:cBhvr>
                                    </p:animEffect>
                                    <p:anim calcmode="lin" valueType="num">
                                      <p:cBhvr>
                                        <p:cTn id="43" dur="1000" fill="hold"/>
                                        <p:tgtEl>
                                          <p:spTgt spid="27"/>
                                        </p:tgtEl>
                                        <p:attrNameLst>
                                          <p:attrName>ppt_x</p:attrName>
                                        </p:attrNameLst>
                                      </p:cBhvr>
                                      <p:tavLst>
                                        <p:tav tm="0">
                                          <p:val>
                                            <p:strVal val="#ppt_x"/>
                                          </p:val>
                                        </p:tav>
                                        <p:tav tm="100000">
                                          <p:val>
                                            <p:strVal val="#ppt_x"/>
                                          </p:val>
                                        </p:tav>
                                      </p:tavLst>
                                    </p:anim>
                                    <p:anim calcmode="lin" valueType="num">
                                      <p:cBhvr>
                                        <p:cTn id="44" dur="1000" fill="hold"/>
                                        <p:tgtEl>
                                          <p:spTgt spid="27"/>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1000"/>
                                        <p:tgtEl>
                                          <p:spTgt spid="37"/>
                                        </p:tgtEl>
                                      </p:cBhvr>
                                    </p:animEffect>
                                    <p:anim calcmode="lin" valueType="num">
                                      <p:cBhvr>
                                        <p:cTn id="48" dur="1000" fill="hold"/>
                                        <p:tgtEl>
                                          <p:spTgt spid="37"/>
                                        </p:tgtEl>
                                        <p:attrNameLst>
                                          <p:attrName>ppt_x</p:attrName>
                                        </p:attrNameLst>
                                      </p:cBhvr>
                                      <p:tavLst>
                                        <p:tav tm="0">
                                          <p:val>
                                            <p:strVal val="#ppt_x"/>
                                          </p:val>
                                        </p:tav>
                                        <p:tav tm="100000">
                                          <p:val>
                                            <p:strVal val="#ppt_x"/>
                                          </p:val>
                                        </p:tav>
                                      </p:tavLst>
                                    </p:anim>
                                    <p:anim calcmode="lin" valueType="num">
                                      <p:cBhvr>
                                        <p:cTn id="4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25" grpId="0" bldLvl="0" animBg="1"/>
      <p:bldP spid="26" grpId="0" bldLvl="0" animBg="1"/>
      <p:bldP spid="27"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592347" y="1653125"/>
            <a:ext cx="3719665" cy="34501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9900" b="1" dirty="0">
                <a:solidFill>
                  <a:srgbClr val="79886C"/>
                </a:solidFill>
                <a:latin typeface="书体坊郭小语钢笔楷体" panose="02010601030101010101" pitchFamily="2" charset="-122"/>
                <a:ea typeface="书体坊郭小语钢笔楷体" panose="02010601030101010101" pitchFamily="2" charset="-122"/>
              </a:rPr>
              <a:t>02</a:t>
            </a:r>
            <a:endParaRPr lang="zh-CN" altLang="en-US" sz="19900" b="1" dirty="0">
              <a:solidFill>
                <a:srgbClr val="79886C"/>
              </a:solidFill>
              <a:latin typeface="书体坊郭小语钢笔楷体" panose="02010601030101010101" pitchFamily="2" charset="-122"/>
              <a:ea typeface="书体坊郭小语钢笔楷体" panose="02010601030101010101" pitchFamily="2" charset="-122"/>
            </a:endParaRPr>
          </a:p>
        </p:txBody>
      </p:sp>
      <p:grpSp>
        <p:nvGrpSpPr>
          <p:cNvPr id="10" name="组合 9"/>
          <p:cNvGrpSpPr/>
          <p:nvPr/>
        </p:nvGrpSpPr>
        <p:grpSpPr>
          <a:xfrm>
            <a:off x="5428124" y="2718954"/>
            <a:ext cx="4022035" cy="1353185"/>
            <a:chOff x="6096000" y="3616932"/>
            <a:chExt cx="4022035" cy="1353185"/>
          </a:xfrm>
        </p:grpSpPr>
        <p:sp>
          <p:nvSpPr>
            <p:cNvPr id="11" name="文本框 10"/>
            <p:cNvSpPr txBox="1"/>
            <p:nvPr/>
          </p:nvSpPr>
          <p:spPr>
            <a:xfrm>
              <a:off x="6096000" y="3616932"/>
              <a:ext cx="2625477" cy="583565"/>
            </a:xfrm>
            <a:prstGeom prst="rect">
              <a:avLst/>
            </a:prstGeom>
            <a:noFill/>
          </p:spPr>
          <p:txBody>
            <a:bodyPr wrap="square" rtlCol="0">
              <a:spAutoFit/>
            </a:bodyPr>
            <a:lstStyle/>
            <a:p>
              <a:r>
                <a:rPr lang="zh-CN" altLang="en-US" sz="3200" dirty="0">
                  <a:latin typeface="书体坊郭小语钢笔楷体" panose="02010601030101010101" pitchFamily="2" charset="-122"/>
                  <a:ea typeface="书体坊郭小语钢笔楷体" panose="02010601030101010101" pitchFamily="2" charset="-122"/>
                </a:rPr>
                <a:t>软件</a:t>
              </a:r>
              <a:r>
                <a:rPr lang="zh-CN" altLang="en-US" sz="3200" dirty="0">
                  <a:latin typeface="书体坊郭小语钢笔楷体" panose="02010601030101010101" pitchFamily="2" charset="-122"/>
                  <a:ea typeface="书体坊郭小语钢笔楷体" panose="02010601030101010101" pitchFamily="2" charset="-122"/>
                </a:rPr>
                <a:t>功能</a:t>
              </a:r>
              <a:endParaRPr lang="zh-CN" altLang="en-US" sz="3200" dirty="0">
                <a:latin typeface="书体坊郭小语钢笔楷体" panose="02010601030101010101" pitchFamily="2" charset="-122"/>
                <a:ea typeface="书体坊郭小语钢笔楷体" panose="02010601030101010101" pitchFamily="2" charset="-122"/>
              </a:endParaRPr>
            </a:p>
          </p:txBody>
        </p:sp>
        <p:sp>
          <p:nvSpPr>
            <p:cNvPr id="12" name="文本框 11"/>
            <p:cNvSpPr txBox="1"/>
            <p:nvPr/>
          </p:nvSpPr>
          <p:spPr>
            <a:xfrm>
              <a:off x="6096000" y="4201707"/>
              <a:ext cx="3390790" cy="398780"/>
            </a:xfrm>
            <a:prstGeom prst="rect">
              <a:avLst/>
            </a:prstGeom>
            <a:noFill/>
          </p:spPr>
          <p:txBody>
            <a:bodyPr wrap="square" rtlCol="0">
              <a:spAutoFit/>
            </a:bodyPr>
            <a:lstStyle/>
            <a:p>
              <a:endParaRPr lang="zh-CN" altLang="en-US" sz="20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13" name="文本框 12"/>
            <p:cNvSpPr txBox="1"/>
            <p:nvPr/>
          </p:nvSpPr>
          <p:spPr>
            <a:xfrm>
              <a:off x="6096000" y="4601817"/>
              <a:ext cx="4022035" cy="368300"/>
            </a:xfrm>
            <a:prstGeom prst="rect">
              <a:avLst/>
            </a:prstGeom>
            <a:noFill/>
          </p:spPr>
          <p:txBody>
            <a:bodyPr wrap="square" rtlCol="0">
              <a:spAutoFit/>
            </a:bodyPr>
            <a:lstStyle/>
            <a:p>
              <a:pPr>
                <a:lnSpc>
                  <a:spcPct val="150000"/>
                </a:lnSpc>
              </a:pPr>
              <a:endParaRPr lang="zh-CN" altLang="en-US" sz="1200" dirty="0">
                <a:latin typeface="书体坊郭小语钢笔楷体" panose="02010601030101010101" pitchFamily="2" charset="-122"/>
                <a:ea typeface="书体坊郭小语钢笔楷体" panose="02010601030101010101" pitchFamily="2" charset="-122"/>
              </a:endParaRPr>
            </a:p>
          </p:txBody>
        </p:sp>
      </p:grpSp>
      <p:cxnSp>
        <p:nvCxnSpPr>
          <p:cNvPr id="14" name="直接连接符 13"/>
          <p:cNvCxnSpPr/>
          <p:nvPr/>
        </p:nvCxnSpPr>
        <p:spPr>
          <a:xfrm>
            <a:off x="5428124" y="3303729"/>
            <a:ext cx="5695260"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1402279" y="271539"/>
            <a:ext cx="4421499" cy="1039053"/>
            <a:chOff x="627579" y="610573"/>
            <a:chExt cx="4421499" cy="1039053"/>
          </a:xfrm>
        </p:grpSpPr>
        <p:sp>
          <p:nvSpPr>
            <p:cNvPr id="40" name="矩形 39"/>
            <p:cNvSpPr/>
            <p:nvPr/>
          </p:nvSpPr>
          <p:spPr>
            <a:xfrm>
              <a:off x="627580" y="610573"/>
              <a:ext cx="4160320" cy="870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软件</a:t>
              </a:r>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功能</a:t>
              </a:r>
              <a:endParaRPr lang="zh-CN" altLang="en-US" sz="3600" dirty="0">
                <a:solidFill>
                  <a:srgbClr val="79886C"/>
                </a:solidFill>
                <a:latin typeface="书体坊郭小语钢笔楷体" panose="02010601030101010101" pitchFamily="2" charset="-122"/>
                <a:ea typeface="书体坊郭小语钢笔楷体" panose="02010601030101010101" pitchFamily="2" charset="-122"/>
              </a:endParaRPr>
            </a:p>
          </p:txBody>
        </p:sp>
        <p:sp>
          <p:nvSpPr>
            <p:cNvPr id="41" name="文本框 40"/>
            <p:cNvSpPr txBox="1"/>
            <p:nvPr/>
          </p:nvSpPr>
          <p:spPr>
            <a:xfrm>
              <a:off x="627579" y="1327681"/>
              <a:ext cx="4421499" cy="321945"/>
            </a:xfrm>
            <a:prstGeom prst="rect">
              <a:avLst/>
            </a:prstGeom>
            <a:noFill/>
          </p:spPr>
          <p:txBody>
            <a:bodyPr wrap="square" rtlCol="0">
              <a:spAutoFit/>
            </a:bodyPr>
            <a:lstStyle/>
            <a:p>
              <a:pPr>
                <a:lnSpc>
                  <a:spcPct val="150000"/>
                </a:lnSpc>
              </a:pPr>
              <a:endParaRPr lang="zh-CN" altLang="en-US" sz="1000" dirty="0">
                <a:solidFill>
                  <a:schemeClr val="tx1">
                    <a:lumMod val="75000"/>
                    <a:lumOff val="25000"/>
                  </a:schemeClr>
                </a:solidFill>
              </a:endParaRPr>
            </a:p>
          </p:txBody>
        </p:sp>
      </p:grpSp>
      <p:cxnSp>
        <p:nvCxnSpPr>
          <p:cNvPr id="42" name="直接连接符 41"/>
          <p:cNvCxnSpPr/>
          <p:nvPr/>
        </p:nvCxnSpPr>
        <p:spPr>
          <a:xfrm>
            <a:off x="1528760" y="988647"/>
            <a:ext cx="10421941"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
        <p:nvSpPr>
          <p:cNvPr id="43" name="AutoShape 2"/>
          <p:cNvSpPr/>
          <p:nvPr/>
        </p:nvSpPr>
        <p:spPr bwMode="auto">
          <a:xfrm>
            <a:off x="4761706" y="2034041"/>
            <a:ext cx="1601788" cy="1368425"/>
          </a:xfrm>
          <a:custGeom>
            <a:avLst/>
            <a:gdLst>
              <a:gd name="T0" fmla="*/ 52792708 w 21600"/>
              <a:gd name="T1" fmla="*/ 86693842 h 21600"/>
              <a:gd name="T2" fmla="*/ 0 w 21600"/>
              <a:gd name="T3" fmla="*/ 58899609 h 21600"/>
              <a:gd name="T4" fmla="*/ 114901073 w 21600"/>
              <a:gd name="T5" fmla="*/ 0 h 21600"/>
              <a:gd name="T6" fmla="*/ 118783555 w 21600"/>
              <a:gd name="T7" fmla="*/ 52943476 h 21600"/>
              <a:gd name="T8" fmla="*/ 52792708 w 21600"/>
              <a:gd name="T9" fmla="*/ 86693842 h 21600"/>
              <a:gd name="T10" fmla="*/ 52792708 w 21600"/>
              <a:gd name="T11" fmla="*/ 86693842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9600" y="21600"/>
                </a:moveTo>
                <a:cubicBezTo>
                  <a:pt x="0" y="14675"/>
                  <a:pt x="0" y="14675"/>
                  <a:pt x="0" y="14675"/>
                </a:cubicBezTo>
                <a:cubicBezTo>
                  <a:pt x="4518" y="6101"/>
                  <a:pt x="12282" y="577"/>
                  <a:pt x="20894" y="0"/>
                </a:cubicBezTo>
                <a:cubicBezTo>
                  <a:pt x="21600" y="13191"/>
                  <a:pt x="21600" y="13191"/>
                  <a:pt x="21600" y="13191"/>
                </a:cubicBezTo>
                <a:cubicBezTo>
                  <a:pt x="16518" y="13521"/>
                  <a:pt x="12141" y="16818"/>
                  <a:pt x="9600" y="21600"/>
                </a:cubicBezTo>
                <a:close/>
                <a:moveTo>
                  <a:pt x="9600" y="21600"/>
                </a:moveTo>
              </a:path>
            </a:pathLst>
          </a:custGeom>
          <a:solidFill>
            <a:srgbClr val="79886C"/>
          </a:solidFill>
          <a:ln>
            <a:noFill/>
          </a:ln>
        </p:spPr>
        <p:txBody>
          <a:bodyPr anchor="ctr"/>
          <a:lstStyle/>
          <a:p>
            <a:endParaRPr lang="zh-CN" altLang="en-US">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44" name="AutoShape 3"/>
          <p:cNvSpPr/>
          <p:nvPr/>
        </p:nvSpPr>
        <p:spPr bwMode="auto">
          <a:xfrm>
            <a:off x="7430294" y="3086553"/>
            <a:ext cx="965200" cy="1808163"/>
          </a:xfrm>
          <a:custGeom>
            <a:avLst/>
            <a:gdLst>
              <a:gd name="T0" fmla="*/ 0 w 20053"/>
              <a:gd name="T1" fmla="*/ 32374991 h 21600"/>
              <a:gd name="T2" fmla="*/ 35707779 w 20053"/>
              <a:gd name="T3" fmla="*/ 0 h 21600"/>
              <a:gd name="T4" fmla="*/ 35707779 w 20053"/>
              <a:gd name="T5" fmla="*/ 151363585 h 21600"/>
              <a:gd name="T6" fmla="*/ 0 w 20053"/>
              <a:gd name="T7" fmla="*/ 118988594 h 21600"/>
              <a:gd name="T8" fmla="*/ 6035087 w 20053"/>
              <a:gd name="T9" fmla="*/ 75681834 h 21600"/>
              <a:gd name="T10" fmla="*/ 0 w 20053"/>
              <a:gd name="T11" fmla="*/ 32374991 h 21600"/>
              <a:gd name="T12" fmla="*/ 0 w 20053"/>
              <a:gd name="T13" fmla="*/ 32374991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053" h="21600">
                <a:moveTo>
                  <a:pt x="0" y="4620"/>
                </a:moveTo>
                <a:cubicBezTo>
                  <a:pt x="15413" y="0"/>
                  <a:pt x="15413" y="0"/>
                  <a:pt x="15413" y="0"/>
                </a:cubicBezTo>
                <a:cubicBezTo>
                  <a:pt x="21600" y="6742"/>
                  <a:pt x="21600" y="14858"/>
                  <a:pt x="15413" y="21600"/>
                </a:cubicBezTo>
                <a:cubicBezTo>
                  <a:pt x="0" y="16980"/>
                  <a:pt x="0" y="16980"/>
                  <a:pt x="0" y="16980"/>
                </a:cubicBezTo>
                <a:cubicBezTo>
                  <a:pt x="1737" y="15170"/>
                  <a:pt x="2605" y="13047"/>
                  <a:pt x="2605" y="10800"/>
                </a:cubicBezTo>
                <a:cubicBezTo>
                  <a:pt x="2605" y="8553"/>
                  <a:pt x="1737" y="6492"/>
                  <a:pt x="0" y="4620"/>
                </a:cubicBezTo>
                <a:close/>
                <a:moveTo>
                  <a:pt x="0" y="4620"/>
                </a:moveTo>
              </a:path>
            </a:pathLst>
          </a:custGeom>
          <a:solidFill>
            <a:srgbClr val="79886C"/>
          </a:solidFill>
          <a:ln>
            <a:noFill/>
          </a:ln>
        </p:spPr>
        <p:txBody>
          <a:bodyPr lIns="0" tIns="0" rIns="0" bIns="0"/>
          <a:lstStyle/>
          <a:p>
            <a:endParaRPr lang="zh-CN" altLang="en-US">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45" name="AutoShape 4"/>
          <p:cNvSpPr/>
          <p:nvPr/>
        </p:nvSpPr>
        <p:spPr bwMode="auto">
          <a:xfrm>
            <a:off x="6504781" y="4575628"/>
            <a:ext cx="1604963" cy="1370013"/>
          </a:xfrm>
          <a:custGeom>
            <a:avLst/>
            <a:gdLst>
              <a:gd name="T0" fmla="*/ 66037391 w 21600"/>
              <a:gd name="T1" fmla="*/ 0 h 21600"/>
              <a:gd name="T2" fmla="*/ 119254918 w 21600"/>
              <a:gd name="T3" fmla="*/ 27858770 h 21600"/>
              <a:gd name="T4" fmla="*/ 3886834 w 21600"/>
              <a:gd name="T5" fmla="*/ 86895168 h 21600"/>
              <a:gd name="T6" fmla="*/ 0 w 21600"/>
              <a:gd name="T7" fmla="*/ 34162670 h 21600"/>
              <a:gd name="T8" fmla="*/ 66037391 w 21600"/>
              <a:gd name="T9" fmla="*/ 0 h 21600"/>
              <a:gd name="T10" fmla="*/ 66037391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1961" y="0"/>
                </a:moveTo>
                <a:cubicBezTo>
                  <a:pt x="21600" y="6925"/>
                  <a:pt x="21600" y="6925"/>
                  <a:pt x="21600" y="6925"/>
                </a:cubicBezTo>
                <a:cubicBezTo>
                  <a:pt x="17097" y="15499"/>
                  <a:pt x="9287" y="21023"/>
                  <a:pt x="704" y="21600"/>
                </a:cubicBezTo>
                <a:cubicBezTo>
                  <a:pt x="0" y="8492"/>
                  <a:pt x="0" y="8492"/>
                  <a:pt x="0" y="8492"/>
                </a:cubicBezTo>
                <a:cubicBezTo>
                  <a:pt x="5066" y="8079"/>
                  <a:pt x="9498" y="4782"/>
                  <a:pt x="11961" y="0"/>
                </a:cubicBezTo>
                <a:close/>
                <a:moveTo>
                  <a:pt x="11961" y="0"/>
                </a:moveTo>
              </a:path>
            </a:pathLst>
          </a:custGeom>
          <a:solidFill>
            <a:srgbClr val="79886C"/>
          </a:solidFill>
          <a:ln>
            <a:noFill/>
          </a:ln>
        </p:spPr>
        <p:txBody>
          <a:bodyPr anchor="ctr"/>
          <a:lstStyle/>
          <a:p>
            <a:endParaRPr lang="zh-CN" altLang="en-US">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46" name="AutoShape 5"/>
          <p:cNvSpPr/>
          <p:nvPr/>
        </p:nvSpPr>
        <p:spPr bwMode="auto">
          <a:xfrm>
            <a:off x="6998494" y="5037591"/>
            <a:ext cx="474662" cy="501650"/>
          </a:xfrm>
          <a:custGeom>
            <a:avLst/>
            <a:gdLst>
              <a:gd name="T0" fmla="*/ 6892495 w 21104"/>
              <a:gd name="T1" fmla="*/ 7998995 h 21600"/>
              <a:gd name="T2" fmla="*/ 10674879 w 21104"/>
              <a:gd name="T3" fmla="*/ 2260537 h 21600"/>
              <a:gd name="T4" fmla="*/ 10674879 w 21104"/>
              <a:gd name="T5" fmla="*/ 1825797 h 21600"/>
              <a:gd name="T6" fmla="*/ 9834122 w 21104"/>
              <a:gd name="T7" fmla="*/ 869480 h 21600"/>
              <a:gd name="T8" fmla="*/ 9329771 w 21104"/>
              <a:gd name="T9" fmla="*/ 869480 h 21600"/>
              <a:gd name="T10" fmla="*/ 8909381 w 21104"/>
              <a:gd name="T11" fmla="*/ 1304220 h 21600"/>
              <a:gd name="T12" fmla="*/ 8405548 w 21104"/>
              <a:gd name="T13" fmla="*/ 1391057 h 21600"/>
              <a:gd name="T14" fmla="*/ 8489509 w 21104"/>
              <a:gd name="T15" fmla="*/ 0 h 21600"/>
              <a:gd name="T16" fmla="*/ 2269331 w 21104"/>
              <a:gd name="T17" fmla="*/ 0 h 21600"/>
              <a:gd name="T18" fmla="*/ 2269331 w 21104"/>
              <a:gd name="T19" fmla="*/ 1391057 h 21600"/>
              <a:gd name="T20" fmla="*/ 1849459 w 21104"/>
              <a:gd name="T21" fmla="*/ 1304220 h 21600"/>
              <a:gd name="T22" fmla="*/ 1429092 w 21104"/>
              <a:gd name="T23" fmla="*/ 869480 h 21600"/>
              <a:gd name="T24" fmla="*/ 924741 w 21104"/>
              <a:gd name="T25" fmla="*/ 869480 h 21600"/>
              <a:gd name="T26" fmla="*/ 0 w 21104"/>
              <a:gd name="T27" fmla="*/ 1825797 h 21600"/>
              <a:gd name="T28" fmla="*/ 0 w 21104"/>
              <a:gd name="T29" fmla="*/ 2260537 h 21600"/>
              <a:gd name="T30" fmla="*/ 3866368 w 21104"/>
              <a:gd name="T31" fmla="*/ 7998995 h 21600"/>
              <a:gd name="T32" fmla="*/ 4875069 w 21104"/>
              <a:gd name="T33" fmla="*/ 8433735 h 21600"/>
              <a:gd name="T34" fmla="*/ 4875069 w 21104"/>
              <a:gd name="T35" fmla="*/ 8955312 h 21600"/>
              <a:gd name="T36" fmla="*/ 4454702 w 21104"/>
              <a:gd name="T37" fmla="*/ 9128985 h 21600"/>
              <a:gd name="T38" fmla="*/ 4875069 w 21104"/>
              <a:gd name="T39" fmla="*/ 9390052 h 21600"/>
              <a:gd name="T40" fmla="*/ 4875069 w 21104"/>
              <a:gd name="T41" fmla="*/ 9911629 h 21600"/>
              <a:gd name="T42" fmla="*/ 4538663 w 21104"/>
              <a:gd name="T43" fmla="*/ 10346369 h 21600"/>
              <a:gd name="T44" fmla="*/ 4034829 w 21104"/>
              <a:gd name="T45" fmla="*/ 10781109 h 21600"/>
              <a:gd name="T46" fmla="*/ 3614440 w 21104"/>
              <a:gd name="T47" fmla="*/ 11215849 h 21600"/>
              <a:gd name="T48" fmla="*/ 4034829 w 21104"/>
              <a:gd name="T49" fmla="*/ 11650589 h 21600"/>
              <a:gd name="T50" fmla="*/ 6640050 w 21104"/>
              <a:gd name="T51" fmla="*/ 11650589 h 21600"/>
              <a:gd name="T52" fmla="*/ 7144401 w 21104"/>
              <a:gd name="T53" fmla="*/ 11215849 h 21600"/>
              <a:gd name="T54" fmla="*/ 6640050 w 21104"/>
              <a:gd name="T55" fmla="*/ 10781109 h 21600"/>
              <a:gd name="T56" fmla="*/ 6220177 w 21104"/>
              <a:gd name="T57" fmla="*/ 10259532 h 21600"/>
              <a:gd name="T58" fmla="*/ 5799810 w 21104"/>
              <a:gd name="T59" fmla="*/ 9911629 h 21600"/>
              <a:gd name="T60" fmla="*/ 5799810 w 21104"/>
              <a:gd name="T61" fmla="*/ 9390052 h 21600"/>
              <a:gd name="T62" fmla="*/ 6220177 w 21104"/>
              <a:gd name="T63" fmla="*/ 9128985 h 21600"/>
              <a:gd name="T64" fmla="*/ 5799810 w 21104"/>
              <a:gd name="T65" fmla="*/ 8955312 h 21600"/>
              <a:gd name="T66" fmla="*/ 5799810 w 21104"/>
              <a:gd name="T67" fmla="*/ 8433735 h 21600"/>
              <a:gd name="T68" fmla="*/ 6892495 w 21104"/>
              <a:gd name="T69" fmla="*/ 7998995 h 21600"/>
              <a:gd name="T70" fmla="*/ 8489509 w 21104"/>
              <a:gd name="T71" fmla="*/ 1825797 h 21600"/>
              <a:gd name="T72" fmla="*/ 8909381 w 21104"/>
              <a:gd name="T73" fmla="*/ 1825797 h 21600"/>
              <a:gd name="T74" fmla="*/ 9413755 w 21104"/>
              <a:gd name="T75" fmla="*/ 1391057 h 21600"/>
              <a:gd name="T76" fmla="*/ 9834122 w 21104"/>
              <a:gd name="T77" fmla="*/ 1825797 h 21600"/>
              <a:gd name="T78" fmla="*/ 9834122 w 21104"/>
              <a:gd name="T79" fmla="*/ 2260537 h 21600"/>
              <a:gd name="T80" fmla="*/ 7564791 w 21104"/>
              <a:gd name="T81" fmla="*/ 6173198 h 21600"/>
              <a:gd name="T82" fmla="*/ 8489509 w 21104"/>
              <a:gd name="T83" fmla="*/ 1825797 h 21600"/>
              <a:gd name="T84" fmla="*/ 3026128 w 21104"/>
              <a:gd name="T85" fmla="*/ 6260035 h 21600"/>
              <a:gd name="T86" fmla="*/ 756774 w 21104"/>
              <a:gd name="T87" fmla="*/ 2347374 h 21600"/>
              <a:gd name="T88" fmla="*/ 756774 w 21104"/>
              <a:gd name="T89" fmla="*/ 1912634 h 21600"/>
              <a:gd name="T90" fmla="*/ 1176646 w 21104"/>
              <a:gd name="T91" fmla="*/ 1391057 h 21600"/>
              <a:gd name="T92" fmla="*/ 1680997 w 21104"/>
              <a:gd name="T93" fmla="*/ 1912634 h 21600"/>
              <a:gd name="T94" fmla="*/ 2101387 w 21104"/>
              <a:gd name="T95" fmla="*/ 1912634 h 21600"/>
              <a:gd name="T96" fmla="*/ 3026128 w 21104"/>
              <a:gd name="T97" fmla="*/ 6260035 h 21600"/>
              <a:gd name="T98" fmla="*/ 3026128 w 21104"/>
              <a:gd name="T99" fmla="*/ 6260035 h 216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104" h="21600">
                <a:moveTo>
                  <a:pt x="13625" y="14830"/>
                </a:moveTo>
                <a:cubicBezTo>
                  <a:pt x="21434" y="10155"/>
                  <a:pt x="21102" y="4191"/>
                  <a:pt x="21102" y="4191"/>
                </a:cubicBezTo>
                <a:cubicBezTo>
                  <a:pt x="21102" y="3385"/>
                  <a:pt x="21102" y="3385"/>
                  <a:pt x="21102" y="3385"/>
                </a:cubicBezTo>
                <a:cubicBezTo>
                  <a:pt x="21102" y="3385"/>
                  <a:pt x="21102" y="1612"/>
                  <a:pt x="19440" y="1612"/>
                </a:cubicBezTo>
                <a:cubicBezTo>
                  <a:pt x="18942" y="1612"/>
                  <a:pt x="18443" y="1612"/>
                  <a:pt x="18443" y="1612"/>
                </a:cubicBezTo>
                <a:cubicBezTo>
                  <a:pt x="17612" y="1612"/>
                  <a:pt x="17612" y="2418"/>
                  <a:pt x="17612" y="2418"/>
                </a:cubicBezTo>
                <a:cubicBezTo>
                  <a:pt x="17612" y="2418"/>
                  <a:pt x="17280" y="2579"/>
                  <a:pt x="16616" y="2579"/>
                </a:cubicBezTo>
                <a:cubicBezTo>
                  <a:pt x="16616" y="1934"/>
                  <a:pt x="16782" y="0"/>
                  <a:pt x="16782" y="0"/>
                </a:cubicBezTo>
                <a:cubicBezTo>
                  <a:pt x="9139" y="967"/>
                  <a:pt x="4486" y="0"/>
                  <a:pt x="4486" y="0"/>
                </a:cubicBezTo>
                <a:cubicBezTo>
                  <a:pt x="4486" y="2579"/>
                  <a:pt x="4486" y="2579"/>
                  <a:pt x="4486" y="2579"/>
                </a:cubicBezTo>
                <a:cubicBezTo>
                  <a:pt x="3822" y="2579"/>
                  <a:pt x="3656" y="2418"/>
                  <a:pt x="3656" y="2418"/>
                </a:cubicBezTo>
                <a:cubicBezTo>
                  <a:pt x="3656" y="2418"/>
                  <a:pt x="3489" y="1612"/>
                  <a:pt x="2825" y="1612"/>
                </a:cubicBezTo>
                <a:cubicBezTo>
                  <a:pt x="2825" y="1612"/>
                  <a:pt x="2326" y="1612"/>
                  <a:pt x="1828" y="1612"/>
                </a:cubicBezTo>
                <a:cubicBezTo>
                  <a:pt x="166" y="1612"/>
                  <a:pt x="0" y="3385"/>
                  <a:pt x="0" y="3385"/>
                </a:cubicBezTo>
                <a:cubicBezTo>
                  <a:pt x="0" y="4191"/>
                  <a:pt x="0" y="4191"/>
                  <a:pt x="0" y="4191"/>
                </a:cubicBezTo>
                <a:cubicBezTo>
                  <a:pt x="0" y="4191"/>
                  <a:pt x="-166" y="10155"/>
                  <a:pt x="7643" y="14830"/>
                </a:cubicBezTo>
                <a:cubicBezTo>
                  <a:pt x="7643" y="14830"/>
                  <a:pt x="8474" y="15636"/>
                  <a:pt x="9637" y="15636"/>
                </a:cubicBezTo>
                <a:cubicBezTo>
                  <a:pt x="9637" y="16603"/>
                  <a:pt x="9637" y="16603"/>
                  <a:pt x="9637" y="16603"/>
                </a:cubicBezTo>
                <a:cubicBezTo>
                  <a:pt x="9637" y="16603"/>
                  <a:pt x="8806" y="16442"/>
                  <a:pt x="8806" y="16925"/>
                </a:cubicBezTo>
                <a:cubicBezTo>
                  <a:pt x="8806" y="17570"/>
                  <a:pt x="9637" y="17409"/>
                  <a:pt x="9637" y="17409"/>
                </a:cubicBezTo>
                <a:cubicBezTo>
                  <a:pt x="9637" y="18376"/>
                  <a:pt x="9637" y="18376"/>
                  <a:pt x="9637" y="18376"/>
                </a:cubicBezTo>
                <a:cubicBezTo>
                  <a:pt x="9637" y="18376"/>
                  <a:pt x="9471" y="19182"/>
                  <a:pt x="8972" y="19182"/>
                </a:cubicBezTo>
                <a:cubicBezTo>
                  <a:pt x="8972" y="19988"/>
                  <a:pt x="7976" y="19988"/>
                  <a:pt x="7976" y="19988"/>
                </a:cubicBezTo>
                <a:cubicBezTo>
                  <a:pt x="7976" y="19988"/>
                  <a:pt x="7145" y="20149"/>
                  <a:pt x="7145" y="20794"/>
                </a:cubicBezTo>
                <a:cubicBezTo>
                  <a:pt x="7145" y="20794"/>
                  <a:pt x="6979" y="21600"/>
                  <a:pt x="7976" y="21600"/>
                </a:cubicBezTo>
                <a:cubicBezTo>
                  <a:pt x="9305" y="21600"/>
                  <a:pt x="13126" y="21600"/>
                  <a:pt x="13126" y="21600"/>
                </a:cubicBezTo>
                <a:cubicBezTo>
                  <a:pt x="13957" y="21600"/>
                  <a:pt x="14123" y="20794"/>
                  <a:pt x="14123" y="20794"/>
                </a:cubicBezTo>
                <a:cubicBezTo>
                  <a:pt x="14123" y="20794"/>
                  <a:pt x="14123" y="19988"/>
                  <a:pt x="13126" y="19988"/>
                </a:cubicBezTo>
                <a:cubicBezTo>
                  <a:pt x="12296" y="19988"/>
                  <a:pt x="12296" y="19021"/>
                  <a:pt x="12296" y="19021"/>
                </a:cubicBezTo>
                <a:cubicBezTo>
                  <a:pt x="12296" y="19021"/>
                  <a:pt x="11465" y="19182"/>
                  <a:pt x="11465" y="18376"/>
                </a:cubicBezTo>
                <a:cubicBezTo>
                  <a:pt x="11465" y="17409"/>
                  <a:pt x="11465" y="17409"/>
                  <a:pt x="11465" y="17409"/>
                </a:cubicBezTo>
                <a:cubicBezTo>
                  <a:pt x="11465" y="17409"/>
                  <a:pt x="12296" y="17570"/>
                  <a:pt x="12296" y="16925"/>
                </a:cubicBezTo>
                <a:cubicBezTo>
                  <a:pt x="12296" y="16442"/>
                  <a:pt x="11465" y="16603"/>
                  <a:pt x="11465" y="16603"/>
                </a:cubicBezTo>
                <a:cubicBezTo>
                  <a:pt x="11465" y="15636"/>
                  <a:pt x="11465" y="15636"/>
                  <a:pt x="11465" y="15636"/>
                </a:cubicBezTo>
                <a:cubicBezTo>
                  <a:pt x="12296" y="15636"/>
                  <a:pt x="12960" y="15313"/>
                  <a:pt x="13625" y="14830"/>
                </a:cubicBezTo>
                <a:close/>
                <a:moveTo>
                  <a:pt x="16782" y="3385"/>
                </a:moveTo>
                <a:cubicBezTo>
                  <a:pt x="16948" y="3385"/>
                  <a:pt x="17612" y="3385"/>
                  <a:pt x="17612" y="3385"/>
                </a:cubicBezTo>
                <a:cubicBezTo>
                  <a:pt x="18443" y="3385"/>
                  <a:pt x="18609" y="2579"/>
                  <a:pt x="18609" y="2579"/>
                </a:cubicBezTo>
                <a:cubicBezTo>
                  <a:pt x="19440" y="2579"/>
                  <a:pt x="19440" y="3385"/>
                  <a:pt x="19440" y="3385"/>
                </a:cubicBezTo>
                <a:cubicBezTo>
                  <a:pt x="19440" y="4191"/>
                  <a:pt x="19440" y="4191"/>
                  <a:pt x="19440" y="4191"/>
                </a:cubicBezTo>
                <a:cubicBezTo>
                  <a:pt x="19440" y="4191"/>
                  <a:pt x="19108" y="7576"/>
                  <a:pt x="14954" y="11445"/>
                </a:cubicBezTo>
                <a:cubicBezTo>
                  <a:pt x="15951" y="9833"/>
                  <a:pt x="16782" y="6125"/>
                  <a:pt x="16782" y="3385"/>
                </a:cubicBezTo>
                <a:close/>
                <a:moveTo>
                  <a:pt x="5982" y="11606"/>
                </a:moveTo>
                <a:cubicBezTo>
                  <a:pt x="1662" y="7737"/>
                  <a:pt x="1496" y="4352"/>
                  <a:pt x="1496" y="4352"/>
                </a:cubicBezTo>
                <a:cubicBezTo>
                  <a:pt x="1496" y="3546"/>
                  <a:pt x="1496" y="3546"/>
                  <a:pt x="1496" y="3546"/>
                </a:cubicBezTo>
                <a:cubicBezTo>
                  <a:pt x="1496" y="3546"/>
                  <a:pt x="1496" y="2579"/>
                  <a:pt x="2326" y="2579"/>
                </a:cubicBezTo>
                <a:cubicBezTo>
                  <a:pt x="2326" y="2579"/>
                  <a:pt x="2326" y="3546"/>
                  <a:pt x="3323" y="3546"/>
                </a:cubicBezTo>
                <a:cubicBezTo>
                  <a:pt x="3323" y="3546"/>
                  <a:pt x="3988" y="3546"/>
                  <a:pt x="4154" y="3546"/>
                </a:cubicBezTo>
                <a:cubicBezTo>
                  <a:pt x="4154" y="6287"/>
                  <a:pt x="4985" y="9994"/>
                  <a:pt x="5982" y="11606"/>
                </a:cubicBezTo>
                <a:close/>
                <a:moveTo>
                  <a:pt x="5982" y="11606"/>
                </a:moveTo>
              </a:path>
            </a:pathLst>
          </a:custGeom>
          <a:solidFill>
            <a:schemeClr val="bg1"/>
          </a:solidFill>
          <a:ln>
            <a:noFill/>
          </a:ln>
        </p:spPr>
        <p:txBody>
          <a:bodyPr lIns="0" tIns="0" rIns="0" bIns="0"/>
          <a:lstStyle/>
          <a:p>
            <a:endParaRPr lang="zh-CN" altLang="en-US">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47" name="AutoShape 6"/>
          <p:cNvSpPr/>
          <p:nvPr/>
        </p:nvSpPr>
        <p:spPr bwMode="auto">
          <a:xfrm>
            <a:off x="6493669" y="2034041"/>
            <a:ext cx="1604962" cy="1360487"/>
          </a:xfrm>
          <a:custGeom>
            <a:avLst/>
            <a:gdLst>
              <a:gd name="T0" fmla="*/ 0 w 21600"/>
              <a:gd name="T1" fmla="*/ 52731657 h 21600"/>
              <a:gd name="T2" fmla="*/ 3108351 w 21600"/>
              <a:gd name="T3" fmla="*/ 0 h 21600"/>
              <a:gd name="T4" fmla="*/ 119254770 w 21600"/>
              <a:gd name="T5" fmla="*/ 57674760 h 21600"/>
              <a:gd name="T6" fmla="*/ 66423804 w 21600"/>
              <a:gd name="T7" fmla="*/ 85690967 h 21600"/>
              <a:gd name="T8" fmla="*/ 0 w 21600"/>
              <a:gd name="T9" fmla="*/ 52731657 h 21600"/>
              <a:gd name="T10" fmla="*/ 0 w 21600"/>
              <a:gd name="T11" fmla="*/ 52731657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13292"/>
                </a:moveTo>
                <a:cubicBezTo>
                  <a:pt x="563" y="0"/>
                  <a:pt x="563" y="0"/>
                  <a:pt x="563" y="0"/>
                </a:cubicBezTo>
                <a:cubicBezTo>
                  <a:pt x="9217" y="498"/>
                  <a:pt x="17027" y="5982"/>
                  <a:pt x="21600" y="14538"/>
                </a:cubicBezTo>
                <a:cubicBezTo>
                  <a:pt x="12031" y="21600"/>
                  <a:pt x="12031" y="21600"/>
                  <a:pt x="12031" y="21600"/>
                </a:cubicBezTo>
                <a:cubicBezTo>
                  <a:pt x="9498" y="16865"/>
                  <a:pt x="5066" y="13625"/>
                  <a:pt x="0" y="13292"/>
                </a:cubicBezTo>
                <a:close/>
                <a:moveTo>
                  <a:pt x="0" y="13292"/>
                </a:moveTo>
              </a:path>
            </a:pathLst>
          </a:custGeom>
          <a:solidFill>
            <a:srgbClr val="79886C"/>
          </a:solidFill>
          <a:ln>
            <a:noFill/>
          </a:ln>
        </p:spPr>
        <p:txBody>
          <a:bodyPr lIns="0" tIns="0" rIns="0" bIns="0"/>
          <a:lstStyle/>
          <a:p>
            <a:endParaRPr lang="zh-CN" altLang="en-US">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48" name="AutoShape 7"/>
          <p:cNvSpPr/>
          <p:nvPr/>
        </p:nvSpPr>
        <p:spPr bwMode="auto">
          <a:xfrm>
            <a:off x="4799806" y="4607378"/>
            <a:ext cx="1604963" cy="1344613"/>
          </a:xfrm>
          <a:custGeom>
            <a:avLst/>
            <a:gdLst>
              <a:gd name="T0" fmla="*/ 119254918 w 21600"/>
              <a:gd name="T1" fmla="*/ 31593986 h 21600"/>
              <a:gd name="T2" fmla="*/ 117311501 w 21600"/>
              <a:gd name="T3" fmla="*/ 83702969 h 21600"/>
              <a:gd name="T4" fmla="*/ 0 w 21600"/>
              <a:gd name="T5" fmla="*/ 28986059 h 21600"/>
              <a:gd name="T6" fmla="*/ 51666062 w 21600"/>
              <a:gd name="T7" fmla="*/ 0 h 21600"/>
              <a:gd name="T8" fmla="*/ 119254918 w 21600"/>
              <a:gd name="T9" fmla="*/ 31593986 h 21600"/>
              <a:gd name="T10" fmla="*/ 119254918 w 21600"/>
              <a:gd name="T11" fmla="*/ 315939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8153"/>
                </a:moveTo>
                <a:cubicBezTo>
                  <a:pt x="21248" y="21600"/>
                  <a:pt x="21248" y="21600"/>
                  <a:pt x="21248" y="21600"/>
                </a:cubicBezTo>
                <a:cubicBezTo>
                  <a:pt x="12664" y="21348"/>
                  <a:pt x="4714" y="16053"/>
                  <a:pt x="0" y="7480"/>
                </a:cubicBezTo>
                <a:cubicBezTo>
                  <a:pt x="9358" y="0"/>
                  <a:pt x="9358" y="0"/>
                  <a:pt x="9358" y="0"/>
                </a:cubicBezTo>
                <a:cubicBezTo>
                  <a:pt x="12031" y="4791"/>
                  <a:pt x="16464" y="7984"/>
                  <a:pt x="21600" y="8153"/>
                </a:cubicBezTo>
                <a:close/>
                <a:moveTo>
                  <a:pt x="21600" y="8153"/>
                </a:moveTo>
              </a:path>
            </a:pathLst>
          </a:custGeom>
          <a:solidFill>
            <a:srgbClr val="79886C"/>
          </a:solidFill>
          <a:ln>
            <a:noFill/>
          </a:ln>
        </p:spPr>
        <p:txBody>
          <a:bodyPr lIns="0" tIns="0" rIns="0" bIns="0"/>
          <a:lstStyle/>
          <a:p>
            <a:endParaRPr lang="zh-CN" altLang="en-US">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49" name="AutoShape 8"/>
          <p:cNvSpPr/>
          <p:nvPr/>
        </p:nvSpPr>
        <p:spPr bwMode="auto">
          <a:xfrm>
            <a:off x="5414169" y="2456316"/>
            <a:ext cx="434975" cy="431800"/>
          </a:xfrm>
          <a:custGeom>
            <a:avLst/>
            <a:gdLst>
              <a:gd name="T0" fmla="*/ 0 w 21600"/>
              <a:gd name="T1" fmla="*/ 4316001 h 21600"/>
              <a:gd name="T2" fmla="*/ 8759410 w 21600"/>
              <a:gd name="T3" fmla="*/ 4316001 h 21600"/>
              <a:gd name="T4" fmla="*/ 6058598 w 21600"/>
              <a:gd name="T5" fmla="*/ 1726400 h 21600"/>
              <a:gd name="T6" fmla="*/ 6277575 w 21600"/>
              <a:gd name="T7" fmla="*/ 1007074 h 21600"/>
              <a:gd name="T8" fmla="*/ 6277575 w 21600"/>
              <a:gd name="T9" fmla="*/ 2014127 h 21600"/>
              <a:gd name="T10" fmla="*/ 3430765 w 21600"/>
              <a:gd name="T11" fmla="*/ 5538875 h 21600"/>
              <a:gd name="T12" fmla="*/ 2992789 w 21600"/>
              <a:gd name="T13" fmla="*/ 6330128 h 21600"/>
              <a:gd name="T14" fmla="*/ 2773811 w 21600"/>
              <a:gd name="T15" fmla="*/ 6833675 h 21600"/>
              <a:gd name="T16" fmla="*/ 2700812 w 21600"/>
              <a:gd name="T17" fmla="*/ 7912675 h 21600"/>
              <a:gd name="T18" fmla="*/ 2262857 w 21600"/>
              <a:gd name="T19" fmla="*/ 7121402 h 21600"/>
              <a:gd name="T20" fmla="*/ 1897881 w 21600"/>
              <a:gd name="T21" fmla="*/ 6402075 h 21600"/>
              <a:gd name="T22" fmla="*/ 1240907 w 21600"/>
              <a:gd name="T23" fmla="*/ 5898528 h 21600"/>
              <a:gd name="T24" fmla="*/ 1167928 w 21600"/>
              <a:gd name="T25" fmla="*/ 4891474 h 21600"/>
              <a:gd name="T26" fmla="*/ 1094929 w 21600"/>
              <a:gd name="T27" fmla="*/ 4316001 h 21600"/>
              <a:gd name="T28" fmla="*/ 729952 w 21600"/>
              <a:gd name="T29" fmla="*/ 3884401 h 21600"/>
              <a:gd name="T30" fmla="*/ 729952 w 21600"/>
              <a:gd name="T31" fmla="*/ 3237001 h 21600"/>
              <a:gd name="T32" fmla="*/ 2773811 w 21600"/>
              <a:gd name="T33" fmla="*/ 1438674 h 21600"/>
              <a:gd name="T34" fmla="*/ 2262857 w 21600"/>
              <a:gd name="T35" fmla="*/ 1438674 h 21600"/>
              <a:gd name="T36" fmla="*/ 2043859 w 21600"/>
              <a:gd name="T37" fmla="*/ 1870274 h 21600"/>
              <a:gd name="T38" fmla="*/ 2335836 w 21600"/>
              <a:gd name="T39" fmla="*/ 2014127 h 21600"/>
              <a:gd name="T40" fmla="*/ 2262857 w 21600"/>
              <a:gd name="T41" fmla="*/ 1726400 h 21600"/>
              <a:gd name="T42" fmla="*/ 3430765 w 21600"/>
              <a:gd name="T43" fmla="*/ 2158000 h 21600"/>
              <a:gd name="T44" fmla="*/ 2992789 w 21600"/>
              <a:gd name="T45" fmla="*/ 2445727 h 21600"/>
              <a:gd name="T46" fmla="*/ 2700812 w 21600"/>
              <a:gd name="T47" fmla="*/ 2589601 h 21600"/>
              <a:gd name="T48" fmla="*/ 2773811 w 21600"/>
              <a:gd name="T49" fmla="*/ 3093127 h 21600"/>
              <a:gd name="T50" fmla="*/ 2408835 w 21600"/>
              <a:gd name="T51" fmla="*/ 3524727 h 21600"/>
              <a:gd name="T52" fmla="*/ 2116858 w 21600"/>
              <a:gd name="T53" fmla="*/ 3668601 h 21600"/>
              <a:gd name="T54" fmla="*/ 1532904 w 21600"/>
              <a:gd name="T55" fmla="*/ 3524727 h 21600"/>
              <a:gd name="T56" fmla="*/ 1094929 w 21600"/>
              <a:gd name="T57" fmla="*/ 3884401 h 21600"/>
              <a:gd name="T58" fmla="*/ 1167928 w 21600"/>
              <a:gd name="T59" fmla="*/ 4172128 h 21600"/>
              <a:gd name="T60" fmla="*/ 1970860 w 21600"/>
              <a:gd name="T61" fmla="*/ 4459874 h 21600"/>
              <a:gd name="T62" fmla="*/ 2992789 w 21600"/>
              <a:gd name="T63" fmla="*/ 4747601 h 21600"/>
              <a:gd name="T64" fmla="*/ 3430765 w 21600"/>
              <a:gd name="T65" fmla="*/ 5538875 h 21600"/>
              <a:gd name="T66" fmla="*/ 4014739 w 21600"/>
              <a:gd name="T67" fmla="*/ 1510600 h 21600"/>
              <a:gd name="T68" fmla="*/ 3211787 w 21600"/>
              <a:gd name="T69" fmla="*/ 1079000 h 21600"/>
              <a:gd name="T70" fmla="*/ 4598693 w 21600"/>
              <a:gd name="T71" fmla="*/ 719327 h 21600"/>
              <a:gd name="T72" fmla="*/ 7810480 w 21600"/>
              <a:gd name="T73" fmla="*/ 4459874 h 21600"/>
              <a:gd name="T74" fmla="*/ 6715551 w 21600"/>
              <a:gd name="T75" fmla="*/ 7337202 h 21600"/>
              <a:gd name="T76" fmla="*/ 6642552 w 21600"/>
              <a:gd name="T77" fmla="*/ 6617875 h 21600"/>
              <a:gd name="T78" fmla="*/ 6131597 w 21600"/>
              <a:gd name="T79" fmla="*/ 5826601 h 21600"/>
              <a:gd name="T80" fmla="*/ 4817670 w 21600"/>
              <a:gd name="T81" fmla="*/ 4819528 h 21600"/>
              <a:gd name="T82" fmla="*/ 7080527 w 21600"/>
              <a:gd name="T83" fmla="*/ 4028274 h 21600"/>
              <a:gd name="T84" fmla="*/ 7664481 w 21600"/>
              <a:gd name="T85" fmla="*/ 3524727 h 21600"/>
              <a:gd name="T86" fmla="*/ 6788550 w 21600"/>
              <a:gd name="T87" fmla="*/ 2805401 h 21600"/>
              <a:gd name="T88" fmla="*/ 6642552 w 21600"/>
              <a:gd name="T89" fmla="*/ 3740527 h 21600"/>
              <a:gd name="T90" fmla="*/ 5766621 w 21600"/>
              <a:gd name="T91" fmla="*/ 3524727 h 21600"/>
              <a:gd name="T92" fmla="*/ 5328645 w 21600"/>
              <a:gd name="T93" fmla="*/ 3165074 h 21600"/>
              <a:gd name="T94" fmla="*/ 5547623 w 21600"/>
              <a:gd name="T95" fmla="*/ 2517674 h 21600"/>
              <a:gd name="T96" fmla="*/ 6569552 w 21600"/>
              <a:gd name="T97" fmla="*/ 2589601 h 21600"/>
              <a:gd name="T98" fmla="*/ 7299505 w 21600"/>
              <a:gd name="T99" fmla="*/ 2589601 h 21600"/>
              <a:gd name="T100" fmla="*/ 7664481 w 21600"/>
              <a:gd name="T101" fmla="*/ 2301874 h 21600"/>
              <a:gd name="T102" fmla="*/ 8029457 w 21600"/>
              <a:gd name="T103" fmla="*/ 4100201 h 21600"/>
              <a:gd name="T104" fmla="*/ 7810480 w 21600"/>
              <a:gd name="T105" fmla="*/ 4459874 h 216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1600" h="21600">
                <a:moveTo>
                  <a:pt x="10800" y="0"/>
                </a:moveTo>
                <a:cubicBezTo>
                  <a:pt x="4860" y="0"/>
                  <a:pt x="0" y="4860"/>
                  <a:pt x="0" y="10800"/>
                </a:cubicBezTo>
                <a:cubicBezTo>
                  <a:pt x="0" y="16740"/>
                  <a:pt x="4860" y="21600"/>
                  <a:pt x="10800" y="21600"/>
                </a:cubicBezTo>
                <a:cubicBezTo>
                  <a:pt x="16740" y="21600"/>
                  <a:pt x="21600" y="16740"/>
                  <a:pt x="21600" y="10800"/>
                </a:cubicBezTo>
                <a:cubicBezTo>
                  <a:pt x="21600" y="4860"/>
                  <a:pt x="16740" y="0"/>
                  <a:pt x="10800" y="0"/>
                </a:cubicBezTo>
                <a:close/>
                <a:moveTo>
                  <a:pt x="14940" y="4320"/>
                </a:moveTo>
                <a:cubicBezTo>
                  <a:pt x="15660" y="3780"/>
                  <a:pt x="15660" y="3780"/>
                  <a:pt x="15660" y="3780"/>
                </a:cubicBezTo>
                <a:cubicBezTo>
                  <a:pt x="15660" y="3780"/>
                  <a:pt x="15300" y="3060"/>
                  <a:pt x="15480" y="2520"/>
                </a:cubicBezTo>
                <a:cubicBezTo>
                  <a:pt x="15660" y="2520"/>
                  <a:pt x="16380" y="2880"/>
                  <a:pt x="16920" y="3600"/>
                </a:cubicBezTo>
                <a:cubicBezTo>
                  <a:pt x="16560" y="5220"/>
                  <a:pt x="15480" y="5040"/>
                  <a:pt x="15480" y="5040"/>
                </a:cubicBezTo>
                <a:cubicBezTo>
                  <a:pt x="15480" y="5040"/>
                  <a:pt x="14760" y="5040"/>
                  <a:pt x="14940" y="4320"/>
                </a:cubicBezTo>
                <a:close/>
                <a:moveTo>
                  <a:pt x="8460" y="13860"/>
                </a:moveTo>
                <a:cubicBezTo>
                  <a:pt x="8280" y="14040"/>
                  <a:pt x="8100" y="14580"/>
                  <a:pt x="7920" y="15120"/>
                </a:cubicBezTo>
                <a:cubicBezTo>
                  <a:pt x="7740" y="15480"/>
                  <a:pt x="7560" y="15660"/>
                  <a:pt x="7380" y="15840"/>
                </a:cubicBezTo>
                <a:cubicBezTo>
                  <a:pt x="7020" y="16020"/>
                  <a:pt x="7020" y="16380"/>
                  <a:pt x="7020" y="16380"/>
                </a:cubicBezTo>
                <a:cubicBezTo>
                  <a:pt x="6840" y="17100"/>
                  <a:pt x="6840" y="17100"/>
                  <a:pt x="6840" y="17100"/>
                </a:cubicBezTo>
                <a:cubicBezTo>
                  <a:pt x="6840" y="17100"/>
                  <a:pt x="7020" y="17820"/>
                  <a:pt x="7200" y="18000"/>
                </a:cubicBezTo>
                <a:cubicBezTo>
                  <a:pt x="7200" y="18360"/>
                  <a:pt x="6660" y="19800"/>
                  <a:pt x="6660" y="19800"/>
                </a:cubicBezTo>
                <a:cubicBezTo>
                  <a:pt x="6120" y="19620"/>
                  <a:pt x="5940" y="19080"/>
                  <a:pt x="5760" y="18720"/>
                </a:cubicBezTo>
                <a:cubicBezTo>
                  <a:pt x="5760" y="18360"/>
                  <a:pt x="5400" y="18180"/>
                  <a:pt x="5580" y="17820"/>
                </a:cubicBezTo>
                <a:cubicBezTo>
                  <a:pt x="5580" y="17280"/>
                  <a:pt x="5220" y="17100"/>
                  <a:pt x="5040" y="16920"/>
                </a:cubicBezTo>
                <a:cubicBezTo>
                  <a:pt x="4860" y="16560"/>
                  <a:pt x="4680" y="16200"/>
                  <a:pt x="4680" y="16020"/>
                </a:cubicBezTo>
                <a:cubicBezTo>
                  <a:pt x="4680" y="15840"/>
                  <a:pt x="4140" y="15480"/>
                  <a:pt x="4140" y="15480"/>
                </a:cubicBezTo>
                <a:cubicBezTo>
                  <a:pt x="4140" y="15480"/>
                  <a:pt x="3240" y="14940"/>
                  <a:pt x="3060" y="14760"/>
                </a:cubicBezTo>
                <a:cubicBezTo>
                  <a:pt x="2880" y="14580"/>
                  <a:pt x="2700" y="13860"/>
                  <a:pt x="2700" y="13500"/>
                </a:cubicBezTo>
                <a:cubicBezTo>
                  <a:pt x="2700" y="13140"/>
                  <a:pt x="2880" y="12240"/>
                  <a:pt x="2880" y="12240"/>
                </a:cubicBezTo>
                <a:cubicBezTo>
                  <a:pt x="2880" y="12240"/>
                  <a:pt x="3240" y="11880"/>
                  <a:pt x="3060" y="11700"/>
                </a:cubicBezTo>
                <a:cubicBezTo>
                  <a:pt x="2700" y="11520"/>
                  <a:pt x="2700" y="10800"/>
                  <a:pt x="2700" y="10800"/>
                </a:cubicBezTo>
                <a:cubicBezTo>
                  <a:pt x="2340" y="10440"/>
                  <a:pt x="2340" y="10440"/>
                  <a:pt x="2340" y="10440"/>
                </a:cubicBezTo>
                <a:cubicBezTo>
                  <a:pt x="2340" y="10440"/>
                  <a:pt x="1980" y="9900"/>
                  <a:pt x="1800" y="9720"/>
                </a:cubicBezTo>
                <a:cubicBezTo>
                  <a:pt x="1800" y="9360"/>
                  <a:pt x="1800" y="9180"/>
                  <a:pt x="1980" y="9000"/>
                </a:cubicBezTo>
                <a:cubicBezTo>
                  <a:pt x="1980" y="8820"/>
                  <a:pt x="1800" y="8280"/>
                  <a:pt x="1800" y="8100"/>
                </a:cubicBezTo>
                <a:cubicBezTo>
                  <a:pt x="3600" y="3600"/>
                  <a:pt x="6660" y="2700"/>
                  <a:pt x="6660" y="2700"/>
                </a:cubicBezTo>
                <a:cubicBezTo>
                  <a:pt x="6840" y="3600"/>
                  <a:pt x="6840" y="3600"/>
                  <a:pt x="6840" y="3600"/>
                </a:cubicBezTo>
                <a:cubicBezTo>
                  <a:pt x="6840" y="3600"/>
                  <a:pt x="6300" y="3780"/>
                  <a:pt x="6120" y="3780"/>
                </a:cubicBezTo>
                <a:cubicBezTo>
                  <a:pt x="5760" y="3600"/>
                  <a:pt x="5580" y="3600"/>
                  <a:pt x="5580" y="3600"/>
                </a:cubicBezTo>
                <a:cubicBezTo>
                  <a:pt x="5220" y="4140"/>
                  <a:pt x="5220" y="4140"/>
                  <a:pt x="5220" y="4140"/>
                </a:cubicBezTo>
                <a:cubicBezTo>
                  <a:pt x="5220" y="4140"/>
                  <a:pt x="5040" y="4500"/>
                  <a:pt x="5040" y="4680"/>
                </a:cubicBezTo>
                <a:cubicBezTo>
                  <a:pt x="5040" y="4860"/>
                  <a:pt x="5220" y="5220"/>
                  <a:pt x="5220" y="5220"/>
                </a:cubicBezTo>
                <a:cubicBezTo>
                  <a:pt x="5220" y="5220"/>
                  <a:pt x="5760" y="5220"/>
                  <a:pt x="5760" y="5040"/>
                </a:cubicBezTo>
                <a:cubicBezTo>
                  <a:pt x="5760" y="4860"/>
                  <a:pt x="5760" y="4680"/>
                  <a:pt x="5760" y="4680"/>
                </a:cubicBezTo>
                <a:cubicBezTo>
                  <a:pt x="5580" y="4320"/>
                  <a:pt x="5580" y="4320"/>
                  <a:pt x="5580" y="4320"/>
                </a:cubicBezTo>
                <a:cubicBezTo>
                  <a:pt x="5580" y="4320"/>
                  <a:pt x="6120" y="4140"/>
                  <a:pt x="7200" y="4320"/>
                </a:cubicBezTo>
                <a:cubicBezTo>
                  <a:pt x="8460" y="4320"/>
                  <a:pt x="7920" y="5220"/>
                  <a:pt x="8460" y="5400"/>
                </a:cubicBezTo>
                <a:cubicBezTo>
                  <a:pt x="9000" y="5580"/>
                  <a:pt x="8100" y="6300"/>
                  <a:pt x="7920" y="6660"/>
                </a:cubicBezTo>
                <a:cubicBezTo>
                  <a:pt x="7740" y="7020"/>
                  <a:pt x="7380" y="6120"/>
                  <a:pt x="7380" y="6120"/>
                </a:cubicBezTo>
                <a:cubicBezTo>
                  <a:pt x="7380" y="6120"/>
                  <a:pt x="7740" y="5760"/>
                  <a:pt x="7200" y="5760"/>
                </a:cubicBezTo>
                <a:cubicBezTo>
                  <a:pt x="6660" y="5580"/>
                  <a:pt x="6300" y="6480"/>
                  <a:pt x="6660" y="6480"/>
                </a:cubicBezTo>
                <a:cubicBezTo>
                  <a:pt x="6840" y="6480"/>
                  <a:pt x="7200" y="6840"/>
                  <a:pt x="7020" y="7020"/>
                </a:cubicBezTo>
                <a:cubicBezTo>
                  <a:pt x="7020" y="7200"/>
                  <a:pt x="7020" y="7200"/>
                  <a:pt x="6840" y="7740"/>
                </a:cubicBezTo>
                <a:cubicBezTo>
                  <a:pt x="6480" y="8280"/>
                  <a:pt x="6120" y="8640"/>
                  <a:pt x="6120" y="8640"/>
                </a:cubicBezTo>
                <a:cubicBezTo>
                  <a:pt x="6120" y="8640"/>
                  <a:pt x="5760" y="8460"/>
                  <a:pt x="5940" y="8820"/>
                </a:cubicBezTo>
                <a:cubicBezTo>
                  <a:pt x="6120" y="9180"/>
                  <a:pt x="5940" y="9720"/>
                  <a:pt x="5940" y="9900"/>
                </a:cubicBezTo>
                <a:cubicBezTo>
                  <a:pt x="5940" y="10260"/>
                  <a:pt x="5220" y="9720"/>
                  <a:pt x="5220" y="9180"/>
                </a:cubicBezTo>
                <a:cubicBezTo>
                  <a:pt x="5040" y="8640"/>
                  <a:pt x="4500" y="9180"/>
                  <a:pt x="4320" y="9180"/>
                </a:cubicBezTo>
                <a:cubicBezTo>
                  <a:pt x="4140" y="9180"/>
                  <a:pt x="3780" y="9000"/>
                  <a:pt x="3780" y="8820"/>
                </a:cubicBezTo>
                <a:cubicBezTo>
                  <a:pt x="3600" y="8640"/>
                  <a:pt x="2700" y="9360"/>
                  <a:pt x="2520" y="9360"/>
                </a:cubicBezTo>
                <a:cubicBezTo>
                  <a:pt x="2340" y="9540"/>
                  <a:pt x="2340" y="9900"/>
                  <a:pt x="2700" y="9720"/>
                </a:cubicBezTo>
                <a:cubicBezTo>
                  <a:pt x="3060" y="9540"/>
                  <a:pt x="3420" y="9720"/>
                  <a:pt x="3420" y="10080"/>
                </a:cubicBezTo>
                <a:cubicBezTo>
                  <a:pt x="3240" y="10440"/>
                  <a:pt x="2880" y="10260"/>
                  <a:pt x="2880" y="10440"/>
                </a:cubicBezTo>
                <a:cubicBezTo>
                  <a:pt x="3060" y="10800"/>
                  <a:pt x="3420" y="10980"/>
                  <a:pt x="3420" y="11340"/>
                </a:cubicBezTo>
                <a:cubicBezTo>
                  <a:pt x="3600" y="11700"/>
                  <a:pt x="4500" y="11340"/>
                  <a:pt x="4860" y="11160"/>
                </a:cubicBezTo>
                <a:cubicBezTo>
                  <a:pt x="5040" y="11160"/>
                  <a:pt x="5940" y="10980"/>
                  <a:pt x="5940" y="11340"/>
                </a:cubicBezTo>
                <a:cubicBezTo>
                  <a:pt x="6120" y="11700"/>
                  <a:pt x="7020" y="11880"/>
                  <a:pt x="7380" y="11880"/>
                </a:cubicBezTo>
                <a:cubicBezTo>
                  <a:pt x="7740" y="12060"/>
                  <a:pt x="8280" y="12060"/>
                  <a:pt x="8820" y="12420"/>
                </a:cubicBezTo>
                <a:cubicBezTo>
                  <a:pt x="9180" y="12960"/>
                  <a:pt x="8460" y="13680"/>
                  <a:pt x="8460" y="13860"/>
                </a:cubicBezTo>
                <a:close/>
                <a:moveTo>
                  <a:pt x="10620" y="2520"/>
                </a:moveTo>
                <a:cubicBezTo>
                  <a:pt x="10440" y="3060"/>
                  <a:pt x="9720" y="3600"/>
                  <a:pt x="9900" y="3780"/>
                </a:cubicBezTo>
                <a:cubicBezTo>
                  <a:pt x="9900" y="3960"/>
                  <a:pt x="9900" y="4860"/>
                  <a:pt x="9180" y="4140"/>
                </a:cubicBezTo>
                <a:cubicBezTo>
                  <a:pt x="8460" y="3420"/>
                  <a:pt x="7740" y="3240"/>
                  <a:pt x="7920" y="2700"/>
                </a:cubicBezTo>
                <a:cubicBezTo>
                  <a:pt x="7920" y="2520"/>
                  <a:pt x="8640" y="2520"/>
                  <a:pt x="8640" y="2340"/>
                </a:cubicBezTo>
                <a:cubicBezTo>
                  <a:pt x="9540" y="1260"/>
                  <a:pt x="11160" y="1440"/>
                  <a:pt x="11340" y="1800"/>
                </a:cubicBezTo>
                <a:cubicBezTo>
                  <a:pt x="10980" y="2160"/>
                  <a:pt x="10620" y="1980"/>
                  <a:pt x="10620" y="2520"/>
                </a:cubicBezTo>
                <a:close/>
                <a:moveTo>
                  <a:pt x="19260" y="11160"/>
                </a:moveTo>
                <a:cubicBezTo>
                  <a:pt x="19260" y="11160"/>
                  <a:pt x="19620" y="11700"/>
                  <a:pt x="20160" y="11700"/>
                </a:cubicBezTo>
                <a:cubicBezTo>
                  <a:pt x="19800" y="15660"/>
                  <a:pt x="16560" y="18360"/>
                  <a:pt x="16560" y="18360"/>
                </a:cubicBezTo>
                <a:cubicBezTo>
                  <a:pt x="16020" y="17820"/>
                  <a:pt x="16200" y="17280"/>
                  <a:pt x="16200" y="17280"/>
                </a:cubicBezTo>
                <a:cubicBezTo>
                  <a:pt x="16380" y="16560"/>
                  <a:pt x="16380" y="16560"/>
                  <a:pt x="16380" y="16560"/>
                </a:cubicBezTo>
                <a:cubicBezTo>
                  <a:pt x="16380" y="15300"/>
                  <a:pt x="16380" y="15300"/>
                  <a:pt x="16380" y="15300"/>
                </a:cubicBezTo>
                <a:cubicBezTo>
                  <a:pt x="16380" y="15300"/>
                  <a:pt x="16380" y="13860"/>
                  <a:pt x="15120" y="14580"/>
                </a:cubicBezTo>
                <a:cubicBezTo>
                  <a:pt x="13860" y="14940"/>
                  <a:pt x="14400" y="14940"/>
                  <a:pt x="12960" y="14940"/>
                </a:cubicBezTo>
                <a:cubicBezTo>
                  <a:pt x="11520" y="15120"/>
                  <a:pt x="11880" y="12060"/>
                  <a:pt x="11880" y="12060"/>
                </a:cubicBezTo>
                <a:cubicBezTo>
                  <a:pt x="11880" y="7740"/>
                  <a:pt x="15120" y="10980"/>
                  <a:pt x="15120" y="10980"/>
                </a:cubicBezTo>
                <a:cubicBezTo>
                  <a:pt x="17100" y="12420"/>
                  <a:pt x="17460" y="10080"/>
                  <a:pt x="17460" y="10080"/>
                </a:cubicBezTo>
                <a:cubicBezTo>
                  <a:pt x="18720" y="9540"/>
                  <a:pt x="18720" y="9540"/>
                  <a:pt x="18720" y="9540"/>
                </a:cubicBezTo>
                <a:cubicBezTo>
                  <a:pt x="18900" y="8820"/>
                  <a:pt x="18900" y="8820"/>
                  <a:pt x="18900" y="8820"/>
                </a:cubicBezTo>
                <a:cubicBezTo>
                  <a:pt x="18720" y="7920"/>
                  <a:pt x="18720" y="7920"/>
                  <a:pt x="18720" y="7920"/>
                </a:cubicBezTo>
                <a:cubicBezTo>
                  <a:pt x="16740" y="7020"/>
                  <a:pt x="16740" y="7020"/>
                  <a:pt x="16740" y="7020"/>
                </a:cubicBezTo>
                <a:cubicBezTo>
                  <a:pt x="16740" y="7020"/>
                  <a:pt x="16380" y="7740"/>
                  <a:pt x="16920" y="8640"/>
                </a:cubicBezTo>
                <a:cubicBezTo>
                  <a:pt x="16920" y="8640"/>
                  <a:pt x="16740" y="9540"/>
                  <a:pt x="16380" y="9360"/>
                </a:cubicBezTo>
                <a:cubicBezTo>
                  <a:pt x="15120" y="8640"/>
                  <a:pt x="15120" y="8640"/>
                  <a:pt x="15120" y="8640"/>
                </a:cubicBezTo>
                <a:cubicBezTo>
                  <a:pt x="15120" y="8640"/>
                  <a:pt x="14760" y="8460"/>
                  <a:pt x="14220" y="8820"/>
                </a:cubicBezTo>
                <a:cubicBezTo>
                  <a:pt x="13500" y="9360"/>
                  <a:pt x="12420" y="8820"/>
                  <a:pt x="12420" y="8820"/>
                </a:cubicBezTo>
                <a:cubicBezTo>
                  <a:pt x="12420" y="8820"/>
                  <a:pt x="12420" y="8280"/>
                  <a:pt x="13140" y="7920"/>
                </a:cubicBezTo>
                <a:cubicBezTo>
                  <a:pt x="13680" y="7560"/>
                  <a:pt x="13680" y="7560"/>
                  <a:pt x="13680" y="7560"/>
                </a:cubicBezTo>
                <a:cubicBezTo>
                  <a:pt x="13680" y="7560"/>
                  <a:pt x="13500" y="6840"/>
                  <a:pt x="13680" y="6300"/>
                </a:cubicBezTo>
                <a:cubicBezTo>
                  <a:pt x="13860" y="5760"/>
                  <a:pt x="14040" y="6300"/>
                  <a:pt x="14580" y="5940"/>
                </a:cubicBezTo>
                <a:cubicBezTo>
                  <a:pt x="15120" y="5580"/>
                  <a:pt x="15480" y="6660"/>
                  <a:pt x="16200" y="6480"/>
                </a:cubicBezTo>
                <a:cubicBezTo>
                  <a:pt x="16920" y="6480"/>
                  <a:pt x="16560" y="6300"/>
                  <a:pt x="17100" y="5940"/>
                </a:cubicBezTo>
                <a:cubicBezTo>
                  <a:pt x="17640" y="5760"/>
                  <a:pt x="18000" y="6480"/>
                  <a:pt x="18000" y="6480"/>
                </a:cubicBezTo>
                <a:cubicBezTo>
                  <a:pt x="19080" y="6660"/>
                  <a:pt x="19080" y="6660"/>
                  <a:pt x="19080" y="6660"/>
                </a:cubicBezTo>
                <a:cubicBezTo>
                  <a:pt x="19080" y="6660"/>
                  <a:pt x="18900" y="5400"/>
                  <a:pt x="18900" y="5760"/>
                </a:cubicBezTo>
                <a:cubicBezTo>
                  <a:pt x="19620" y="6840"/>
                  <a:pt x="20520" y="9900"/>
                  <a:pt x="20160" y="10440"/>
                </a:cubicBezTo>
                <a:cubicBezTo>
                  <a:pt x="19980" y="10260"/>
                  <a:pt x="19800" y="10260"/>
                  <a:pt x="19800" y="10260"/>
                </a:cubicBezTo>
                <a:cubicBezTo>
                  <a:pt x="18540" y="10260"/>
                  <a:pt x="18540" y="10260"/>
                  <a:pt x="18540" y="10260"/>
                </a:cubicBezTo>
                <a:lnTo>
                  <a:pt x="19260" y="11160"/>
                </a:lnTo>
                <a:close/>
                <a:moveTo>
                  <a:pt x="19260" y="11160"/>
                </a:moveTo>
              </a:path>
            </a:pathLst>
          </a:custGeom>
          <a:solidFill>
            <a:schemeClr val="bg1"/>
          </a:solidFill>
          <a:ln>
            <a:noFill/>
          </a:ln>
        </p:spPr>
        <p:txBody>
          <a:bodyPr lIns="0" tIns="0" rIns="0" bIns="0"/>
          <a:lstStyle/>
          <a:p>
            <a:endParaRPr lang="zh-CN" altLang="en-US">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50" name="AutoShape 9"/>
          <p:cNvSpPr/>
          <p:nvPr/>
        </p:nvSpPr>
        <p:spPr bwMode="auto">
          <a:xfrm>
            <a:off x="4471194" y="3107191"/>
            <a:ext cx="969962" cy="1808162"/>
          </a:xfrm>
          <a:custGeom>
            <a:avLst/>
            <a:gdLst>
              <a:gd name="T0" fmla="*/ 46987279 w 20023"/>
              <a:gd name="T1" fmla="*/ 118112490 h 21600"/>
              <a:gd name="T2" fmla="*/ 11252247 w 20023"/>
              <a:gd name="T3" fmla="*/ 151363418 h 21600"/>
              <a:gd name="T4" fmla="*/ 10238493 w 20023"/>
              <a:gd name="T5" fmla="*/ 0 h 21600"/>
              <a:gd name="T6" fmla="*/ 46480378 w 20023"/>
              <a:gd name="T7" fmla="*/ 31499019 h 21600"/>
              <a:gd name="T8" fmla="*/ 40651305 w 20023"/>
              <a:gd name="T9" fmla="*/ 73929801 h 21600"/>
              <a:gd name="T10" fmla="*/ 46987279 w 20023"/>
              <a:gd name="T11" fmla="*/ 118112490 h 21600"/>
              <a:gd name="T12" fmla="*/ 46987279 w 20023"/>
              <a:gd name="T13" fmla="*/ 11811249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023" h="21600">
                <a:moveTo>
                  <a:pt x="20023" y="16855"/>
                </a:moveTo>
                <a:cubicBezTo>
                  <a:pt x="4795" y="21600"/>
                  <a:pt x="4795" y="21600"/>
                  <a:pt x="4795" y="21600"/>
                </a:cubicBezTo>
                <a:cubicBezTo>
                  <a:pt x="-1469" y="14858"/>
                  <a:pt x="-1577" y="6805"/>
                  <a:pt x="4363" y="0"/>
                </a:cubicBezTo>
                <a:cubicBezTo>
                  <a:pt x="19807" y="4495"/>
                  <a:pt x="19807" y="4495"/>
                  <a:pt x="19807" y="4495"/>
                </a:cubicBezTo>
                <a:cubicBezTo>
                  <a:pt x="18187" y="6305"/>
                  <a:pt x="17323" y="8365"/>
                  <a:pt x="17323" y="10550"/>
                </a:cubicBezTo>
                <a:cubicBezTo>
                  <a:pt x="17323" y="12860"/>
                  <a:pt x="18295" y="14983"/>
                  <a:pt x="20023" y="16855"/>
                </a:cubicBezTo>
                <a:close/>
                <a:moveTo>
                  <a:pt x="20023" y="16855"/>
                </a:moveTo>
              </a:path>
            </a:pathLst>
          </a:custGeom>
          <a:solidFill>
            <a:srgbClr val="79886C"/>
          </a:solidFill>
          <a:ln>
            <a:noFill/>
          </a:ln>
        </p:spPr>
        <p:txBody>
          <a:bodyPr lIns="0" tIns="0" rIns="0" bIns="0"/>
          <a:lstStyle/>
          <a:p>
            <a:endParaRPr lang="zh-CN" altLang="en-US">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51" name="AutoShape 11"/>
          <p:cNvSpPr/>
          <p:nvPr/>
        </p:nvSpPr>
        <p:spPr bwMode="auto">
          <a:xfrm>
            <a:off x="4710906" y="3877128"/>
            <a:ext cx="357188" cy="298450"/>
          </a:xfrm>
          <a:custGeom>
            <a:avLst/>
            <a:gdLst>
              <a:gd name="T0" fmla="*/ 5541028 w 21600"/>
              <a:gd name="T1" fmla="*/ 615318 h 21600"/>
              <a:gd name="T2" fmla="*/ 5799443 w 21600"/>
              <a:gd name="T3" fmla="*/ 709054 h 21600"/>
              <a:gd name="T4" fmla="*/ 5906633 w 21600"/>
              <a:gd name="T5" fmla="*/ 928787 h 21600"/>
              <a:gd name="T6" fmla="*/ 5906633 w 21600"/>
              <a:gd name="T7" fmla="*/ 3815213 h 21600"/>
              <a:gd name="T8" fmla="*/ 5799443 w 21600"/>
              <a:gd name="T9" fmla="*/ 4032281 h 21600"/>
              <a:gd name="T10" fmla="*/ 5541028 w 21600"/>
              <a:gd name="T11" fmla="*/ 4123722 h 21600"/>
              <a:gd name="T12" fmla="*/ 368896 w 21600"/>
              <a:gd name="T13" fmla="*/ 4123722 h 21600"/>
              <a:gd name="T14" fmla="*/ 109108 w 21600"/>
              <a:gd name="T15" fmla="*/ 4032281 h 21600"/>
              <a:gd name="T16" fmla="*/ 0 w 21600"/>
              <a:gd name="T17" fmla="*/ 3815213 h 21600"/>
              <a:gd name="T18" fmla="*/ 0 w 21600"/>
              <a:gd name="T19" fmla="*/ 928787 h 21600"/>
              <a:gd name="T20" fmla="*/ 109108 w 21600"/>
              <a:gd name="T21" fmla="*/ 709054 h 21600"/>
              <a:gd name="T22" fmla="*/ 368896 w 21600"/>
              <a:gd name="T23" fmla="*/ 615318 h 21600"/>
              <a:gd name="T24" fmla="*/ 1541746 w 21600"/>
              <a:gd name="T25" fmla="*/ 615318 h 21600"/>
              <a:gd name="T26" fmla="*/ 1727963 w 21600"/>
              <a:gd name="T27" fmla="*/ 278733 h 21600"/>
              <a:gd name="T28" fmla="*/ 1938803 w 21600"/>
              <a:gd name="T29" fmla="*/ 81328 h 21600"/>
              <a:gd name="T30" fmla="*/ 2243422 w 21600"/>
              <a:gd name="T31" fmla="*/ 0 h 21600"/>
              <a:gd name="T32" fmla="*/ 3663211 w 21600"/>
              <a:gd name="T33" fmla="*/ 0 h 21600"/>
              <a:gd name="T34" fmla="*/ 3967830 w 21600"/>
              <a:gd name="T35" fmla="*/ 81328 h 21600"/>
              <a:gd name="T36" fmla="*/ 4182225 w 21600"/>
              <a:gd name="T37" fmla="*/ 278733 h 21600"/>
              <a:gd name="T38" fmla="*/ 4364887 w 21600"/>
              <a:gd name="T39" fmla="*/ 615318 h 21600"/>
              <a:gd name="T40" fmla="*/ 5541028 w 21600"/>
              <a:gd name="T41" fmla="*/ 615318 h 21600"/>
              <a:gd name="T42" fmla="*/ 2954953 w 21600"/>
              <a:gd name="T43" fmla="*/ 3662672 h 21600"/>
              <a:gd name="T44" fmla="*/ 3551358 w 21600"/>
              <a:gd name="T45" fmla="*/ 3560522 h 21600"/>
              <a:gd name="T46" fmla="*/ 4040309 w 21600"/>
              <a:gd name="T47" fmla="*/ 3282936 h 21600"/>
              <a:gd name="T48" fmla="*/ 4368178 w 21600"/>
              <a:gd name="T49" fmla="*/ 2872858 h 21600"/>
              <a:gd name="T50" fmla="*/ 4490134 w 21600"/>
              <a:gd name="T51" fmla="*/ 2371517 h 21600"/>
              <a:gd name="T52" fmla="*/ 4368178 w 21600"/>
              <a:gd name="T53" fmla="*/ 1869997 h 21600"/>
              <a:gd name="T54" fmla="*/ 4040309 w 21600"/>
              <a:gd name="T55" fmla="*/ 1459531 h 21600"/>
              <a:gd name="T56" fmla="*/ 3551358 w 21600"/>
              <a:gd name="T57" fmla="*/ 1183465 h 21600"/>
              <a:gd name="T58" fmla="*/ 2954953 w 21600"/>
              <a:gd name="T59" fmla="*/ 1081909 h 21600"/>
              <a:gd name="T60" fmla="*/ 2357176 w 21600"/>
              <a:gd name="T61" fmla="*/ 1183465 h 21600"/>
              <a:gd name="T62" fmla="*/ 1867151 w 21600"/>
              <a:gd name="T63" fmla="*/ 1459531 h 21600"/>
              <a:gd name="T64" fmla="*/ 1538455 w 21600"/>
              <a:gd name="T65" fmla="*/ 1868850 h 21600"/>
              <a:gd name="T66" fmla="*/ 1416498 w 21600"/>
              <a:gd name="T67" fmla="*/ 2371517 h 21600"/>
              <a:gd name="T68" fmla="*/ 1538455 w 21600"/>
              <a:gd name="T69" fmla="*/ 2872858 h 21600"/>
              <a:gd name="T70" fmla="*/ 1867151 w 21600"/>
              <a:gd name="T71" fmla="*/ 3282936 h 21600"/>
              <a:gd name="T72" fmla="*/ 2357176 w 21600"/>
              <a:gd name="T73" fmla="*/ 3560522 h 21600"/>
              <a:gd name="T74" fmla="*/ 2954953 w 21600"/>
              <a:gd name="T75" fmla="*/ 3662672 h 21600"/>
              <a:gd name="T76" fmla="*/ 2954953 w 21600"/>
              <a:gd name="T77" fmla="*/ 1495428 h 21600"/>
              <a:gd name="T78" fmla="*/ 3362131 w 21600"/>
              <a:gd name="T79" fmla="*/ 1563767 h 21600"/>
              <a:gd name="T80" fmla="*/ 3692199 w 21600"/>
              <a:gd name="T81" fmla="*/ 1750478 h 21600"/>
              <a:gd name="T82" fmla="*/ 3915062 w 21600"/>
              <a:gd name="T83" fmla="*/ 2028258 h 21600"/>
              <a:gd name="T84" fmla="*/ 3996553 w 21600"/>
              <a:gd name="T85" fmla="*/ 2371517 h 21600"/>
              <a:gd name="T86" fmla="*/ 3915062 w 21600"/>
              <a:gd name="T87" fmla="*/ 2711916 h 21600"/>
              <a:gd name="T88" fmla="*/ 3692199 w 21600"/>
              <a:gd name="T89" fmla="*/ 2991229 h 21600"/>
              <a:gd name="T90" fmla="*/ 3360759 w 21600"/>
              <a:gd name="T91" fmla="*/ 3180800 h 21600"/>
              <a:gd name="T92" fmla="*/ 2954953 w 21600"/>
              <a:gd name="T93" fmla="*/ 3248766 h 21600"/>
              <a:gd name="T94" fmla="*/ 2546684 w 21600"/>
              <a:gd name="T95" fmla="*/ 3180800 h 21600"/>
              <a:gd name="T96" fmla="*/ 2215260 w 21600"/>
              <a:gd name="T97" fmla="*/ 2991229 h 21600"/>
              <a:gd name="T98" fmla="*/ 1992398 w 21600"/>
              <a:gd name="T99" fmla="*/ 2710769 h 21600"/>
              <a:gd name="T100" fmla="*/ 1910079 w 21600"/>
              <a:gd name="T101" fmla="*/ 2371517 h 21600"/>
              <a:gd name="T102" fmla="*/ 1992398 w 21600"/>
              <a:gd name="T103" fmla="*/ 2028258 h 21600"/>
              <a:gd name="T104" fmla="*/ 2215260 w 21600"/>
              <a:gd name="T105" fmla="*/ 1750478 h 21600"/>
              <a:gd name="T106" fmla="*/ 2546684 w 21600"/>
              <a:gd name="T107" fmla="*/ 1563767 h 21600"/>
              <a:gd name="T108" fmla="*/ 2954953 w 21600"/>
              <a:gd name="T109" fmla="*/ 1495428 h 216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1600" h="21600">
                <a:moveTo>
                  <a:pt x="20263" y="3223"/>
                </a:moveTo>
                <a:cubicBezTo>
                  <a:pt x="20633" y="3223"/>
                  <a:pt x="20946" y="3385"/>
                  <a:pt x="21208" y="3714"/>
                </a:cubicBezTo>
                <a:cubicBezTo>
                  <a:pt x="21470" y="4043"/>
                  <a:pt x="21600" y="4428"/>
                  <a:pt x="21600" y="4865"/>
                </a:cubicBezTo>
                <a:lnTo>
                  <a:pt x="21600" y="19984"/>
                </a:lnTo>
                <a:cubicBezTo>
                  <a:pt x="21600" y="20422"/>
                  <a:pt x="21470" y="20804"/>
                  <a:pt x="21208" y="21121"/>
                </a:cubicBezTo>
                <a:cubicBezTo>
                  <a:pt x="20946" y="21441"/>
                  <a:pt x="20633" y="21600"/>
                  <a:pt x="20263" y="21600"/>
                </a:cubicBezTo>
                <a:lnTo>
                  <a:pt x="1349" y="21600"/>
                </a:lnTo>
                <a:cubicBezTo>
                  <a:pt x="982" y="21600"/>
                  <a:pt x="663" y="21441"/>
                  <a:pt x="399" y="21121"/>
                </a:cubicBezTo>
                <a:cubicBezTo>
                  <a:pt x="135" y="20804"/>
                  <a:pt x="0" y="20422"/>
                  <a:pt x="0" y="19984"/>
                </a:cubicBezTo>
                <a:lnTo>
                  <a:pt x="0" y="4865"/>
                </a:lnTo>
                <a:cubicBezTo>
                  <a:pt x="0" y="4428"/>
                  <a:pt x="135" y="4043"/>
                  <a:pt x="399" y="3714"/>
                </a:cubicBezTo>
                <a:cubicBezTo>
                  <a:pt x="663" y="3385"/>
                  <a:pt x="982" y="3223"/>
                  <a:pt x="1349" y="3223"/>
                </a:cubicBezTo>
                <a:lnTo>
                  <a:pt x="5638" y="3223"/>
                </a:lnTo>
                <a:lnTo>
                  <a:pt x="6319" y="1460"/>
                </a:lnTo>
                <a:cubicBezTo>
                  <a:pt x="6458" y="1058"/>
                  <a:pt x="6718" y="714"/>
                  <a:pt x="7090" y="426"/>
                </a:cubicBezTo>
                <a:cubicBezTo>
                  <a:pt x="7467" y="144"/>
                  <a:pt x="7839" y="0"/>
                  <a:pt x="8204" y="0"/>
                </a:cubicBezTo>
                <a:lnTo>
                  <a:pt x="13396" y="0"/>
                </a:lnTo>
                <a:cubicBezTo>
                  <a:pt x="13763" y="0"/>
                  <a:pt x="14136" y="144"/>
                  <a:pt x="14510" y="426"/>
                </a:cubicBezTo>
                <a:cubicBezTo>
                  <a:pt x="14885" y="714"/>
                  <a:pt x="15147" y="1058"/>
                  <a:pt x="15294" y="1460"/>
                </a:cubicBezTo>
                <a:lnTo>
                  <a:pt x="15962" y="3223"/>
                </a:lnTo>
                <a:lnTo>
                  <a:pt x="20263" y="3223"/>
                </a:lnTo>
                <a:close/>
                <a:moveTo>
                  <a:pt x="10806" y="19185"/>
                </a:moveTo>
                <a:cubicBezTo>
                  <a:pt x="11572" y="19185"/>
                  <a:pt x="12299" y="19003"/>
                  <a:pt x="12987" y="18650"/>
                </a:cubicBezTo>
                <a:cubicBezTo>
                  <a:pt x="13673" y="18295"/>
                  <a:pt x="14270" y="17810"/>
                  <a:pt x="14775" y="17196"/>
                </a:cubicBezTo>
                <a:cubicBezTo>
                  <a:pt x="15279" y="16582"/>
                  <a:pt x="15678" y="15862"/>
                  <a:pt x="15974" y="15048"/>
                </a:cubicBezTo>
                <a:cubicBezTo>
                  <a:pt x="16270" y="14235"/>
                  <a:pt x="16420" y="13356"/>
                  <a:pt x="16420" y="12422"/>
                </a:cubicBezTo>
                <a:cubicBezTo>
                  <a:pt x="16420" y="11499"/>
                  <a:pt x="16270" y="10624"/>
                  <a:pt x="15974" y="9795"/>
                </a:cubicBezTo>
                <a:cubicBezTo>
                  <a:pt x="15678" y="8967"/>
                  <a:pt x="15279" y="8250"/>
                  <a:pt x="14775" y="7645"/>
                </a:cubicBezTo>
                <a:cubicBezTo>
                  <a:pt x="14270" y="7036"/>
                  <a:pt x="13673" y="6558"/>
                  <a:pt x="12987" y="6199"/>
                </a:cubicBezTo>
                <a:cubicBezTo>
                  <a:pt x="12299" y="5844"/>
                  <a:pt x="11572" y="5667"/>
                  <a:pt x="10806" y="5667"/>
                </a:cubicBezTo>
                <a:cubicBezTo>
                  <a:pt x="10040" y="5667"/>
                  <a:pt x="9313" y="5847"/>
                  <a:pt x="8620" y="6199"/>
                </a:cubicBezTo>
                <a:cubicBezTo>
                  <a:pt x="7930" y="6558"/>
                  <a:pt x="7332" y="7036"/>
                  <a:pt x="6828" y="7645"/>
                </a:cubicBezTo>
                <a:cubicBezTo>
                  <a:pt x="6324" y="8250"/>
                  <a:pt x="5922" y="8964"/>
                  <a:pt x="5626" y="9789"/>
                </a:cubicBezTo>
                <a:cubicBezTo>
                  <a:pt x="5330" y="10612"/>
                  <a:pt x="5180" y="11491"/>
                  <a:pt x="5180" y="12422"/>
                </a:cubicBezTo>
                <a:cubicBezTo>
                  <a:pt x="5180" y="13356"/>
                  <a:pt x="5330" y="14235"/>
                  <a:pt x="5626" y="15048"/>
                </a:cubicBezTo>
                <a:cubicBezTo>
                  <a:pt x="5922" y="15862"/>
                  <a:pt x="6324" y="16582"/>
                  <a:pt x="6828" y="17196"/>
                </a:cubicBezTo>
                <a:cubicBezTo>
                  <a:pt x="7332" y="17810"/>
                  <a:pt x="7930" y="18295"/>
                  <a:pt x="8620" y="18650"/>
                </a:cubicBezTo>
                <a:cubicBezTo>
                  <a:pt x="9313" y="19006"/>
                  <a:pt x="10040" y="19185"/>
                  <a:pt x="10806" y="19185"/>
                </a:cubicBezTo>
                <a:moveTo>
                  <a:pt x="10806" y="7833"/>
                </a:moveTo>
                <a:cubicBezTo>
                  <a:pt x="11337" y="7833"/>
                  <a:pt x="11834" y="7953"/>
                  <a:pt x="12295" y="8191"/>
                </a:cubicBezTo>
                <a:cubicBezTo>
                  <a:pt x="12755" y="8432"/>
                  <a:pt x="13159" y="8755"/>
                  <a:pt x="13502" y="9169"/>
                </a:cubicBezTo>
                <a:cubicBezTo>
                  <a:pt x="13847" y="9584"/>
                  <a:pt x="14118" y="10069"/>
                  <a:pt x="14317" y="10624"/>
                </a:cubicBezTo>
                <a:cubicBezTo>
                  <a:pt x="14515" y="11185"/>
                  <a:pt x="14615" y="11781"/>
                  <a:pt x="14615" y="12422"/>
                </a:cubicBezTo>
                <a:cubicBezTo>
                  <a:pt x="14615" y="13056"/>
                  <a:pt x="14515" y="13650"/>
                  <a:pt x="14317" y="14205"/>
                </a:cubicBezTo>
                <a:cubicBezTo>
                  <a:pt x="14118" y="14757"/>
                  <a:pt x="13847" y="15245"/>
                  <a:pt x="13502" y="15668"/>
                </a:cubicBezTo>
                <a:cubicBezTo>
                  <a:pt x="13159" y="16091"/>
                  <a:pt x="12752" y="16420"/>
                  <a:pt x="12290" y="16661"/>
                </a:cubicBezTo>
                <a:cubicBezTo>
                  <a:pt x="11825" y="16899"/>
                  <a:pt x="11330" y="17017"/>
                  <a:pt x="10806" y="17017"/>
                </a:cubicBezTo>
                <a:cubicBezTo>
                  <a:pt x="10275" y="17017"/>
                  <a:pt x="9778" y="16899"/>
                  <a:pt x="9313" y="16661"/>
                </a:cubicBezTo>
                <a:cubicBezTo>
                  <a:pt x="8848" y="16420"/>
                  <a:pt x="8444" y="16091"/>
                  <a:pt x="8101" y="15668"/>
                </a:cubicBezTo>
                <a:cubicBezTo>
                  <a:pt x="7756" y="15245"/>
                  <a:pt x="7484" y="14755"/>
                  <a:pt x="7286" y="14199"/>
                </a:cubicBezTo>
                <a:cubicBezTo>
                  <a:pt x="7085" y="13641"/>
                  <a:pt x="6985" y="13045"/>
                  <a:pt x="6985" y="12422"/>
                </a:cubicBezTo>
                <a:cubicBezTo>
                  <a:pt x="6985" y="11781"/>
                  <a:pt x="7085" y="11185"/>
                  <a:pt x="7286" y="10624"/>
                </a:cubicBezTo>
                <a:cubicBezTo>
                  <a:pt x="7484" y="10068"/>
                  <a:pt x="7756" y="9584"/>
                  <a:pt x="8101" y="9169"/>
                </a:cubicBezTo>
                <a:cubicBezTo>
                  <a:pt x="8444" y="8755"/>
                  <a:pt x="8848" y="8432"/>
                  <a:pt x="9313" y="8191"/>
                </a:cubicBezTo>
                <a:cubicBezTo>
                  <a:pt x="9778" y="7953"/>
                  <a:pt x="10275" y="7833"/>
                  <a:pt x="10806" y="7833"/>
                </a:cubicBezTo>
              </a:path>
            </a:pathLst>
          </a:custGeom>
          <a:solidFill>
            <a:schemeClr val="bg1"/>
          </a:solidFill>
          <a:ln>
            <a:noFill/>
          </a:ln>
        </p:spPr>
        <p:txBody>
          <a:bodyPr lIns="0" tIns="0" rIns="0" bIns="0"/>
          <a:lstStyle/>
          <a:p>
            <a:endParaRPr lang="zh-CN" altLang="en-US">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52" name="AutoShape 12"/>
          <p:cNvSpPr/>
          <p:nvPr/>
        </p:nvSpPr>
        <p:spPr bwMode="auto">
          <a:xfrm>
            <a:off x="7074694" y="2556328"/>
            <a:ext cx="357187" cy="296863"/>
          </a:xfrm>
          <a:custGeom>
            <a:avLst/>
            <a:gdLst>
              <a:gd name="T0" fmla="*/ 5906600 w 21600"/>
              <a:gd name="T1" fmla="*/ 1777299 h 21579"/>
              <a:gd name="T2" fmla="*/ 5802139 w 21600"/>
              <a:gd name="T3" fmla="*/ 2024471 h 21579"/>
              <a:gd name="T4" fmla="*/ 5540996 w 21600"/>
              <a:gd name="T5" fmla="*/ 2162812 h 21579"/>
              <a:gd name="T6" fmla="*/ 5540996 w 21600"/>
              <a:gd name="T7" fmla="*/ 3143730 h 21579"/>
              <a:gd name="T8" fmla="*/ 5395243 w 21600"/>
              <a:gd name="T9" fmla="*/ 3430825 h 21579"/>
              <a:gd name="T10" fmla="*/ 5047681 w 21600"/>
              <a:gd name="T11" fmla="*/ 3550250 h 21579"/>
              <a:gd name="T12" fmla="*/ 4522103 w 21600"/>
              <a:gd name="T13" fmla="*/ 3199184 h 21579"/>
              <a:gd name="T14" fmla="*/ 3860067 w 21600"/>
              <a:gd name="T15" fmla="*/ 2887106 h 21579"/>
              <a:gd name="T16" fmla="*/ 3131042 w 21600"/>
              <a:gd name="T17" fmla="*/ 2643716 h 21579"/>
              <a:gd name="T18" fmla="*/ 2403389 w 21600"/>
              <a:gd name="T19" fmla="*/ 2511044 h 21579"/>
              <a:gd name="T20" fmla="*/ 2179155 w 21600"/>
              <a:gd name="T21" fmla="*/ 2617220 h 21579"/>
              <a:gd name="T22" fmla="*/ 2060473 w 21600"/>
              <a:gd name="T23" fmla="*/ 2783199 h 21579"/>
              <a:gd name="T24" fmla="*/ 2053908 w 21600"/>
              <a:gd name="T25" fmla="*/ 2970941 h 21579"/>
              <a:gd name="T26" fmla="*/ 2173136 w 21600"/>
              <a:gd name="T27" fmla="*/ 3143730 h 21579"/>
              <a:gd name="T28" fmla="*/ 2099300 w 21600"/>
              <a:gd name="T29" fmla="*/ 3344720 h 21579"/>
              <a:gd name="T30" fmla="*/ 2164934 w 21600"/>
              <a:gd name="T31" fmla="*/ 3521291 h 21579"/>
              <a:gd name="T32" fmla="*/ 2323816 w 21600"/>
              <a:gd name="T33" fmla="*/ 3684629 h 21579"/>
              <a:gd name="T34" fmla="*/ 2535184 w 21600"/>
              <a:gd name="T35" fmla="*/ 3840193 h 21579"/>
              <a:gd name="T36" fmla="*/ 2312323 w 21600"/>
              <a:gd name="T37" fmla="*/ 4014687 h 21579"/>
              <a:gd name="T38" fmla="*/ 1972152 w 21600"/>
              <a:gd name="T39" fmla="*/ 4082441 h 21579"/>
              <a:gd name="T40" fmla="*/ 1618024 w 21600"/>
              <a:gd name="T41" fmla="*/ 4054624 h 21579"/>
              <a:gd name="T42" fmla="*/ 1346215 w 21600"/>
              <a:gd name="T43" fmla="*/ 3938611 h 21579"/>
              <a:gd name="T44" fmla="*/ 1217693 w 21600"/>
              <a:gd name="T45" fmla="*/ 3606461 h 21579"/>
              <a:gd name="T46" fmla="*/ 1102567 w 21600"/>
              <a:gd name="T47" fmla="*/ 3259743 h 21579"/>
              <a:gd name="T48" fmla="*/ 1057720 w 21600"/>
              <a:gd name="T49" fmla="*/ 2892017 h 21579"/>
              <a:gd name="T50" fmla="*/ 1134829 w 21600"/>
              <a:gd name="T51" fmla="*/ 2489473 h 21579"/>
              <a:gd name="T52" fmla="*/ 493315 w 21600"/>
              <a:gd name="T53" fmla="*/ 2489473 h 21579"/>
              <a:gd name="T54" fmla="*/ 146017 w 21600"/>
              <a:gd name="T55" fmla="*/ 2370048 h 21579"/>
              <a:gd name="T56" fmla="*/ 0 w 21600"/>
              <a:gd name="T57" fmla="*/ 2080118 h 21579"/>
              <a:gd name="T58" fmla="*/ 0 w 21600"/>
              <a:gd name="T59" fmla="*/ 1471273 h 21579"/>
              <a:gd name="T60" fmla="*/ 143834 w 21600"/>
              <a:gd name="T61" fmla="*/ 1181908 h 21579"/>
              <a:gd name="T62" fmla="*/ 493315 w 21600"/>
              <a:gd name="T63" fmla="*/ 1060777 h 21579"/>
              <a:gd name="T64" fmla="*/ 2092735 w 21600"/>
              <a:gd name="T65" fmla="*/ 1060777 h 21579"/>
              <a:gd name="T66" fmla="*/ 2878100 w 21600"/>
              <a:gd name="T67" fmla="*/ 972017 h 21579"/>
              <a:gd name="T68" fmla="*/ 3694636 w 21600"/>
              <a:gd name="T69" fmla="*/ 733181 h 21579"/>
              <a:gd name="T70" fmla="*/ 4449905 w 21600"/>
              <a:gd name="T71" fmla="*/ 392144 h 21579"/>
              <a:gd name="T72" fmla="*/ 5047681 w 21600"/>
              <a:gd name="T73" fmla="*/ 0 h 21579"/>
              <a:gd name="T74" fmla="*/ 5395243 w 21600"/>
              <a:gd name="T75" fmla="*/ 119989 h 21579"/>
              <a:gd name="T76" fmla="*/ 5540996 w 21600"/>
              <a:gd name="T77" fmla="*/ 409932 h 21579"/>
              <a:gd name="T78" fmla="*/ 5540996 w 21600"/>
              <a:gd name="T79" fmla="*/ 1388002 h 21579"/>
              <a:gd name="T80" fmla="*/ 5802139 w 21600"/>
              <a:gd name="T81" fmla="*/ 1527485 h 21579"/>
              <a:gd name="T82" fmla="*/ 5906600 w 21600"/>
              <a:gd name="T83" fmla="*/ 1777299 h 21579"/>
              <a:gd name="T84" fmla="*/ 5047681 w 21600"/>
              <a:gd name="T85" fmla="*/ 540321 h 21579"/>
              <a:gd name="T86" fmla="*/ 4515538 w 21600"/>
              <a:gd name="T87" fmla="*/ 842563 h 21579"/>
              <a:gd name="T88" fmla="*/ 3904914 w 21600"/>
              <a:gd name="T89" fmla="*/ 1104126 h 21579"/>
              <a:gd name="T90" fmla="*/ 3248087 w 21600"/>
              <a:gd name="T91" fmla="*/ 1310220 h 21579"/>
              <a:gd name="T92" fmla="*/ 2586050 w 21600"/>
              <a:gd name="T93" fmla="*/ 1439096 h 21579"/>
              <a:gd name="T94" fmla="*/ 2586050 w 21600"/>
              <a:gd name="T95" fmla="*/ 2114552 h 21579"/>
              <a:gd name="T96" fmla="*/ 3248087 w 21600"/>
              <a:gd name="T97" fmla="*/ 2244955 h 21579"/>
              <a:gd name="T98" fmla="*/ 3904914 w 21600"/>
              <a:gd name="T99" fmla="*/ 2452191 h 21579"/>
              <a:gd name="T100" fmla="*/ 4518829 w 21600"/>
              <a:gd name="T101" fmla="*/ 2715446 h 21579"/>
              <a:gd name="T102" fmla="*/ 5047681 w 21600"/>
              <a:gd name="T103" fmla="*/ 3013148 h 21579"/>
              <a:gd name="T104" fmla="*/ 5047681 w 21600"/>
              <a:gd name="T105" fmla="*/ 540321 h 21579"/>
              <a:gd name="T106" fmla="*/ 5047681 w 21600"/>
              <a:gd name="T107" fmla="*/ 540321 h 2157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8" y="19469"/>
                </a:cubicBezTo>
                <a:cubicBezTo>
                  <a:pt x="8737" y="19745"/>
                  <a:pt x="8997" y="20021"/>
                  <a:pt x="9271" y="20291"/>
                </a:cubicBezTo>
                <a:cubicBezTo>
                  <a:pt x="9114" y="20696"/>
                  <a:pt x="8843" y="21001"/>
                  <a:pt x="8456" y="21213"/>
                </a:cubicBezTo>
                <a:cubicBezTo>
                  <a:pt x="8069" y="21424"/>
                  <a:pt x="7655" y="21541"/>
                  <a:pt x="7212" y="21571"/>
                </a:cubicBezTo>
                <a:cubicBezTo>
                  <a:pt x="6772" y="21600"/>
                  <a:pt x="6341" y="21550"/>
                  <a:pt x="5917" y="21424"/>
                </a:cubicBezTo>
                <a:cubicBezTo>
                  <a:pt x="5496" y="21295"/>
                  <a:pt x="5163" y="21092"/>
                  <a:pt x="4923" y="20811"/>
                </a:cubicBezTo>
                <a:cubicBezTo>
                  <a:pt x="4781" y="20241"/>
                  <a:pt x="4625" y="19657"/>
                  <a:pt x="4453" y="19056"/>
                </a:cubicBezTo>
                <a:cubicBezTo>
                  <a:pt x="4282" y="18454"/>
                  <a:pt x="4140" y="17843"/>
                  <a:pt x="4032" y="17224"/>
                </a:cubicBezTo>
                <a:cubicBezTo>
                  <a:pt x="3922" y="16599"/>
                  <a:pt x="3868" y="15953"/>
                  <a:pt x="3868" y="15281"/>
                </a:cubicBezTo>
                <a:cubicBezTo>
                  <a:pt x="3868" y="14615"/>
                  <a:pt x="3961" y="13905"/>
                  <a:pt x="4150" y="13154"/>
                </a:cubicBezTo>
                <a:lnTo>
                  <a:pt x="1804" y="13154"/>
                </a:lnTo>
                <a:cubicBezTo>
                  <a:pt x="1312" y="13154"/>
                  <a:pt x="889" y="12945"/>
                  <a:pt x="534" y="12523"/>
                </a:cubicBezTo>
                <a:cubicBezTo>
                  <a:pt x="176" y="12100"/>
                  <a:pt x="0" y="11592"/>
                  <a:pt x="0" y="10991"/>
                </a:cubicBezTo>
                <a:lnTo>
                  <a:pt x="0" y="7774"/>
                </a:lnTo>
                <a:cubicBezTo>
                  <a:pt x="0" y="7184"/>
                  <a:pt x="176" y="6677"/>
                  <a:pt x="526" y="6245"/>
                </a:cubicBezTo>
                <a:cubicBezTo>
                  <a:pt x="879" y="5820"/>
                  <a:pt x="1305" y="5605"/>
                  <a:pt x="1804" y="5605"/>
                </a:cubicBezTo>
                <a:lnTo>
                  <a:pt x="7653" y="5605"/>
                </a:lnTo>
                <a:cubicBezTo>
                  <a:pt x="8551" y="5605"/>
                  <a:pt x="9509" y="5450"/>
                  <a:pt x="10525" y="5136"/>
                </a:cubicBezTo>
                <a:cubicBezTo>
                  <a:pt x="11541" y="4822"/>
                  <a:pt x="12537" y="4399"/>
                  <a:pt x="13511" y="3874"/>
                </a:cubicBezTo>
                <a:cubicBezTo>
                  <a:pt x="14488" y="3343"/>
                  <a:pt x="15409" y="2744"/>
                  <a:pt x="16273" y="2072"/>
                </a:cubicBezTo>
                <a:cubicBezTo>
                  <a:pt x="17135"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moveTo>
                  <a:pt x="18459" y="2855"/>
                </a:moveTo>
              </a:path>
            </a:pathLst>
          </a:custGeom>
          <a:solidFill>
            <a:schemeClr val="bg1"/>
          </a:solidFill>
          <a:ln>
            <a:noFill/>
          </a:ln>
        </p:spPr>
        <p:txBody>
          <a:bodyPr lIns="0" tIns="0" rIns="0" bIns="0"/>
          <a:lstStyle/>
          <a:p>
            <a:endParaRPr lang="zh-CN" altLang="en-US">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53" name="AutoShape 13"/>
          <p:cNvSpPr/>
          <p:nvPr/>
        </p:nvSpPr>
        <p:spPr bwMode="auto">
          <a:xfrm>
            <a:off x="7804944" y="3821566"/>
            <a:ext cx="357187" cy="358775"/>
          </a:xfrm>
          <a:custGeom>
            <a:avLst/>
            <a:gdLst>
              <a:gd name="T0" fmla="*/ 5840156 w 21600"/>
              <a:gd name="T1" fmla="*/ 5187289 h 21600"/>
              <a:gd name="T2" fmla="*/ 5906600 w 21600"/>
              <a:gd name="T3" fmla="*/ 5362490 h 21600"/>
              <a:gd name="T4" fmla="*/ 5840156 w 21600"/>
              <a:gd name="T5" fmla="*/ 5523059 h 21600"/>
              <a:gd name="T6" fmla="*/ 5673337 w 21600"/>
              <a:gd name="T7" fmla="*/ 5722245 h 21600"/>
              <a:gd name="T8" fmla="*/ 5475363 w 21600"/>
              <a:gd name="T9" fmla="*/ 5889989 h 21600"/>
              <a:gd name="T10" fmla="*/ 5317853 w 21600"/>
              <a:gd name="T11" fmla="*/ 5959236 h 21600"/>
              <a:gd name="T12" fmla="*/ 5143939 w 21600"/>
              <a:gd name="T13" fmla="*/ 5888328 h 21600"/>
              <a:gd name="T14" fmla="*/ 3816593 w 21600"/>
              <a:gd name="T15" fmla="*/ 4553021 h 21600"/>
              <a:gd name="T16" fmla="*/ 3169324 w 21600"/>
              <a:gd name="T17" fmla="*/ 4856784 h 21600"/>
              <a:gd name="T18" fmla="*/ 2463003 w 21600"/>
              <a:gd name="T19" fmla="*/ 4963552 h 21600"/>
              <a:gd name="T20" fmla="*/ 1508917 w 21600"/>
              <a:gd name="T21" fmla="*/ 4770429 h 21600"/>
              <a:gd name="T22" fmla="*/ 723287 w 21600"/>
              <a:gd name="T23" fmla="*/ 4236020 h 21600"/>
              <a:gd name="T24" fmla="*/ 191690 w 21600"/>
              <a:gd name="T25" fmla="*/ 3445037 h 21600"/>
              <a:gd name="T26" fmla="*/ 0 w 21600"/>
              <a:gd name="T27" fmla="*/ 2483022 h 21600"/>
              <a:gd name="T28" fmla="*/ 191690 w 21600"/>
              <a:gd name="T29" fmla="*/ 1521538 h 21600"/>
              <a:gd name="T30" fmla="*/ 723287 w 21600"/>
              <a:gd name="T31" fmla="*/ 730007 h 21600"/>
              <a:gd name="T32" fmla="*/ 1507280 w 21600"/>
              <a:gd name="T33" fmla="*/ 195599 h 21600"/>
              <a:gd name="T34" fmla="*/ 2463003 w 21600"/>
              <a:gd name="T35" fmla="*/ 0 h 21600"/>
              <a:gd name="T36" fmla="*/ 3414890 w 21600"/>
              <a:gd name="T37" fmla="*/ 195599 h 21600"/>
              <a:gd name="T38" fmla="*/ 4199973 w 21600"/>
              <a:gd name="T39" fmla="*/ 730007 h 21600"/>
              <a:gd name="T40" fmla="*/ 4730743 w 21600"/>
              <a:gd name="T41" fmla="*/ 1521538 h 21600"/>
              <a:gd name="T42" fmla="*/ 4922979 w 21600"/>
              <a:gd name="T43" fmla="*/ 2483022 h 21600"/>
              <a:gd name="T44" fmla="*/ 4817163 w 21600"/>
              <a:gd name="T45" fmla="*/ 3197300 h 21600"/>
              <a:gd name="T46" fmla="*/ 4515819 w 21600"/>
              <a:gd name="T47" fmla="*/ 3847845 h 21600"/>
              <a:gd name="T48" fmla="*/ 5840156 w 21600"/>
              <a:gd name="T49" fmla="*/ 5187289 h 21600"/>
              <a:gd name="T50" fmla="*/ 983620 w 21600"/>
              <a:gd name="T51" fmla="*/ 2483022 h 21600"/>
              <a:gd name="T52" fmla="*/ 1101740 w 21600"/>
              <a:gd name="T53" fmla="*/ 3067344 h 21600"/>
              <a:gd name="T54" fmla="*/ 1420050 w 21600"/>
              <a:gd name="T55" fmla="*/ 3537189 h 21600"/>
              <a:gd name="T56" fmla="*/ 1889023 w 21600"/>
              <a:gd name="T57" fmla="*/ 3854190 h 21600"/>
              <a:gd name="T58" fmla="*/ 2462176 w 21600"/>
              <a:gd name="T59" fmla="*/ 3971174 h 21600"/>
              <a:gd name="T60" fmla="*/ 3033146 w 21600"/>
              <a:gd name="T61" fmla="*/ 3854190 h 21600"/>
              <a:gd name="T62" fmla="*/ 3500747 w 21600"/>
              <a:gd name="T63" fmla="*/ 3537189 h 21600"/>
              <a:gd name="T64" fmla="*/ 3819057 w 21600"/>
              <a:gd name="T65" fmla="*/ 3067344 h 21600"/>
              <a:gd name="T66" fmla="*/ 3937193 w 21600"/>
              <a:gd name="T67" fmla="*/ 2483022 h 21600"/>
              <a:gd name="T68" fmla="*/ 3819057 w 21600"/>
              <a:gd name="T69" fmla="*/ 1907238 h 21600"/>
              <a:gd name="T70" fmla="*/ 3500747 w 21600"/>
              <a:gd name="T71" fmla="*/ 1432692 h 21600"/>
              <a:gd name="T72" fmla="*/ 3033146 w 21600"/>
              <a:gd name="T73" fmla="*/ 1112385 h 21600"/>
              <a:gd name="T74" fmla="*/ 2462176 w 21600"/>
              <a:gd name="T75" fmla="*/ 994853 h 21600"/>
              <a:gd name="T76" fmla="*/ 1889023 w 21600"/>
              <a:gd name="T77" fmla="*/ 1112385 h 21600"/>
              <a:gd name="T78" fmla="*/ 1420050 w 21600"/>
              <a:gd name="T79" fmla="*/ 1432692 h 21600"/>
              <a:gd name="T80" fmla="*/ 1101740 w 21600"/>
              <a:gd name="T81" fmla="*/ 1907238 h 21600"/>
              <a:gd name="T82" fmla="*/ 983620 w 21600"/>
              <a:gd name="T83" fmla="*/ 2483022 h 21600"/>
              <a:gd name="T84" fmla="*/ 2463003 w 21600"/>
              <a:gd name="T85" fmla="*/ 1542500 h 21600"/>
              <a:gd name="T86" fmla="*/ 2590433 w 21600"/>
              <a:gd name="T87" fmla="*/ 1596300 h 21600"/>
              <a:gd name="T88" fmla="*/ 2643746 w 21600"/>
              <a:gd name="T89" fmla="*/ 1732601 h 21600"/>
              <a:gd name="T90" fmla="*/ 2590433 w 21600"/>
              <a:gd name="T91" fmla="*/ 1861162 h 21600"/>
              <a:gd name="T92" fmla="*/ 2463003 w 21600"/>
              <a:gd name="T93" fmla="*/ 1915792 h 21600"/>
              <a:gd name="T94" fmla="*/ 2065120 w 21600"/>
              <a:gd name="T95" fmla="*/ 2079383 h 21600"/>
              <a:gd name="T96" fmla="*/ 1900499 w 21600"/>
              <a:gd name="T97" fmla="*/ 2482191 h 21600"/>
              <a:gd name="T98" fmla="*/ 1847186 w 21600"/>
              <a:gd name="T99" fmla="*/ 2611583 h 21600"/>
              <a:gd name="T100" fmla="*/ 1719756 w 21600"/>
              <a:gd name="T101" fmla="*/ 2664552 h 21600"/>
              <a:gd name="T102" fmla="*/ 1582206 w 21600"/>
              <a:gd name="T103" fmla="*/ 2611583 h 21600"/>
              <a:gd name="T104" fmla="*/ 1531340 w 21600"/>
              <a:gd name="T105" fmla="*/ 2482191 h 21600"/>
              <a:gd name="T106" fmla="*/ 1603257 w 21600"/>
              <a:gd name="T107" fmla="*/ 2120493 h 21600"/>
              <a:gd name="T108" fmla="*/ 1803976 w 21600"/>
              <a:gd name="T109" fmla="*/ 1818391 h 21600"/>
              <a:gd name="T110" fmla="*/ 2099300 w 21600"/>
              <a:gd name="T111" fmla="*/ 1615883 h 21600"/>
              <a:gd name="T112" fmla="*/ 2463003 w 21600"/>
              <a:gd name="T113" fmla="*/ 1542500 h 2160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600" h="21600">
                <a:moveTo>
                  <a:pt x="21357" y="18802"/>
                </a:moveTo>
                <a:cubicBezTo>
                  <a:pt x="21518" y="18965"/>
                  <a:pt x="21600" y="19177"/>
                  <a:pt x="21600" y="19437"/>
                </a:cubicBezTo>
                <a:cubicBezTo>
                  <a:pt x="21600" y="19581"/>
                  <a:pt x="21518" y="19776"/>
                  <a:pt x="21357" y="20019"/>
                </a:cubicBezTo>
                <a:cubicBezTo>
                  <a:pt x="21193" y="20261"/>
                  <a:pt x="20990" y="20504"/>
                  <a:pt x="20747" y="20741"/>
                </a:cubicBezTo>
                <a:cubicBezTo>
                  <a:pt x="20504" y="20979"/>
                  <a:pt x="20261" y="21185"/>
                  <a:pt x="20023" y="21349"/>
                </a:cubicBezTo>
                <a:cubicBezTo>
                  <a:pt x="19783" y="21518"/>
                  <a:pt x="19594" y="21600"/>
                  <a:pt x="19447" y="21600"/>
                </a:cubicBezTo>
                <a:cubicBezTo>
                  <a:pt x="19190" y="21600"/>
                  <a:pt x="18975" y="21515"/>
                  <a:pt x="18811" y="21343"/>
                </a:cubicBezTo>
                <a:lnTo>
                  <a:pt x="13957" y="16503"/>
                </a:lnTo>
                <a:cubicBezTo>
                  <a:pt x="13217" y="16980"/>
                  <a:pt x="12429" y="17350"/>
                  <a:pt x="11590" y="17604"/>
                </a:cubicBezTo>
                <a:cubicBezTo>
                  <a:pt x="10751" y="17864"/>
                  <a:pt x="9892" y="17991"/>
                  <a:pt x="9007" y="17991"/>
                </a:cubicBezTo>
                <a:cubicBezTo>
                  <a:pt x="7770" y="17991"/>
                  <a:pt x="6609" y="17760"/>
                  <a:pt x="5518" y="17291"/>
                </a:cubicBezTo>
                <a:cubicBezTo>
                  <a:pt x="4427" y="16822"/>
                  <a:pt x="3470" y="16175"/>
                  <a:pt x="2645" y="15354"/>
                </a:cubicBezTo>
                <a:cubicBezTo>
                  <a:pt x="1817" y="14535"/>
                  <a:pt x="1173" y="13580"/>
                  <a:pt x="701" y="12487"/>
                </a:cubicBezTo>
                <a:cubicBezTo>
                  <a:pt x="232" y="11400"/>
                  <a:pt x="0" y="10237"/>
                  <a:pt x="0" y="9000"/>
                </a:cubicBezTo>
                <a:cubicBezTo>
                  <a:pt x="0" y="7769"/>
                  <a:pt x="232" y="6602"/>
                  <a:pt x="701" y="5515"/>
                </a:cubicBezTo>
                <a:cubicBezTo>
                  <a:pt x="1170" y="4422"/>
                  <a:pt x="1817" y="3468"/>
                  <a:pt x="2645"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7"/>
                  <a:pt x="17873" y="10748"/>
                  <a:pt x="17616" y="11589"/>
                </a:cubicBezTo>
                <a:cubicBezTo>
                  <a:pt x="17359" y="12434"/>
                  <a:pt x="16992" y="13219"/>
                  <a:pt x="16514" y="13947"/>
                </a:cubicBezTo>
                <a:lnTo>
                  <a:pt x="21357" y="18802"/>
                </a:lnTo>
                <a:close/>
                <a:moveTo>
                  <a:pt x="3597" y="9000"/>
                </a:moveTo>
                <a:cubicBezTo>
                  <a:pt x="3597" y="9759"/>
                  <a:pt x="3741" y="10465"/>
                  <a:pt x="4029" y="11118"/>
                </a:cubicBezTo>
                <a:cubicBezTo>
                  <a:pt x="4317" y="11770"/>
                  <a:pt x="4707" y="12338"/>
                  <a:pt x="5193" y="12821"/>
                </a:cubicBezTo>
                <a:cubicBezTo>
                  <a:pt x="5679" y="13301"/>
                  <a:pt x="6253" y="13685"/>
                  <a:pt x="6908" y="13970"/>
                </a:cubicBezTo>
                <a:cubicBezTo>
                  <a:pt x="7566" y="14252"/>
                  <a:pt x="8264" y="14394"/>
                  <a:pt x="9004" y="14394"/>
                </a:cubicBezTo>
                <a:cubicBezTo>
                  <a:pt x="9745" y="14394"/>
                  <a:pt x="10440" y="14252"/>
                  <a:pt x="11092" y="13970"/>
                </a:cubicBezTo>
                <a:cubicBezTo>
                  <a:pt x="11745" y="13685"/>
                  <a:pt x="12319" y="13301"/>
                  <a:pt x="12802" y="12821"/>
                </a:cubicBezTo>
                <a:cubicBezTo>
                  <a:pt x="13291" y="12338"/>
                  <a:pt x="13678" y="11770"/>
                  <a:pt x="13966" y="11118"/>
                </a:cubicBezTo>
                <a:cubicBezTo>
                  <a:pt x="14254" y="10465"/>
                  <a:pt x="14398" y="9759"/>
                  <a:pt x="14398" y="9000"/>
                </a:cubicBezTo>
                <a:cubicBezTo>
                  <a:pt x="14398" y="8260"/>
                  <a:pt x="14254" y="7565"/>
                  <a:pt x="13966" y="6913"/>
                </a:cubicBezTo>
                <a:cubicBezTo>
                  <a:pt x="13675" y="6258"/>
                  <a:pt x="13291" y="5684"/>
                  <a:pt x="12802" y="5193"/>
                </a:cubicBezTo>
                <a:cubicBezTo>
                  <a:pt x="12316" y="4704"/>
                  <a:pt x="11745" y="4317"/>
                  <a:pt x="11092" y="4032"/>
                </a:cubicBezTo>
                <a:cubicBezTo>
                  <a:pt x="10440" y="3750"/>
                  <a:pt x="9742" y="3606"/>
                  <a:pt x="9004" y="3606"/>
                </a:cubicBezTo>
                <a:cubicBezTo>
                  <a:pt x="8267" y="3606"/>
                  <a:pt x="7566" y="3750"/>
                  <a:pt x="6908" y="4032"/>
                </a:cubicBezTo>
                <a:cubicBezTo>
                  <a:pt x="6253" y="4317"/>
                  <a:pt x="5676" y="4704"/>
                  <a:pt x="5193" y="5193"/>
                </a:cubicBezTo>
                <a:cubicBezTo>
                  <a:pt x="4707" y="5684"/>
                  <a:pt x="4317" y="6258"/>
                  <a:pt x="4029" y="6913"/>
                </a:cubicBezTo>
                <a:cubicBezTo>
                  <a:pt x="3741" y="7565"/>
                  <a:pt x="3597" y="8257"/>
                  <a:pt x="3597" y="9000"/>
                </a:cubicBezTo>
                <a:moveTo>
                  <a:pt x="9007" y="5591"/>
                </a:moveTo>
                <a:cubicBezTo>
                  <a:pt x="9185" y="5591"/>
                  <a:pt x="9344" y="5656"/>
                  <a:pt x="9473" y="5786"/>
                </a:cubicBezTo>
                <a:cubicBezTo>
                  <a:pt x="9603" y="5919"/>
                  <a:pt x="9668" y="6082"/>
                  <a:pt x="9668" y="6280"/>
                </a:cubicBezTo>
                <a:cubicBezTo>
                  <a:pt x="9668" y="6461"/>
                  <a:pt x="9603" y="6616"/>
                  <a:pt x="9473" y="6746"/>
                </a:cubicBezTo>
                <a:cubicBezTo>
                  <a:pt x="9344" y="6879"/>
                  <a:pt x="9185" y="6944"/>
                  <a:pt x="9007" y="6944"/>
                </a:cubicBezTo>
                <a:cubicBezTo>
                  <a:pt x="8439" y="6944"/>
                  <a:pt x="7953" y="7144"/>
                  <a:pt x="7552" y="7537"/>
                </a:cubicBezTo>
                <a:cubicBezTo>
                  <a:pt x="7151" y="7935"/>
                  <a:pt x="6950" y="8423"/>
                  <a:pt x="6950" y="8997"/>
                </a:cubicBezTo>
                <a:cubicBezTo>
                  <a:pt x="6950" y="9180"/>
                  <a:pt x="6885" y="9333"/>
                  <a:pt x="6755" y="9466"/>
                </a:cubicBezTo>
                <a:cubicBezTo>
                  <a:pt x="6623" y="9596"/>
                  <a:pt x="6467" y="9658"/>
                  <a:pt x="6289" y="9658"/>
                </a:cubicBezTo>
                <a:cubicBezTo>
                  <a:pt x="6080" y="9658"/>
                  <a:pt x="5914" y="9596"/>
                  <a:pt x="5786" y="9466"/>
                </a:cubicBezTo>
                <a:cubicBezTo>
                  <a:pt x="5659" y="9333"/>
                  <a:pt x="5600" y="9180"/>
                  <a:pt x="5600" y="8997"/>
                </a:cubicBezTo>
                <a:cubicBezTo>
                  <a:pt x="5600" y="8539"/>
                  <a:pt x="5685" y="8104"/>
                  <a:pt x="5863" y="7686"/>
                </a:cubicBezTo>
                <a:cubicBezTo>
                  <a:pt x="6038" y="7271"/>
                  <a:pt x="6281" y="6907"/>
                  <a:pt x="6597" y="6591"/>
                </a:cubicBezTo>
                <a:cubicBezTo>
                  <a:pt x="6905" y="6277"/>
                  <a:pt x="7264" y="6029"/>
                  <a:pt x="7677" y="5857"/>
                </a:cubicBezTo>
                <a:cubicBezTo>
                  <a:pt x="8086" y="5681"/>
                  <a:pt x="8530" y="5591"/>
                  <a:pt x="9007" y="5591"/>
                </a:cubicBezTo>
              </a:path>
            </a:pathLst>
          </a:custGeom>
          <a:solidFill>
            <a:schemeClr val="bg1"/>
          </a:solidFill>
          <a:ln>
            <a:noFill/>
          </a:ln>
        </p:spPr>
        <p:txBody>
          <a:bodyPr lIns="0" tIns="0" rIns="0" bIns="0"/>
          <a:lstStyle/>
          <a:p>
            <a:endParaRPr lang="zh-CN" altLang="en-US">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54" name="AutoShape 14"/>
          <p:cNvSpPr/>
          <p:nvPr/>
        </p:nvSpPr>
        <p:spPr bwMode="auto">
          <a:xfrm>
            <a:off x="5550694" y="5166178"/>
            <a:ext cx="355600" cy="355600"/>
          </a:xfrm>
          <a:custGeom>
            <a:avLst/>
            <a:gdLst>
              <a:gd name="T0" fmla="*/ 5121908 w 21600"/>
              <a:gd name="T1" fmla="*/ 0 h 21600"/>
              <a:gd name="T2" fmla="*/ 5640935 w 21600"/>
              <a:gd name="T3" fmla="*/ 215747 h 21600"/>
              <a:gd name="T4" fmla="*/ 5854230 w 21600"/>
              <a:gd name="T5" fmla="*/ 734759 h 21600"/>
              <a:gd name="T6" fmla="*/ 5854230 w 21600"/>
              <a:gd name="T7" fmla="*/ 5117841 h 21600"/>
              <a:gd name="T8" fmla="*/ 5795424 w 21600"/>
              <a:gd name="T9" fmla="*/ 5407573 h 21600"/>
              <a:gd name="T10" fmla="*/ 5638483 w 21600"/>
              <a:gd name="T11" fmla="*/ 5638483 h 21600"/>
              <a:gd name="T12" fmla="*/ 5404313 w 21600"/>
              <a:gd name="T13" fmla="*/ 5793794 h 21600"/>
              <a:gd name="T14" fmla="*/ 5121908 w 21600"/>
              <a:gd name="T15" fmla="*/ 5852600 h 21600"/>
              <a:gd name="T16" fmla="*/ 3270236 w 21600"/>
              <a:gd name="T17" fmla="*/ 5852600 h 21600"/>
              <a:gd name="T18" fmla="*/ 3270236 w 21600"/>
              <a:gd name="T19" fmla="*/ 3401956 h 21600"/>
              <a:gd name="T20" fmla="*/ 3926120 w 21600"/>
              <a:gd name="T21" fmla="*/ 3401956 h 21600"/>
              <a:gd name="T22" fmla="*/ 4008254 w 21600"/>
              <a:gd name="T23" fmla="*/ 3371878 h 21600"/>
              <a:gd name="T24" fmla="*/ 4044028 w 21600"/>
              <a:gd name="T25" fmla="*/ 3291374 h 21600"/>
              <a:gd name="T26" fmla="*/ 4089285 w 21600"/>
              <a:gd name="T27" fmla="*/ 2650389 h 21600"/>
              <a:gd name="T28" fmla="*/ 4059207 w 21600"/>
              <a:gd name="T29" fmla="*/ 2559596 h 21600"/>
              <a:gd name="T30" fmla="*/ 3971657 w 21600"/>
              <a:gd name="T31" fmla="*/ 2521385 h 21600"/>
              <a:gd name="T32" fmla="*/ 3270236 w 21600"/>
              <a:gd name="T33" fmla="*/ 2521385 h 21600"/>
              <a:gd name="T34" fmla="*/ 3270236 w 21600"/>
              <a:gd name="T35" fmla="*/ 2239506 h 21600"/>
              <a:gd name="T36" fmla="*/ 3310899 w 21600"/>
              <a:gd name="T37" fmla="*/ 2031908 h 21600"/>
              <a:gd name="T38" fmla="*/ 3513888 w 21600"/>
              <a:gd name="T39" fmla="*/ 1980955 h 21600"/>
              <a:gd name="T40" fmla="*/ 3725569 w 21600"/>
              <a:gd name="T41" fmla="*/ 1996678 h 21600"/>
              <a:gd name="T42" fmla="*/ 3948345 w 21600"/>
              <a:gd name="T43" fmla="*/ 2038131 h 21600"/>
              <a:gd name="T44" fmla="*/ 4000121 w 21600"/>
              <a:gd name="T45" fmla="*/ 2032452 h 21600"/>
              <a:gd name="T46" fmla="*/ 4044028 w 21600"/>
              <a:gd name="T47" fmla="*/ 2011856 h 21600"/>
              <a:gd name="T48" fmla="*/ 4097417 w 21600"/>
              <a:gd name="T49" fmla="*/ 1928373 h 21600"/>
              <a:gd name="T50" fmla="*/ 4184144 w 21600"/>
              <a:gd name="T51" fmla="*/ 1311242 h 21600"/>
              <a:gd name="T52" fmla="*/ 4089285 w 21600"/>
              <a:gd name="T53" fmla="*/ 1178172 h 21600"/>
              <a:gd name="T54" fmla="*/ 3372965 w 21600"/>
              <a:gd name="T55" fmla="*/ 1086819 h 21600"/>
              <a:gd name="T56" fmla="*/ 2225694 w 21600"/>
              <a:gd name="T57" fmla="*/ 2202926 h 21600"/>
              <a:gd name="T58" fmla="*/ 2225694 w 21600"/>
              <a:gd name="T59" fmla="*/ 2523015 h 21600"/>
              <a:gd name="T60" fmla="*/ 1833233 w 21600"/>
              <a:gd name="T61" fmla="*/ 2523015 h 21600"/>
              <a:gd name="T62" fmla="*/ 1712362 w 21600"/>
              <a:gd name="T63" fmla="*/ 2644709 h 21600"/>
              <a:gd name="T64" fmla="*/ 1712362 w 21600"/>
              <a:gd name="T65" fmla="*/ 3284871 h 21600"/>
              <a:gd name="T66" fmla="*/ 1746506 w 21600"/>
              <a:gd name="T67" fmla="*/ 3367812 h 21600"/>
              <a:gd name="T68" fmla="*/ 1833233 w 21600"/>
              <a:gd name="T69" fmla="*/ 3403586 h 21600"/>
              <a:gd name="T70" fmla="*/ 2225694 w 21600"/>
              <a:gd name="T71" fmla="*/ 3403586 h 21600"/>
              <a:gd name="T72" fmla="*/ 2225694 w 21600"/>
              <a:gd name="T73" fmla="*/ 5854230 h 21600"/>
              <a:gd name="T74" fmla="*/ 727712 w 21600"/>
              <a:gd name="T75" fmla="*/ 5854230 h 21600"/>
              <a:gd name="T76" fmla="*/ 446657 w 21600"/>
              <a:gd name="T77" fmla="*/ 5795424 h 21600"/>
              <a:gd name="T78" fmla="*/ 215747 w 21600"/>
              <a:gd name="T79" fmla="*/ 5640112 h 21600"/>
              <a:gd name="T80" fmla="*/ 59629 w 21600"/>
              <a:gd name="T81" fmla="*/ 5409203 h 21600"/>
              <a:gd name="T82" fmla="*/ 0 w 21600"/>
              <a:gd name="T83" fmla="*/ 5119471 h 21600"/>
              <a:gd name="T84" fmla="*/ 0 w 21600"/>
              <a:gd name="T85" fmla="*/ 736388 h 21600"/>
              <a:gd name="T86" fmla="*/ 59629 w 21600"/>
              <a:gd name="T87" fmla="*/ 450443 h 21600"/>
              <a:gd name="T88" fmla="*/ 215747 w 21600"/>
              <a:gd name="T89" fmla="*/ 217361 h 21600"/>
              <a:gd name="T90" fmla="*/ 446657 w 21600"/>
              <a:gd name="T91" fmla="*/ 60436 h 21600"/>
              <a:gd name="T92" fmla="*/ 727712 w 21600"/>
              <a:gd name="T93" fmla="*/ 1630 h 21600"/>
              <a:gd name="T94" fmla="*/ 5121908 w 21600"/>
              <a:gd name="T95" fmla="*/ 1630 h 21600"/>
              <a:gd name="T96" fmla="*/ 5121908 w 21600"/>
              <a:gd name="T97" fmla="*/ 0 h 21600"/>
              <a:gd name="T98" fmla="*/ 5121908 w 21600"/>
              <a:gd name="T99" fmla="*/ 0 h 216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0" h="21600">
                <a:moveTo>
                  <a:pt x="18898" y="0"/>
                </a:moveTo>
                <a:cubicBezTo>
                  <a:pt x="19650" y="0"/>
                  <a:pt x="20287" y="264"/>
                  <a:pt x="20813" y="796"/>
                </a:cubicBezTo>
                <a:cubicBezTo>
                  <a:pt x="21336" y="1322"/>
                  <a:pt x="21600" y="1962"/>
                  <a:pt x="21600" y="2711"/>
                </a:cubicBezTo>
                <a:lnTo>
                  <a:pt x="21600" y="18883"/>
                </a:lnTo>
                <a:cubicBezTo>
                  <a:pt x="21600" y="19268"/>
                  <a:pt x="21527" y="19623"/>
                  <a:pt x="21383" y="19952"/>
                </a:cubicBezTo>
                <a:cubicBezTo>
                  <a:pt x="21236" y="20281"/>
                  <a:pt x="21042" y="20563"/>
                  <a:pt x="20804" y="20804"/>
                </a:cubicBezTo>
                <a:cubicBezTo>
                  <a:pt x="20566" y="21042"/>
                  <a:pt x="20278" y="21233"/>
                  <a:pt x="19940" y="21377"/>
                </a:cubicBezTo>
                <a:cubicBezTo>
                  <a:pt x="19603" y="21524"/>
                  <a:pt x="19256" y="21594"/>
                  <a:pt x="18898" y="21594"/>
                </a:cubicBezTo>
                <a:lnTo>
                  <a:pt x="12066" y="21594"/>
                </a:lnTo>
                <a:lnTo>
                  <a:pt x="12066" y="12552"/>
                </a:lnTo>
                <a:lnTo>
                  <a:pt x="14486" y="12552"/>
                </a:lnTo>
                <a:cubicBezTo>
                  <a:pt x="14595" y="12552"/>
                  <a:pt x="14698" y="12517"/>
                  <a:pt x="14789" y="12441"/>
                </a:cubicBezTo>
                <a:cubicBezTo>
                  <a:pt x="14877" y="12367"/>
                  <a:pt x="14921" y="12267"/>
                  <a:pt x="14921" y="12144"/>
                </a:cubicBezTo>
                <a:lnTo>
                  <a:pt x="15088" y="9779"/>
                </a:lnTo>
                <a:cubicBezTo>
                  <a:pt x="15088" y="9650"/>
                  <a:pt x="15050" y="9538"/>
                  <a:pt x="14977" y="9444"/>
                </a:cubicBezTo>
                <a:cubicBezTo>
                  <a:pt x="14883" y="9350"/>
                  <a:pt x="14774" y="9303"/>
                  <a:pt x="14654" y="9303"/>
                </a:cubicBezTo>
                <a:lnTo>
                  <a:pt x="12066" y="9303"/>
                </a:lnTo>
                <a:lnTo>
                  <a:pt x="12066" y="8263"/>
                </a:lnTo>
                <a:cubicBezTo>
                  <a:pt x="12066" y="7879"/>
                  <a:pt x="12116" y="7623"/>
                  <a:pt x="12216" y="7497"/>
                </a:cubicBezTo>
                <a:cubicBezTo>
                  <a:pt x="12313" y="7370"/>
                  <a:pt x="12565" y="7309"/>
                  <a:pt x="12965" y="7309"/>
                </a:cubicBezTo>
                <a:cubicBezTo>
                  <a:pt x="13203" y="7309"/>
                  <a:pt x="13458" y="7326"/>
                  <a:pt x="13746" y="7367"/>
                </a:cubicBezTo>
                <a:cubicBezTo>
                  <a:pt x="14034" y="7406"/>
                  <a:pt x="14307" y="7456"/>
                  <a:pt x="14568" y="7520"/>
                </a:cubicBezTo>
                <a:cubicBezTo>
                  <a:pt x="14624" y="7520"/>
                  <a:pt x="14686" y="7514"/>
                  <a:pt x="14759" y="7499"/>
                </a:cubicBezTo>
                <a:cubicBezTo>
                  <a:pt x="14830" y="7485"/>
                  <a:pt x="14883" y="7458"/>
                  <a:pt x="14921" y="7423"/>
                </a:cubicBezTo>
                <a:cubicBezTo>
                  <a:pt x="15015" y="7367"/>
                  <a:pt x="15079" y="7264"/>
                  <a:pt x="15118" y="7115"/>
                </a:cubicBezTo>
                <a:lnTo>
                  <a:pt x="15438"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9"/>
                  <a:pt x="6318" y="9758"/>
                </a:cubicBezTo>
                <a:lnTo>
                  <a:pt x="6318" y="12120"/>
                </a:lnTo>
                <a:cubicBezTo>
                  <a:pt x="6318" y="12235"/>
                  <a:pt x="6356" y="12335"/>
                  <a:pt x="6444" y="12426"/>
                </a:cubicBezTo>
                <a:cubicBezTo>
                  <a:pt x="6526" y="12514"/>
                  <a:pt x="6632" y="12558"/>
                  <a:pt x="6764" y="12558"/>
                </a:cubicBezTo>
                <a:lnTo>
                  <a:pt x="8212" y="12558"/>
                </a:lnTo>
                <a:lnTo>
                  <a:pt x="8212" y="21600"/>
                </a:lnTo>
                <a:lnTo>
                  <a:pt x="2685" y="21600"/>
                </a:lnTo>
                <a:cubicBezTo>
                  <a:pt x="2320" y="21600"/>
                  <a:pt x="1974" y="21530"/>
                  <a:pt x="1648" y="21383"/>
                </a:cubicBezTo>
                <a:cubicBezTo>
                  <a:pt x="1322" y="21239"/>
                  <a:pt x="1034" y="21048"/>
                  <a:pt x="796" y="20810"/>
                </a:cubicBezTo>
                <a:cubicBezTo>
                  <a:pt x="558" y="20569"/>
                  <a:pt x="364" y="20287"/>
                  <a:pt x="220" y="19958"/>
                </a:cubicBezTo>
                <a:cubicBezTo>
                  <a:pt x="76" y="19629"/>
                  <a:pt x="0" y="19274"/>
                  <a:pt x="0" y="18889"/>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moveTo>
                  <a:pt x="18898" y="0"/>
                </a:moveTo>
              </a:path>
            </a:pathLst>
          </a:custGeom>
          <a:solidFill>
            <a:schemeClr val="bg1"/>
          </a:solidFill>
          <a:ln>
            <a:noFill/>
          </a:ln>
        </p:spPr>
        <p:txBody>
          <a:bodyPr lIns="0" tIns="0" rIns="0" bIns="0"/>
          <a:lstStyle/>
          <a:p>
            <a:endParaRPr lang="zh-CN" altLang="en-US">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55" name="AutoShape 25"/>
          <p:cNvSpPr/>
          <p:nvPr/>
        </p:nvSpPr>
        <p:spPr bwMode="auto">
          <a:xfrm>
            <a:off x="6063456" y="3686628"/>
            <a:ext cx="762000" cy="635000"/>
          </a:xfrm>
          <a:custGeom>
            <a:avLst/>
            <a:gdLst>
              <a:gd name="T0" fmla="*/ 26881667 w 21600"/>
              <a:gd name="T1" fmla="*/ 1398352 h 21600"/>
              <a:gd name="T2" fmla="*/ 25217755 w 21600"/>
              <a:gd name="T3" fmla="*/ 18667824 h 21600"/>
              <a:gd name="T4" fmla="*/ 0 w 21600"/>
              <a:gd name="T5" fmla="*/ 17269472 h 21600"/>
              <a:gd name="T6" fmla="*/ 1675130 w 21600"/>
              <a:gd name="T7" fmla="*/ 0 h 21600"/>
              <a:gd name="T8" fmla="*/ 4883503 w 21600"/>
              <a:gd name="T9" fmla="*/ 1540963 h 21600"/>
              <a:gd name="T10" fmla="*/ 1843123 w 21600"/>
              <a:gd name="T11" fmla="*/ 1535789 h 21600"/>
              <a:gd name="T12" fmla="*/ 1834409 w 21600"/>
              <a:gd name="T13" fmla="*/ 4068880 h 21600"/>
              <a:gd name="T14" fmla="*/ 4874789 w 21600"/>
              <a:gd name="T15" fmla="*/ 4076671 h 21600"/>
              <a:gd name="T16" fmla="*/ 5042817 w 21600"/>
              <a:gd name="T17" fmla="*/ 6224323 h 21600"/>
              <a:gd name="T18" fmla="*/ 2242644 w 21600"/>
              <a:gd name="T19" fmla="*/ 5752453 h 21600"/>
              <a:gd name="T20" fmla="*/ 1672625 w 21600"/>
              <a:gd name="T21" fmla="*/ 8098043 h 21600"/>
              <a:gd name="T22" fmla="*/ 4472799 w 21600"/>
              <a:gd name="T23" fmla="*/ 8569913 h 21600"/>
              <a:gd name="T24" fmla="*/ 5042817 w 21600"/>
              <a:gd name="T25" fmla="*/ 6224323 h 21600"/>
              <a:gd name="T26" fmla="*/ 4472799 w 21600"/>
              <a:gd name="T27" fmla="*/ 10100498 h 21600"/>
              <a:gd name="T28" fmla="*/ 1672625 w 21600"/>
              <a:gd name="T29" fmla="*/ 10572397 h 21600"/>
              <a:gd name="T30" fmla="*/ 2242644 w 21600"/>
              <a:gd name="T31" fmla="*/ 12917958 h 21600"/>
              <a:gd name="T32" fmla="*/ 5042817 w 21600"/>
              <a:gd name="T33" fmla="*/ 12446088 h 21600"/>
              <a:gd name="T34" fmla="*/ 4883503 w 21600"/>
              <a:gd name="T35" fmla="*/ 14604118 h 21600"/>
              <a:gd name="T36" fmla="*/ 1843123 w 21600"/>
              <a:gd name="T37" fmla="*/ 14598944 h 21600"/>
              <a:gd name="T38" fmla="*/ 1834409 w 21600"/>
              <a:gd name="T39" fmla="*/ 17132035 h 21600"/>
              <a:gd name="T40" fmla="*/ 4874789 w 21600"/>
              <a:gd name="T41" fmla="*/ 17137239 h 21600"/>
              <a:gd name="T42" fmla="*/ 20153771 w 21600"/>
              <a:gd name="T43" fmla="*/ 1876278 h 21600"/>
              <a:gd name="T44" fmla="*/ 7290400 w 21600"/>
              <a:gd name="T45" fmla="*/ 1400939 h 21600"/>
              <a:gd name="T46" fmla="*/ 6721651 w 21600"/>
              <a:gd name="T47" fmla="*/ 8098043 h 21600"/>
              <a:gd name="T48" fmla="*/ 19585023 w 21600"/>
              <a:gd name="T49" fmla="*/ 8569913 h 21600"/>
              <a:gd name="T50" fmla="*/ 20153771 w 21600"/>
              <a:gd name="T51" fmla="*/ 1876278 h 21600"/>
              <a:gd name="T52" fmla="*/ 19585023 w 21600"/>
              <a:gd name="T53" fmla="*/ 10100498 h 21600"/>
              <a:gd name="T54" fmla="*/ 6721651 w 21600"/>
              <a:gd name="T55" fmla="*/ 10572397 h 21600"/>
              <a:gd name="T56" fmla="*/ 7290400 w 21600"/>
              <a:gd name="T57" fmla="*/ 17269472 h 21600"/>
              <a:gd name="T58" fmla="*/ 20153771 w 21600"/>
              <a:gd name="T59" fmla="*/ 16794133 h 21600"/>
              <a:gd name="T60" fmla="*/ 25050962 w 21600"/>
              <a:gd name="T61" fmla="*/ 1540963 h 21600"/>
              <a:gd name="T62" fmla="*/ 22000669 w 21600"/>
              <a:gd name="T63" fmla="*/ 1535789 h 21600"/>
              <a:gd name="T64" fmla="*/ 22000669 w 21600"/>
              <a:gd name="T65" fmla="*/ 4068880 h 21600"/>
              <a:gd name="T66" fmla="*/ 25050962 w 21600"/>
              <a:gd name="T67" fmla="*/ 4076671 h 21600"/>
              <a:gd name="T68" fmla="*/ 25217755 w 21600"/>
              <a:gd name="T69" fmla="*/ 6224323 h 21600"/>
              <a:gd name="T70" fmla="*/ 22402624 w 21600"/>
              <a:gd name="T71" fmla="*/ 5752453 h 21600"/>
              <a:gd name="T72" fmla="*/ 21836380 w 21600"/>
              <a:gd name="T73" fmla="*/ 8098043 h 21600"/>
              <a:gd name="T74" fmla="*/ 24649007 w 21600"/>
              <a:gd name="T75" fmla="*/ 8569913 h 21600"/>
              <a:gd name="T76" fmla="*/ 25217755 w 21600"/>
              <a:gd name="T77" fmla="*/ 6224323 h 21600"/>
              <a:gd name="T78" fmla="*/ 24649007 w 21600"/>
              <a:gd name="T79" fmla="*/ 10100498 h 21600"/>
              <a:gd name="T80" fmla="*/ 21836380 w 21600"/>
              <a:gd name="T81" fmla="*/ 10572397 h 21600"/>
              <a:gd name="T82" fmla="*/ 22402624 w 21600"/>
              <a:gd name="T83" fmla="*/ 12917958 h 21600"/>
              <a:gd name="T84" fmla="*/ 25217755 w 21600"/>
              <a:gd name="T85" fmla="*/ 12446088 h 21600"/>
              <a:gd name="T86" fmla="*/ 25050962 w 21600"/>
              <a:gd name="T87" fmla="*/ 14604118 h 21600"/>
              <a:gd name="T88" fmla="*/ 22000669 w 21600"/>
              <a:gd name="T89" fmla="*/ 14598944 h 21600"/>
              <a:gd name="T90" fmla="*/ 22000669 w 21600"/>
              <a:gd name="T91" fmla="*/ 17132035 h 21600"/>
              <a:gd name="T92" fmla="*/ 25050962 w 21600"/>
              <a:gd name="T93" fmla="*/ 17137239 h 21600"/>
              <a:gd name="T94" fmla="*/ 25217755 w 21600"/>
              <a:gd name="T95" fmla="*/ 14938581 h 216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1600" h="21600">
                <a:moveTo>
                  <a:pt x="20263" y="0"/>
                </a:moveTo>
                <a:cubicBezTo>
                  <a:pt x="20631" y="0"/>
                  <a:pt x="20944" y="162"/>
                  <a:pt x="21206" y="479"/>
                </a:cubicBezTo>
                <a:cubicBezTo>
                  <a:pt x="21468" y="799"/>
                  <a:pt x="21600" y="1178"/>
                  <a:pt x="21600" y="1618"/>
                </a:cubicBezTo>
                <a:lnTo>
                  <a:pt x="21600" y="19982"/>
                </a:lnTo>
                <a:cubicBezTo>
                  <a:pt x="21600" y="20422"/>
                  <a:pt x="21468" y="20801"/>
                  <a:pt x="21206" y="21121"/>
                </a:cubicBezTo>
                <a:cubicBezTo>
                  <a:pt x="20944" y="21438"/>
                  <a:pt x="20631" y="21600"/>
                  <a:pt x="20263" y="21600"/>
                </a:cubicBezTo>
                <a:lnTo>
                  <a:pt x="1346" y="21600"/>
                </a:lnTo>
                <a:cubicBezTo>
                  <a:pt x="982" y="21600"/>
                  <a:pt x="663" y="21438"/>
                  <a:pt x="399" y="21121"/>
                </a:cubicBezTo>
                <a:cubicBezTo>
                  <a:pt x="132" y="20801"/>
                  <a:pt x="0" y="20422"/>
                  <a:pt x="0" y="19982"/>
                </a:cubicBezTo>
                <a:lnTo>
                  <a:pt x="0" y="1618"/>
                </a:lnTo>
                <a:cubicBezTo>
                  <a:pt x="0" y="1178"/>
                  <a:pt x="132" y="799"/>
                  <a:pt x="399" y="479"/>
                </a:cubicBezTo>
                <a:cubicBezTo>
                  <a:pt x="663" y="162"/>
                  <a:pt x="982" y="0"/>
                  <a:pt x="1346" y="0"/>
                </a:cubicBezTo>
                <a:lnTo>
                  <a:pt x="20263" y="0"/>
                </a:lnTo>
                <a:close/>
                <a:moveTo>
                  <a:pt x="4052" y="2171"/>
                </a:moveTo>
                <a:cubicBezTo>
                  <a:pt x="4052" y="2021"/>
                  <a:pt x="4010" y="1892"/>
                  <a:pt x="3924" y="1783"/>
                </a:cubicBezTo>
                <a:cubicBezTo>
                  <a:pt x="3839" y="1677"/>
                  <a:pt x="3729" y="1621"/>
                  <a:pt x="3594" y="1621"/>
                </a:cubicBezTo>
                <a:lnTo>
                  <a:pt x="1802" y="1621"/>
                </a:lnTo>
                <a:cubicBezTo>
                  <a:pt x="1677" y="1621"/>
                  <a:pt x="1569" y="1674"/>
                  <a:pt x="1481" y="1777"/>
                </a:cubicBezTo>
                <a:cubicBezTo>
                  <a:pt x="1391" y="1880"/>
                  <a:pt x="1344" y="2012"/>
                  <a:pt x="1344" y="2171"/>
                </a:cubicBezTo>
                <a:lnTo>
                  <a:pt x="1344" y="4321"/>
                </a:lnTo>
                <a:cubicBezTo>
                  <a:pt x="1344" y="4470"/>
                  <a:pt x="1388" y="4603"/>
                  <a:pt x="1474" y="4708"/>
                </a:cubicBezTo>
                <a:cubicBezTo>
                  <a:pt x="1559" y="4817"/>
                  <a:pt x="1670" y="4867"/>
                  <a:pt x="1802" y="4867"/>
                </a:cubicBezTo>
                <a:lnTo>
                  <a:pt x="3594" y="4867"/>
                </a:lnTo>
                <a:cubicBezTo>
                  <a:pt x="3721" y="4867"/>
                  <a:pt x="3829" y="4820"/>
                  <a:pt x="3917" y="4717"/>
                </a:cubicBezTo>
                <a:cubicBezTo>
                  <a:pt x="4008" y="4614"/>
                  <a:pt x="4052" y="4482"/>
                  <a:pt x="4052" y="4321"/>
                </a:cubicBezTo>
                <a:lnTo>
                  <a:pt x="4052" y="2171"/>
                </a:lnTo>
                <a:close/>
                <a:moveTo>
                  <a:pt x="4052" y="7202"/>
                </a:moveTo>
                <a:cubicBezTo>
                  <a:pt x="4052" y="7055"/>
                  <a:pt x="4010" y="6926"/>
                  <a:pt x="3924" y="6817"/>
                </a:cubicBezTo>
                <a:cubicBezTo>
                  <a:pt x="3839" y="6709"/>
                  <a:pt x="3729" y="6656"/>
                  <a:pt x="3594" y="6656"/>
                </a:cubicBezTo>
                <a:lnTo>
                  <a:pt x="1802" y="6656"/>
                </a:lnTo>
                <a:cubicBezTo>
                  <a:pt x="1677" y="6656"/>
                  <a:pt x="1569" y="6709"/>
                  <a:pt x="1481" y="6817"/>
                </a:cubicBezTo>
                <a:cubicBezTo>
                  <a:pt x="1391" y="6926"/>
                  <a:pt x="1344" y="7055"/>
                  <a:pt x="1344" y="7202"/>
                </a:cubicBezTo>
                <a:lnTo>
                  <a:pt x="1344" y="9370"/>
                </a:lnTo>
                <a:cubicBezTo>
                  <a:pt x="1344" y="9516"/>
                  <a:pt x="1388" y="9646"/>
                  <a:pt x="1474" y="9757"/>
                </a:cubicBezTo>
                <a:cubicBezTo>
                  <a:pt x="1559" y="9863"/>
                  <a:pt x="1670" y="9916"/>
                  <a:pt x="1802" y="9916"/>
                </a:cubicBezTo>
                <a:lnTo>
                  <a:pt x="3594" y="9916"/>
                </a:lnTo>
                <a:cubicBezTo>
                  <a:pt x="3721" y="9916"/>
                  <a:pt x="3829" y="9863"/>
                  <a:pt x="3917" y="9757"/>
                </a:cubicBezTo>
                <a:cubicBezTo>
                  <a:pt x="4008" y="9646"/>
                  <a:pt x="4052" y="9516"/>
                  <a:pt x="4052" y="9370"/>
                </a:cubicBezTo>
                <a:lnTo>
                  <a:pt x="4052" y="7202"/>
                </a:lnTo>
                <a:close/>
                <a:moveTo>
                  <a:pt x="4052" y="12233"/>
                </a:moveTo>
                <a:cubicBezTo>
                  <a:pt x="4052" y="12084"/>
                  <a:pt x="4010" y="11957"/>
                  <a:pt x="3924" y="11846"/>
                </a:cubicBezTo>
                <a:cubicBezTo>
                  <a:pt x="3839" y="11740"/>
                  <a:pt x="3729" y="11687"/>
                  <a:pt x="3594" y="11687"/>
                </a:cubicBezTo>
                <a:lnTo>
                  <a:pt x="1802" y="11687"/>
                </a:lnTo>
                <a:cubicBezTo>
                  <a:pt x="1677" y="11687"/>
                  <a:pt x="1569" y="11740"/>
                  <a:pt x="1481" y="11846"/>
                </a:cubicBezTo>
                <a:cubicBezTo>
                  <a:pt x="1391" y="11957"/>
                  <a:pt x="1344" y="12084"/>
                  <a:pt x="1344" y="12233"/>
                </a:cubicBezTo>
                <a:lnTo>
                  <a:pt x="1344" y="14401"/>
                </a:lnTo>
                <a:cubicBezTo>
                  <a:pt x="1344" y="14548"/>
                  <a:pt x="1388" y="14677"/>
                  <a:pt x="1474" y="14786"/>
                </a:cubicBezTo>
                <a:cubicBezTo>
                  <a:pt x="1559" y="14894"/>
                  <a:pt x="1670" y="14947"/>
                  <a:pt x="1802" y="14947"/>
                </a:cubicBezTo>
                <a:lnTo>
                  <a:pt x="3594" y="14947"/>
                </a:lnTo>
                <a:cubicBezTo>
                  <a:pt x="3721" y="14947"/>
                  <a:pt x="3829" y="14894"/>
                  <a:pt x="3917" y="14786"/>
                </a:cubicBezTo>
                <a:cubicBezTo>
                  <a:pt x="4008" y="14677"/>
                  <a:pt x="4052" y="14548"/>
                  <a:pt x="4052" y="14401"/>
                </a:cubicBezTo>
                <a:lnTo>
                  <a:pt x="4052" y="12233"/>
                </a:lnTo>
                <a:close/>
                <a:moveTo>
                  <a:pt x="4052" y="17285"/>
                </a:moveTo>
                <a:cubicBezTo>
                  <a:pt x="4052" y="17136"/>
                  <a:pt x="4010" y="17006"/>
                  <a:pt x="3924" y="16898"/>
                </a:cubicBezTo>
                <a:cubicBezTo>
                  <a:pt x="3839" y="16792"/>
                  <a:pt x="3729" y="16736"/>
                  <a:pt x="3594" y="16736"/>
                </a:cubicBezTo>
                <a:lnTo>
                  <a:pt x="1802" y="16736"/>
                </a:lnTo>
                <a:cubicBezTo>
                  <a:pt x="1677" y="16736"/>
                  <a:pt x="1569" y="16789"/>
                  <a:pt x="1481" y="16892"/>
                </a:cubicBezTo>
                <a:cubicBezTo>
                  <a:pt x="1391" y="16995"/>
                  <a:pt x="1344" y="17124"/>
                  <a:pt x="1344" y="17285"/>
                </a:cubicBezTo>
                <a:lnTo>
                  <a:pt x="1344" y="19435"/>
                </a:lnTo>
                <a:cubicBezTo>
                  <a:pt x="1344" y="19585"/>
                  <a:pt x="1388" y="19714"/>
                  <a:pt x="1474" y="19823"/>
                </a:cubicBezTo>
                <a:cubicBezTo>
                  <a:pt x="1559" y="19929"/>
                  <a:pt x="1670" y="19985"/>
                  <a:pt x="1802" y="19985"/>
                </a:cubicBezTo>
                <a:lnTo>
                  <a:pt x="3594" y="19985"/>
                </a:lnTo>
                <a:cubicBezTo>
                  <a:pt x="3721" y="19985"/>
                  <a:pt x="3829" y="19932"/>
                  <a:pt x="3917" y="19829"/>
                </a:cubicBezTo>
                <a:cubicBezTo>
                  <a:pt x="4008" y="19726"/>
                  <a:pt x="4052" y="19597"/>
                  <a:pt x="4052" y="19435"/>
                </a:cubicBezTo>
                <a:lnTo>
                  <a:pt x="4052" y="17285"/>
                </a:lnTo>
                <a:close/>
                <a:moveTo>
                  <a:pt x="16194" y="2171"/>
                </a:moveTo>
                <a:cubicBezTo>
                  <a:pt x="16194" y="2021"/>
                  <a:pt x="16150" y="1892"/>
                  <a:pt x="16065" y="1783"/>
                </a:cubicBezTo>
                <a:cubicBezTo>
                  <a:pt x="15979" y="1677"/>
                  <a:pt x="15871" y="1621"/>
                  <a:pt x="15737" y="1621"/>
                </a:cubicBezTo>
                <a:lnTo>
                  <a:pt x="5858" y="1621"/>
                </a:lnTo>
                <a:cubicBezTo>
                  <a:pt x="5731" y="1621"/>
                  <a:pt x="5623" y="1674"/>
                  <a:pt x="5535" y="1777"/>
                </a:cubicBezTo>
                <a:cubicBezTo>
                  <a:pt x="5445" y="1880"/>
                  <a:pt x="5401" y="2012"/>
                  <a:pt x="5401" y="2171"/>
                </a:cubicBezTo>
                <a:lnTo>
                  <a:pt x="5401" y="9370"/>
                </a:lnTo>
                <a:cubicBezTo>
                  <a:pt x="5401"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4"/>
                  <a:pt x="16150" y="11957"/>
                  <a:pt x="16065" y="11846"/>
                </a:cubicBezTo>
                <a:cubicBezTo>
                  <a:pt x="15979" y="11740"/>
                  <a:pt x="15871" y="11687"/>
                  <a:pt x="15737" y="11687"/>
                </a:cubicBezTo>
                <a:lnTo>
                  <a:pt x="5858" y="11687"/>
                </a:lnTo>
                <a:cubicBezTo>
                  <a:pt x="5731" y="11687"/>
                  <a:pt x="5623" y="11740"/>
                  <a:pt x="5535" y="11846"/>
                </a:cubicBezTo>
                <a:cubicBezTo>
                  <a:pt x="5445" y="11957"/>
                  <a:pt x="5401" y="12084"/>
                  <a:pt x="5401" y="12233"/>
                </a:cubicBezTo>
                <a:lnTo>
                  <a:pt x="5401" y="19432"/>
                </a:lnTo>
                <a:cubicBezTo>
                  <a:pt x="5401" y="19582"/>
                  <a:pt x="5442" y="19711"/>
                  <a:pt x="5528" y="19820"/>
                </a:cubicBezTo>
                <a:cubicBezTo>
                  <a:pt x="5616" y="19926"/>
                  <a:pt x="5724" y="19982"/>
                  <a:pt x="5858" y="19982"/>
                </a:cubicBezTo>
                <a:lnTo>
                  <a:pt x="15737" y="19982"/>
                </a:lnTo>
                <a:cubicBezTo>
                  <a:pt x="15862" y="19982"/>
                  <a:pt x="15969" y="19929"/>
                  <a:pt x="16060" y="19826"/>
                </a:cubicBezTo>
                <a:cubicBezTo>
                  <a:pt x="16148" y="19723"/>
                  <a:pt x="16194" y="19594"/>
                  <a:pt x="16194" y="19432"/>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4"/>
                  <a:pt x="20217" y="11957"/>
                  <a:pt x="20129" y="11846"/>
                </a:cubicBezTo>
                <a:cubicBezTo>
                  <a:pt x="20038" y="11740"/>
                  <a:pt x="19930" y="11687"/>
                  <a:pt x="19806" y="11687"/>
                </a:cubicBezTo>
                <a:lnTo>
                  <a:pt x="18001" y="11687"/>
                </a:lnTo>
                <a:cubicBezTo>
                  <a:pt x="17876" y="11687"/>
                  <a:pt x="17769" y="11740"/>
                  <a:pt x="17678" y="11846"/>
                </a:cubicBezTo>
                <a:cubicBezTo>
                  <a:pt x="17590" y="11957"/>
                  <a:pt x="17546" y="12084"/>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5"/>
                </a:moveTo>
                <a:cubicBezTo>
                  <a:pt x="20263" y="17136"/>
                  <a:pt x="20217" y="17006"/>
                  <a:pt x="20129" y="16898"/>
                </a:cubicBezTo>
                <a:cubicBezTo>
                  <a:pt x="20038" y="16792"/>
                  <a:pt x="19930" y="16736"/>
                  <a:pt x="19806" y="16736"/>
                </a:cubicBezTo>
                <a:lnTo>
                  <a:pt x="18001" y="16736"/>
                </a:lnTo>
                <a:cubicBezTo>
                  <a:pt x="17876" y="16736"/>
                  <a:pt x="17769" y="16789"/>
                  <a:pt x="17678" y="16892"/>
                </a:cubicBezTo>
                <a:cubicBezTo>
                  <a:pt x="17590" y="16995"/>
                  <a:pt x="17546" y="17124"/>
                  <a:pt x="17546" y="17285"/>
                </a:cubicBezTo>
                <a:lnTo>
                  <a:pt x="17546" y="19435"/>
                </a:lnTo>
                <a:cubicBezTo>
                  <a:pt x="17546" y="19585"/>
                  <a:pt x="17590" y="19714"/>
                  <a:pt x="17678" y="19823"/>
                </a:cubicBezTo>
                <a:cubicBezTo>
                  <a:pt x="17769" y="19929"/>
                  <a:pt x="17876" y="19985"/>
                  <a:pt x="18001" y="19985"/>
                </a:cubicBezTo>
                <a:lnTo>
                  <a:pt x="19806" y="19985"/>
                </a:lnTo>
                <a:cubicBezTo>
                  <a:pt x="19930" y="19985"/>
                  <a:pt x="20038" y="19932"/>
                  <a:pt x="20129" y="19829"/>
                </a:cubicBezTo>
                <a:cubicBezTo>
                  <a:pt x="20217" y="19726"/>
                  <a:pt x="20263" y="19597"/>
                  <a:pt x="20263" y="19435"/>
                </a:cubicBezTo>
                <a:lnTo>
                  <a:pt x="20263" y="17285"/>
                </a:lnTo>
                <a:close/>
                <a:moveTo>
                  <a:pt x="20263" y="17285"/>
                </a:moveTo>
              </a:path>
            </a:pathLst>
          </a:custGeom>
          <a:solidFill>
            <a:srgbClr val="79886C"/>
          </a:solidFill>
          <a:ln>
            <a:noFill/>
          </a:ln>
        </p:spPr>
        <p:txBody>
          <a:bodyPr lIns="0" tIns="0" rIns="0" bIns="0"/>
          <a:lstStyle/>
          <a:p>
            <a:endParaRPr lang="zh-CN" altLang="en-US">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grpSp>
        <p:nvGrpSpPr>
          <p:cNvPr id="56" name="组合 17"/>
          <p:cNvGrpSpPr/>
          <p:nvPr/>
        </p:nvGrpSpPr>
        <p:grpSpPr bwMode="auto">
          <a:xfrm>
            <a:off x="8324056" y="2209345"/>
            <a:ext cx="2391410" cy="655015"/>
            <a:chOff x="0" y="0"/>
            <a:chExt cx="2391095" cy="654614"/>
          </a:xfrm>
        </p:grpSpPr>
        <p:sp>
          <p:nvSpPr>
            <p:cNvPr id="57" name="TextBox 13@|17FFC:16777215|FBC:16777215|LFC:16777215|LBC:16777215"/>
            <p:cNvSpPr txBox="1">
              <a:spLocks noChangeArrowheads="1"/>
            </p:cNvSpPr>
            <p:nvPr/>
          </p:nvSpPr>
          <p:spPr bwMode="auto">
            <a:xfrm>
              <a:off x="0" y="0"/>
              <a:ext cx="2391095" cy="3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spcBef>
                  <a:spcPct val="20000"/>
                </a:spcBef>
              </a:pPr>
              <a:r>
                <a:rPr lang="zh-CN" altLang="en-US" sz="1600" b="1"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anose="020B0604020202020204" pitchFamily="34" charset="0"/>
                </a:rPr>
                <a:t>查看学生综测评分</a:t>
              </a:r>
              <a:r>
                <a:rPr lang="zh-CN" altLang="en-US" sz="1600" b="1"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anose="020B0604020202020204" pitchFamily="34" charset="0"/>
                </a:rPr>
                <a:t>总榜</a:t>
              </a:r>
              <a:endParaRPr lang="zh-CN" altLang="en-US" sz="1600" b="1"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anose="020B0604020202020204" pitchFamily="34" charset="0"/>
              </a:endParaRPr>
            </a:p>
          </p:txBody>
        </p:sp>
        <p:sp>
          <p:nvSpPr>
            <p:cNvPr id="58" name="TextBox 13@|17FFC:16777215|FBC:16777215|LFC:16777215|LBC:16777215"/>
            <p:cNvSpPr txBox="1">
              <a:spLocks noChangeArrowheads="1"/>
            </p:cNvSpPr>
            <p:nvPr/>
          </p:nvSpPr>
          <p:spPr bwMode="auto">
            <a:xfrm>
              <a:off x="4081" y="285905"/>
              <a:ext cx="2333999" cy="368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spcBef>
                  <a:spcPct val="20000"/>
                </a:spcBef>
              </a:pPr>
              <a:r>
                <a:rPr lang="zh-CN" altLang="en-US" sz="120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anose="020B0604020202020204" pitchFamily="34" charset="0"/>
                </a:rPr>
                <a:t>辅导员可查看本年级一个专业的学生的综测评分</a:t>
              </a:r>
              <a:r>
                <a:rPr lang="zh-CN" altLang="en-US" sz="120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anose="020B0604020202020204" pitchFamily="34" charset="0"/>
                </a:rPr>
                <a:t>总榜</a:t>
              </a:r>
              <a:endParaRPr lang="zh-CN" altLang="en-US" sz="120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anose="020B0604020202020204" pitchFamily="34" charset="0"/>
              </a:endParaRPr>
            </a:p>
          </p:txBody>
        </p:sp>
      </p:grpSp>
      <p:grpSp>
        <p:nvGrpSpPr>
          <p:cNvPr id="59" name="组合 20"/>
          <p:cNvGrpSpPr/>
          <p:nvPr/>
        </p:nvGrpSpPr>
        <p:grpSpPr bwMode="auto">
          <a:xfrm>
            <a:off x="9017794" y="3742191"/>
            <a:ext cx="2338387" cy="654323"/>
            <a:chOff x="0" y="0"/>
            <a:chExt cx="2338080" cy="655510"/>
          </a:xfrm>
        </p:grpSpPr>
        <p:sp>
          <p:nvSpPr>
            <p:cNvPr id="60" name="TextBox 13@|17FFC:16777215|FBC:16777215|LFC:16777215|LBC:16777215"/>
            <p:cNvSpPr txBox="1">
              <a:spLocks noChangeArrowheads="1"/>
            </p:cNvSpPr>
            <p:nvPr/>
          </p:nvSpPr>
          <p:spPr bwMode="auto">
            <a:xfrm>
              <a:off x="0" y="0"/>
              <a:ext cx="1952995" cy="24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spcBef>
                  <a:spcPct val="20000"/>
                </a:spcBef>
              </a:pPr>
              <a:r>
                <a:rPr lang="zh-CN" altLang="en-US" sz="1600" b="1"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anose="020B0604020202020204" pitchFamily="34" charset="0"/>
                </a:rPr>
                <a:t>查看学生成绩</a:t>
              </a:r>
              <a:r>
                <a:rPr lang="zh-CN" altLang="en-US" sz="1600" b="1"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anose="020B0604020202020204" pitchFamily="34" charset="0"/>
                </a:rPr>
                <a:t>总榜</a:t>
              </a:r>
              <a:endParaRPr lang="zh-CN" altLang="en-US" sz="1600" b="1"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anose="020B0604020202020204" pitchFamily="34" charset="0"/>
              </a:endParaRPr>
            </a:p>
          </p:txBody>
        </p:sp>
        <p:sp>
          <p:nvSpPr>
            <p:cNvPr id="61" name="TextBox 13@|17FFC:16777215|FBC:16777215|LFC:16777215|LBC:16777215"/>
            <p:cNvSpPr txBox="1">
              <a:spLocks noChangeArrowheads="1"/>
            </p:cNvSpPr>
            <p:nvPr/>
          </p:nvSpPr>
          <p:spPr bwMode="auto">
            <a:xfrm>
              <a:off x="4081" y="285905"/>
              <a:ext cx="2333999" cy="369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spcBef>
                  <a:spcPct val="20000"/>
                </a:spcBef>
              </a:pPr>
              <a:r>
                <a:rPr lang="zh-CN" altLang="en-US" sz="120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anose="020B0604020202020204" pitchFamily="34" charset="0"/>
                </a:rPr>
                <a:t>辅导员可查看本年级一个专业的学生成绩</a:t>
              </a:r>
              <a:r>
                <a:rPr lang="zh-CN" altLang="en-US" sz="120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anose="020B0604020202020204" pitchFamily="34" charset="0"/>
                </a:rPr>
                <a:t>总榜</a:t>
              </a:r>
              <a:endParaRPr lang="zh-CN" altLang="en-US" sz="120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anose="020B0604020202020204" pitchFamily="34" charset="0"/>
              </a:endParaRPr>
            </a:p>
          </p:txBody>
        </p:sp>
      </p:grpSp>
      <p:grpSp>
        <p:nvGrpSpPr>
          <p:cNvPr id="62" name="组合 23"/>
          <p:cNvGrpSpPr/>
          <p:nvPr/>
        </p:nvGrpSpPr>
        <p:grpSpPr bwMode="auto">
          <a:xfrm>
            <a:off x="8324056" y="5184095"/>
            <a:ext cx="2338388" cy="839799"/>
            <a:chOff x="0" y="0"/>
            <a:chExt cx="2338080" cy="839287"/>
          </a:xfrm>
        </p:grpSpPr>
        <p:sp>
          <p:nvSpPr>
            <p:cNvPr id="63" name="TextBox 13@|17FFC:16777215|FBC:16777215|LFC:16777215|LBC:16777215"/>
            <p:cNvSpPr txBox="1">
              <a:spLocks noChangeArrowheads="1"/>
            </p:cNvSpPr>
            <p:nvPr/>
          </p:nvSpPr>
          <p:spPr bwMode="auto">
            <a:xfrm>
              <a:off x="0" y="0"/>
              <a:ext cx="1952995" cy="245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spcBef>
                  <a:spcPct val="20000"/>
                </a:spcBef>
              </a:pPr>
              <a:r>
                <a:rPr lang="zh-CN" altLang="en-US" sz="1600" b="1"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anose="020B0604020202020204" pitchFamily="34" charset="0"/>
                </a:rPr>
                <a:t>消息</a:t>
              </a:r>
              <a:r>
                <a:rPr lang="zh-CN" altLang="en-US" sz="1600" b="1"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anose="020B0604020202020204" pitchFamily="34" charset="0"/>
                </a:rPr>
                <a:t>提醒</a:t>
              </a:r>
              <a:endParaRPr lang="zh-CN" altLang="en-US" sz="1600" b="1"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anose="020B0604020202020204" pitchFamily="34" charset="0"/>
              </a:endParaRPr>
            </a:p>
          </p:txBody>
        </p:sp>
        <p:sp>
          <p:nvSpPr>
            <p:cNvPr id="64" name="TextBox 13@|17FFC:16777215|FBC:16777215|LFC:16777215|LBC:16777215"/>
            <p:cNvSpPr txBox="1">
              <a:spLocks noChangeArrowheads="1"/>
            </p:cNvSpPr>
            <p:nvPr/>
          </p:nvSpPr>
          <p:spPr bwMode="auto">
            <a:xfrm>
              <a:off x="4081" y="285905"/>
              <a:ext cx="2333999" cy="553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spcBef>
                  <a:spcPct val="20000"/>
                </a:spcBef>
              </a:pPr>
              <a:r>
                <a:rPr lang="zh-CN" altLang="en-US"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anose="020B0604020202020204" pitchFamily="34" charset="0"/>
                </a:rPr>
                <a:t>当学生或辅导员对加分项的状态有所修改时，相应用户会收到</a:t>
              </a:r>
              <a:r>
                <a:rPr lang="zh-CN" altLang="en-US"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anose="020B0604020202020204" pitchFamily="34" charset="0"/>
                </a:rPr>
                <a:t>消息通知</a:t>
              </a:r>
              <a:endParaRPr lang="zh-CN" altLang="en-US"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anose="020B0604020202020204" pitchFamily="34" charset="0"/>
              </a:endParaRPr>
            </a:p>
          </p:txBody>
        </p:sp>
      </p:grpSp>
      <p:grpSp>
        <p:nvGrpSpPr>
          <p:cNvPr id="65" name="组合 26"/>
          <p:cNvGrpSpPr/>
          <p:nvPr/>
        </p:nvGrpSpPr>
        <p:grpSpPr bwMode="auto">
          <a:xfrm>
            <a:off x="2402681" y="2209345"/>
            <a:ext cx="2338388" cy="470230"/>
            <a:chOff x="0" y="0"/>
            <a:chExt cx="2338080" cy="469942"/>
          </a:xfrm>
        </p:grpSpPr>
        <p:sp>
          <p:nvSpPr>
            <p:cNvPr id="66" name="TextBox 13@|17FFC:16777215|FBC:16777215|LFC:16777215|LBC:16777215"/>
            <p:cNvSpPr txBox="1">
              <a:spLocks noChangeArrowheads="1"/>
            </p:cNvSpPr>
            <p:nvPr/>
          </p:nvSpPr>
          <p:spPr bwMode="auto">
            <a:xfrm>
              <a:off x="0" y="0"/>
              <a:ext cx="1952995" cy="245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spcBef>
                  <a:spcPct val="20000"/>
                </a:spcBef>
              </a:pPr>
              <a:r>
                <a:rPr lang="zh-CN" altLang="en-US" sz="1600" b="1"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anose="020B0604020202020204" pitchFamily="34" charset="0"/>
                </a:rPr>
                <a:t>学生填写</a:t>
              </a:r>
              <a:r>
                <a:rPr lang="zh-CN" altLang="en-US" sz="1600" b="1"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anose="020B0604020202020204" pitchFamily="34" charset="0"/>
                </a:rPr>
                <a:t>综测表</a:t>
              </a:r>
              <a:endParaRPr lang="zh-CN" altLang="en-US" sz="1600" b="1"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anose="020B0604020202020204" pitchFamily="34" charset="0"/>
              </a:endParaRPr>
            </a:p>
          </p:txBody>
        </p:sp>
        <p:sp>
          <p:nvSpPr>
            <p:cNvPr id="67" name="TextBox 13@|17FFC:16777215|FBC:16777215|LFC:16777215|LBC:16777215"/>
            <p:cNvSpPr txBox="1">
              <a:spLocks noChangeArrowheads="1"/>
            </p:cNvSpPr>
            <p:nvPr/>
          </p:nvSpPr>
          <p:spPr bwMode="auto">
            <a:xfrm>
              <a:off x="4081" y="285905"/>
              <a:ext cx="2333999" cy="18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spcBef>
                  <a:spcPct val="20000"/>
                </a:spcBef>
              </a:pPr>
              <a:r>
                <a:rPr lang="zh-CN" altLang="en-US" sz="120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anose="020B0604020202020204" pitchFamily="34" charset="0"/>
                </a:rPr>
                <a:t>学生填写综测表的</a:t>
              </a:r>
              <a:r>
                <a:rPr lang="en-US" altLang="zh-CN" sz="120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anose="020B0604020202020204" pitchFamily="34" charset="0"/>
                </a:rPr>
                <a:t>F1</a:t>
              </a:r>
              <a:r>
                <a:rPr lang="zh-CN" altLang="en-US" sz="120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anose="020B0604020202020204" pitchFamily="34" charset="0"/>
                </a:rPr>
                <a:t>项</a:t>
              </a:r>
              <a:endParaRPr lang="zh-CN" altLang="en-US" sz="120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anose="020B0604020202020204" pitchFamily="34" charset="0"/>
              </a:endParaRPr>
            </a:p>
          </p:txBody>
        </p:sp>
      </p:grpSp>
      <p:grpSp>
        <p:nvGrpSpPr>
          <p:cNvPr id="68" name="组合 29"/>
          <p:cNvGrpSpPr/>
          <p:nvPr/>
        </p:nvGrpSpPr>
        <p:grpSpPr bwMode="auto">
          <a:xfrm>
            <a:off x="1859756" y="3742191"/>
            <a:ext cx="2338388" cy="839107"/>
            <a:chOff x="0" y="0"/>
            <a:chExt cx="2338080" cy="840630"/>
          </a:xfrm>
        </p:grpSpPr>
        <p:sp>
          <p:nvSpPr>
            <p:cNvPr id="69" name="TextBox 13@|17FFC:16777215|FBC:16777215|LFC:16777215|LBC:16777215"/>
            <p:cNvSpPr txBox="1">
              <a:spLocks noChangeArrowheads="1"/>
            </p:cNvSpPr>
            <p:nvPr/>
          </p:nvSpPr>
          <p:spPr bwMode="auto">
            <a:xfrm>
              <a:off x="0" y="0"/>
              <a:ext cx="1952995" cy="24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spcBef>
                  <a:spcPct val="20000"/>
                </a:spcBef>
              </a:pPr>
              <a:r>
                <a:rPr lang="zh-CN" altLang="en-US" sz="1600" b="1"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anose="020B0604020202020204" pitchFamily="34" charset="0"/>
                </a:rPr>
                <a:t>加分项的申请与</a:t>
              </a:r>
              <a:r>
                <a:rPr lang="zh-CN" altLang="en-US" sz="1600" b="1"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anose="020B0604020202020204" pitchFamily="34" charset="0"/>
                </a:rPr>
                <a:t>审核</a:t>
              </a:r>
              <a:endParaRPr lang="zh-CN" altLang="en-US" sz="1600" b="1"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anose="020B0604020202020204" pitchFamily="34" charset="0"/>
              </a:endParaRPr>
            </a:p>
          </p:txBody>
        </p:sp>
        <p:sp>
          <p:nvSpPr>
            <p:cNvPr id="70" name="TextBox 13@|17FFC:16777215|FBC:16777215|LFC:16777215|LBC:16777215"/>
            <p:cNvSpPr txBox="1">
              <a:spLocks noChangeArrowheads="1"/>
            </p:cNvSpPr>
            <p:nvPr/>
          </p:nvSpPr>
          <p:spPr bwMode="auto">
            <a:xfrm>
              <a:off x="4081" y="285905"/>
              <a:ext cx="2333999" cy="55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spcBef>
                  <a:spcPct val="20000"/>
                </a:spcBef>
              </a:pPr>
              <a:r>
                <a:rPr lang="zh-CN" altLang="en-US" sz="120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anose="020B0604020202020204" pitchFamily="34" charset="0"/>
                </a:rPr>
                <a:t>学生上传证明材料，向相应辅导员提交加分申请；辅导员对相应加分项进行</a:t>
              </a:r>
              <a:r>
                <a:rPr lang="zh-CN" altLang="en-US" sz="120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anose="020B0604020202020204" pitchFamily="34" charset="0"/>
                </a:rPr>
                <a:t>审核</a:t>
              </a:r>
              <a:endParaRPr lang="zh-CN" altLang="en-US" sz="120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anose="020B0604020202020204" pitchFamily="34" charset="0"/>
              </a:endParaRPr>
            </a:p>
          </p:txBody>
        </p:sp>
      </p:grpSp>
      <p:grpSp>
        <p:nvGrpSpPr>
          <p:cNvPr id="71" name="组合 32"/>
          <p:cNvGrpSpPr/>
          <p:nvPr/>
        </p:nvGrpSpPr>
        <p:grpSpPr bwMode="auto">
          <a:xfrm>
            <a:off x="2402681" y="5184095"/>
            <a:ext cx="2338388" cy="947115"/>
            <a:chOff x="0" y="0"/>
            <a:chExt cx="2338080" cy="946537"/>
          </a:xfrm>
        </p:grpSpPr>
        <p:sp>
          <p:nvSpPr>
            <p:cNvPr id="72" name="TextBox 13@|17FFC:16777215|FBC:16777215|LFC:16777215|LBC:16777215"/>
            <p:cNvSpPr txBox="1">
              <a:spLocks noChangeArrowheads="1"/>
            </p:cNvSpPr>
            <p:nvPr/>
          </p:nvSpPr>
          <p:spPr bwMode="auto">
            <a:xfrm>
              <a:off x="0" y="0"/>
              <a:ext cx="1952995" cy="49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spcBef>
                  <a:spcPct val="20000"/>
                </a:spcBef>
              </a:pPr>
              <a:r>
                <a:rPr lang="zh-CN" altLang="en-US" sz="1600" b="1"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anose="020B0604020202020204" pitchFamily="34" charset="0"/>
                </a:rPr>
                <a:t>学生选择选修课成绩导入</a:t>
              </a:r>
              <a:r>
                <a:rPr lang="zh-CN" altLang="en-US" sz="1600" b="1"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anose="020B0604020202020204" pitchFamily="34" charset="0"/>
                </a:rPr>
                <a:t>综测表</a:t>
              </a:r>
              <a:endParaRPr lang="zh-CN" altLang="en-US" sz="1600" b="1"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anose="020B0604020202020204" pitchFamily="34" charset="0"/>
              </a:endParaRPr>
            </a:p>
          </p:txBody>
        </p:sp>
        <p:sp>
          <p:nvSpPr>
            <p:cNvPr id="73" name="TextBox 13@|17FFC:16777215|FBC:16777215|LFC:16777215|LBC:16777215"/>
            <p:cNvSpPr txBox="1">
              <a:spLocks noChangeArrowheads="1"/>
            </p:cNvSpPr>
            <p:nvPr/>
          </p:nvSpPr>
          <p:spPr bwMode="auto">
            <a:xfrm>
              <a:off x="4081" y="577827"/>
              <a:ext cx="2333999" cy="368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spcBef>
                  <a:spcPct val="20000"/>
                </a:spcBef>
              </a:pPr>
              <a:r>
                <a:rPr lang="zh-CN" altLang="en-US"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anose="020B0604020202020204" pitchFamily="34" charset="0"/>
                </a:rPr>
                <a:t>由于选修课成绩是部分导入综测表，因此需要学生自行选择</a:t>
              </a:r>
              <a:r>
                <a:rPr lang="zh-CN" altLang="en-US"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anose="020B0604020202020204" pitchFamily="34" charset="0"/>
                </a:rPr>
                <a:t>导入</a:t>
              </a:r>
              <a:endParaRPr lang="zh-CN" altLang="en-US" sz="1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sym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1000"/>
                                        <p:tgtEl>
                                          <p:spTgt spid="44"/>
                                        </p:tgtEl>
                                      </p:cBhvr>
                                    </p:animEffect>
                                    <p:anim calcmode="lin" valueType="num">
                                      <p:cBhvr>
                                        <p:cTn id="13" dur="1000" fill="hold"/>
                                        <p:tgtEl>
                                          <p:spTgt spid="44"/>
                                        </p:tgtEl>
                                        <p:attrNameLst>
                                          <p:attrName>ppt_x</p:attrName>
                                        </p:attrNameLst>
                                      </p:cBhvr>
                                      <p:tavLst>
                                        <p:tav tm="0">
                                          <p:val>
                                            <p:strVal val="#ppt_x"/>
                                          </p:val>
                                        </p:tav>
                                        <p:tav tm="100000">
                                          <p:val>
                                            <p:strVal val="#ppt_x"/>
                                          </p:val>
                                        </p:tav>
                                      </p:tavLst>
                                    </p:anim>
                                    <p:anim calcmode="lin" valueType="num">
                                      <p:cBhvr>
                                        <p:cTn id="14" dur="1000" fill="hold"/>
                                        <p:tgtEl>
                                          <p:spTgt spid="4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1000"/>
                                        <p:tgtEl>
                                          <p:spTgt spid="45"/>
                                        </p:tgtEl>
                                      </p:cBhvr>
                                    </p:animEffect>
                                    <p:anim calcmode="lin" valueType="num">
                                      <p:cBhvr>
                                        <p:cTn id="18" dur="1000" fill="hold"/>
                                        <p:tgtEl>
                                          <p:spTgt spid="45"/>
                                        </p:tgtEl>
                                        <p:attrNameLst>
                                          <p:attrName>ppt_x</p:attrName>
                                        </p:attrNameLst>
                                      </p:cBhvr>
                                      <p:tavLst>
                                        <p:tav tm="0">
                                          <p:val>
                                            <p:strVal val="#ppt_x"/>
                                          </p:val>
                                        </p:tav>
                                        <p:tav tm="100000">
                                          <p:val>
                                            <p:strVal val="#ppt_x"/>
                                          </p:val>
                                        </p:tav>
                                      </p:tavLst>
                                    </p:anim>
                                    <p:anim calcmode="lin" valueType="num">
                                      <p:cBhvr>
                                        <p:cTn id="19" dur="1000" fill="hold"/>
                                        <p:tgtEl>
                                          <p:spTgt spid="4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1000"/>
                                        <p:tgtEl>
                                          <p:spTgt spid="46"/>
                                        </p:tgtEl>
                                      </p:cBhvr>
                                    </p:animEffect>
                                    <p:anim calcmode="lin" valueType="num">
                                      <p:cBhvr>
                                        <p:cTn id="23" dur="1000" fill="hold"/>
                                        <p:tgtEl>
                                          <p:spTgt spid="46"/>
                                        </p:tgtEl>
                                        <p:attrNameLst>
                                          <p:attrName>ppt_x</p:attrName>
                                        </p:attrNameLst>
                                      </p:cBhvr>
                                      <p:tavLst>
                                        <p:tav tm="0">
                                          <p:val>
                                            <p:strVal val="#ppt_x"/>
                                          </p:val>
                                        </p:tav>
                                        <p:tav tm="100000">
                                          <p:val>
                                            <p:strVal val="#ppt_x"/>
                                          </p:val>
                                        </p:tav>
                                      </p:tavLst>
                                    </p:anim>
                                    <p:anim calcmode="lin" valueType="num">
                                      <p:cBhvr>
                                        <p:cTn id="24" dur="1000" fill="hold"/>
                                        <p:tgtEl>
                                          <p:spTgt spid="4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1000"/>
                                        <p:tgtEl>
                                          <p:spTgt spid="47"/>
                                        </p:tgtEl>
                                      </p:cBhvr>
                                    </p:animEffect>
                                    <p:anim calcmode="lin" valueType="num">
                                      <p:cBhvr>
                                        <p:cTn id="28" dur="1000" fill="hold"/>
                                        <p:tgtEl>
                                          <p:spTgt spid="47"/>
                                        </p:tgtEl>
                                        <p:attrNameLst>
                                          <p:attrName>ppt_x</p:attrName>
                                        </p:attrNameLst>
                                      </p:cBhvr>
                                      <p:tavLst>
                                        <p:tav tm="0">
                                          <p:val>
                                            <p:strVal val="#ppt_x"/>
                                          </p:val>
                                        </p:tav>
                                        <p:tav tm="100000">
                                          <p:val>
                                            <p:strVal val="#ppt_x"/>
                                          </p:val>
                                        </p:tav>
                                      </p:tavLst>
                                    </p:anim>
                                    <p:anim calcmode="lin" valueType="num">
                                      <p:cBhvr>
                                        <p:cTn id="29" dur="1000" fill="hold"/>
                                        <p:tgtEl>
                                          <p:spTgt spid="4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fade">
                                      <p:cBhvr>
                                        <p:cTn id="32" dur="1000"/>
                                        <p:tgtEl>
                                          <p:spTgt spid="48"/>
                                        </p:tgtEl>
                                      </p:cBhvr>
                                    </p:animEffect>
                                    <p:anim calcmode="lin" valueType="num">
                                      <p:cBhvr>
                                        <p:cTn id="33" dur="1000" fill="hold"/>
                                        <p:tgtEl>
                                          <p:spTgt spid="48"/>
                                        </p:tgtEl>
                                        <p:attrNameLst>
                                          <p:attrName>ppt_x</p:attrName>
                                        </p:attrNameLst>
                                      </p:cBhvr>
                                      <p:tavLst>
                                        <p:tav tm="0">
                                          <p:val>
                                            <p:strVal val="#ppt_x"/>
                                          </p:val>
                                        </p:tav>
                                        <p:tav tm="100000">
                                          <p:val>
                                            <p:strVal val="#ppt_x"/>
                                          </p:val>
                                        </p:tav>
                                      </p:tavLst>
                                    </p:anim>
                                    <p:anim calcmode="lin" valueType="num">
                                      <p:cBhvr>
                                        <p:cTn id="34" dur="1000" fill="hold"/>
                                        <p:tgtEl>
                                          <p:spTgt spid="4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fade">
                                      <p:cBhvr>
                                        <p:cTn id="37" dur="1000"/>
                                        <p:tgtEl>
                                          <p:spTgt spid="49"/>
                                        </p:tgtEl>
                                      </p:cBhvr>
                                    </p:animEffect>
                                    <p:anim calcmode="lin" valueType="num">
                                      <p:cBhvr>
                                        <p:cTn id="38" dur="1000" fill="hold"/>
                                        <p:tgtEl>
                                          <p:spTgt spid="49"/>
                                        </p:tgtEl>
                                        <p:attrNameLst>
                                          <p:attrName>ppt_x</p:attrName>
                                        </p:attrNameLst>
                                      </p:cBhvr>
                                      <p:tavLst>
                                        <p:tav tm="0">
                                          <p:val>
                                            <p:strVal val="#ppt_x"/>
                                          </p:val>
                                        </p:tav>
                                        <p:tav tm="100000">
                                          <p:val>
                                            <p:strVal val="#ppt_x"/>
                                          </p:val>
                                        </p:tav>
                                      </p:tavLst>
                                    </p:anim>
                                    <p:anim calcmode="lin" valueType="num">
                                      <p:cBhvr>
                                        <p:cTn id="39" dur="1000" fill="hold"/>
                                        <p:tgtEl>
                                          <p:spTgt spid="4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fade">
                                      <p:cBhvr>
                                        <p:cTn id="42" dur="1000"/>
                                        <p:tgtEl>
                                          <p:spTgt spid="50"/>
                                        </p:tgtEl>
                                      </p:cBhvr>
                                    </p:animEffect>
                                    <p:anim calcmode="lin" valueType="num">
                                      <p:cBhvr>
                                        <p:cTn id="43" dur="1000" fill="hold"/>
                                        <p:tgtEl>
                                          <p:spTgt spid="50"/>
                                        </p:tgtEl>
                                        <p:attrNameLst>
                                          <p:attrName>ppt_x</p:attrName>
                                        </p:attrNameLst>
                                      </p:cBhvr>
                                      <p:tavLst>
                                        <p:tav tm="0">
                                          <p:val>
                                            <p:strVal val="#ppt_x"/>
                                          </p:val>
                                        </p:tav>
                                        <p:tav tm="100000">
                                          <p:val>
                                            <p:strVal val="#ppt_x"/>
                                          </p:val>
                                        </p:tav>
                                      </p:tavLst>
                                    </p:anim>
                                    <p:anim calcmode="lin" valueType="num">
                                      <p:cBhvr>
                                        <p:cTn id="44" dur="1000" fill="hold"/>
                                        <p:tgtEl>
                                          <p:spTgt spid="5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fade">
                                      <p:cBhvr>
                                        <p:cTn id="47" dur="1000"/>
                                        <p:tgtEl>
                                          <p:spTgt spid="51"/>
                                        </p:tgtEl>
                                      </p:cBhvr>
                                    </p:animEffect>
                                    <p:anim calcmode="lin" valueType="num">
                                      <p:cBhvr>
                                        <p:cTn id="48" dur="1000" fill="hold"/>
                                        <p:tgtEl>
                                          <p:spTgt spid="51"/>
                                        </p:tgtEl>
                                        <p:attrNameLst>
                                          <p:attrName>ppt_x</p:attrName>
                                        </p:attrNameLst>
                                      </p:cBhvr>
                                      <p:tavLst>
                                        <p:tav tm="0">
                                          <p:val>
                                            <p:strVal val="#ppt_x"/>
                                          </p:val>
                                        </p:tav>
                                        <p:tav tm="100000">
                                          <p:val>
                                            <p:strVal val="#ppt_x"/>
                                          </p:val>
                                        </p:tav>
                                      </p:tavLst>
                                    </p:anim>
                                    <p:anim calcmode="lin" valueType="num">
                                      <p:cBhvr>
                                        <p:cTn id="49" dur="1000" fill="hold"/>
                                        <p:tgtEl>
                                          <p:spTgt spid="5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fade">
                                      <p:cBhvr>
                                        <p:cTn id="52" dur="1000"/>
                                        <p:tgtEl>
                                          <p:spTgt spid="52"/>
                                        </p:tgtEl>
                                      </p:cBhvr>
                                    </p:animEffect>
                                    <p:anim calcmode="lin" valueType="num">
                                      <p:cBhvr>
                                        <p:cTn id="53" dur="1000" fill="hold"/>
                                        <p:tgtEl>
                                          <p:spTgt spid="52"/>
                                        </p:tgtEl>
                                        <p:attrNameLst>
                                          <p:attrName>ppt_x</p:attrName>
                                        </p:attrNameLst>
                                      </p:cBhvr>
                                      <p:tavLst>
                                        <p:tav tm="0">
                                          <p:val>
                                            <p:strVal val="#ppt_x"/>
                                          </p:val>
                                        </p:tav>
                                        <p:tav tm="100000">
                                          <p:val>
                                            <p:strVal val="#ppt_x"/>
                                          </p:val>
                                        </p:tav>
                                      </p:tavLst>
                                    </p:anim>
                                    <p:anim calcmode="lin" valueType="num">
                                      <p:cBhvr>
                                        <p:cTn id="54" dur="1000" fill="hold"/>
                                        <p:tgtEl>
                                          <p:spTgt spid="52"/>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1000"/>
                                        <p:tgtEl>
                                          <p:spTgt spid="53"/>
                                        </p:tgtEl>
                                      </p:cBhvr>
                                    </p:animEffect>
                                    <p:anim calcmode="lin" valueType="num">
                                      <p:cBhvr>
                                        <p:cTn id="58" dur="1000" fill="hold"/>
                                        <p:tgtEl>
                                          <p:spTgt spid="53"/>
                                        </p:tgtEl>
                                        <p:attrNameLst>
                                          <p:attrName>ppt_x</p:attrName>
                                        </p:attrNameLst>
                                      </p:cBhvr>
                                      <p:tavLst>
                                        <p:tav tm="0">
                                          <p:val>
                                            <p:strVal val="#ppt_x"/>
                                          </p:val>
                                        </p:tav>
                                        <p:tav tm="100000">
                                          <p:val>
                                            <p:strVal val="#ppt_x"/>
                                          </p:val>
                                        </p:tav>
                                      </p:tavLst>
                                    </p:anim>
                                    <p:anim calcmode="lin" valueType="num">
                                      <p:cBhvr>
                                        <p:cTn id="59" dur="1000" fill="hold"/>
                                        <p:tgtEl>
                                          <p:spTgt spid="53"/>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54"/>
                                        </p:tgtEl>
                                        <p:attrNameLst>
                                          <p:attrName>style.visibility</p:attrName>
                                        </p:attrNameLst>
                                      </p:cBhvr>
                                      <p:to>
                                        <p:strVal val="visible"/>
                                      </p:to>
                                    </p:set>
                                    <p:animEffect transition="in" filter="fade">
                                      <p:cBhvr>
                                        <p:cTn id="62" dur="1000"/>
                                        <p:tgtEl>
                                          <p:spTgt spid="54"/>
                                        </p:tgtEl>
                                      </p:cBhvr>
                                    </p:animEffect>
                                    <p:anim calcmode="lin" valueType="num">
                                      <p:cBhvr>
                                        <p:cTn id="63" dur="1000" fill="hold"/>
                                        <p:tgtEl>
                                          <p:spTgt spid="54"/>
                                        </p:tgtEl>
                                        <p:attrNameLst>
                                          <p:attrName>ppt_x</p:attrName>
                                        </p:attrNameLst>
                                      </p:cBhvr>
                                      <p:tavLst>
                                        <p:tav tm="0">
                                          <p:val>
                                            <p:strVal val="#ppt_x"/>
                                          </p:val>
                                        </p:tav>
                                        <p:tav tm="100000">
                                          <p:val>
                                            <p:strVal val="#ppt_x"/>
                                          </p:val>
                                        </p:tav>
                                      </p:tavLst>
                                    </p:anim>
                                    <p:anim calcmode="lin" valueType="num">
                                      <p:cBhvr>
                                        <p:cTn id="64" dur="1000" fill="hold"/>
                                        <p:tgtEl>
                                          <p:spTgt spid="54"/>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fade">
                                      <p:cBhvr>
                                        <p:cTn id="67" dur="1000"/>
                                        <p:tgtEl>
                                          <p:spTgt spid="55"/>
                                        </p:tgtEl>
                                      </p:cBhvr>
                                    </p:animEffect>
                                    <p:anim calcmode="lin" valueType="num">
                                      <p:cBhvr>
                                        <p:cTn id="68" dur="1000" fill="hold"/>
                                        <p:tgtEl>
                                          <p:spTgt spid="55"/>
                                        </p:tgtEl>
                                        <p:attrNameLst>
                                          <p:attrName>ppt_x</p:attrName>
                                        </p:attrNameLst>
                                      </p:cBhvr>
                                      <p:tavLst>
                                        <p:tav tm="0">
                                          <p:val>
                                            <p:strVal val="#ppt_x"/>
                                          </p:val>
                                        </p:tav>
                                        <p:tav tm="100000">
                                          <p:val>
                                            <p:strVal val="#ppt_x"/>
                                          </p:val>
                                        </p:tav>
                                      </p:tavLst>
                                    </p:anim>
                                    <p:anim calcmode="lin" valueType="num">
                                      <p:cBhvr>
                                        <p:cTn id="69" dur="1000" fill="hold"/>
                                        <p:tgtEl>
                                          <p:spTgt spid="55"/>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56"/>
                                        </p:tgtEl>
                                        <p:attrNameLst>
                                          <p:attrName>style.visibility</p:attrName>
                                        </p:attrNameLst>
                                      </p:cBhvr>
                                      <p:to>
                                        <p:strVal val="visible"/>
                                      </p:to>
                                    </p:set>
                                    <p:animEffect transition="in" filter="fade">
                                      <p:cBhvr>
                                        <p:cTn id="72" dur="1000"/>
                                        <p:tgtEl>
                                          <p:spTgt spid="56"/>
                                        </p:tgtEl>
                                      </p:cBhvr>
                                    </p:animEffect>
                                    <p:anim calcmode="lin" valueType="num">
                                      <p:cBhvr>
                                        <p:cTn id="73" dur="1000" fill="hold"/>
                                        <p:tgtEl>
                                          <p:spTgt spid="56"/>
                                        </p:tgtEl>
                                        <p:attrNameLst>
                                          <p:attrName>ppt_x</p:attrName>
                                        </p:attrNameLst>
                                      </p:cBhvr>
                                      <p:tavLst>
                                        <p:tav tm="0">
                                          <p:val>
                                            <p:strVal val="#ppt_x"/>
                                          </p:val>
                                        </p:tav>
                                        <p:tav tm="100000">
                                          <p:val>
                                            <p:strVal val="#ppt_x"/>
                                          </p:val>
                                        </p:tav>
                                      </p:tavLst>
                                    </p:anim>
                                    <p:anim calcmode="lin" valueType="num">
                                      <p:cBhvr>
                                        <p:cTn id="74" dur="1000" fill="hold"/>
                                        <p:tgtEl>
                                          <p:spTgt spid="56"/>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59"/>
                                        </p:tgtEl>
                                        <p:attrNameLst>
                                          <p:attrName>style.visibility</p:attrName>
                                        </p:attrNameLst>
                                      </p:cBhvr>
                                      <p:to>
                                        <p:strVal val="visible"/>
                                      </p:to>
                                    </p:set>
                                    <p:animEffect transition="in" filter="fade">
                                      <p:cBhvr>
                                        <p:cTn id="77" dur="1000"/>
                                        <p:tgtEl>
                                          <p:spTgt spid="59"/>
                                        </p:tgtEl>
                                      </p:cBhvr>
                                    </p:animEffect>
                                    <p:anim calcmode="lin" valueType="num">
                                      <p:cBhvr>
                                        <p:cTn id="78" dur="1000" fill="hold"/>
                                        <p:tgtEl>
                                          <p:spTgt spid="59"/>
                                        </p:tgtEl>
                                        <p:attrNameLst>
                                          <p:attrName>ppt_x</p:attrName>
                                        </p:attrNameLst>
                                      </p:cBhvr>
                                      <p:tavLst>
                                        <p:tav tm="0">
                                          <p:val>
                                            <p:strVal val="#ppt_x"/>
                                          </p:val>
                                        </p:tav>
                                        <p:tav tm="100000">
                                          <p:val>
                                            <p:strVal val="#ppt_x"/>
                                          </p:val>
                                        </p:tav>
                                      </p:tavLst>
                                    </p:anim>
                                    <p:anim calcmode="lin" valueType="num">
                                      <p:cBhvr>
                                        <p:cTn id="79" dur="1000" fill="hold"/>
                                        <p:tgtEl>
                                          <p:spTgt spid="59"/>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62"/>
                                        </p:tgtEl>
                                        <p:attrNameLst>
                                          <p:attrName>style.visibility</p:attrName>
                                        </p:attrNameLst>
                                      </p:cBhvr>
                                      <p:to>
                                        <p:strVal val="visible"/>
                                      </p:to>
                                    </p:set>
                                    <p:animEffect transition="in" filter="fade">
                                      <p:cBhvr>
                                        <p:cTn id="82" dur="1000"/>
                                        <p:tgtEl>
                                          <p:spTgt spid="62"/>
                                        </p:tgtEl>
                                      </p:cBhvr>
                                    </p:animEffect>
                                    <p:anim calcmode="lin" valueType="num">
                                      <p:cBhvr>
                                        <p:cTn id="83" dur="1000" fill="hold"/>
                                        <p:tgtEl>
                                          <p:spTgt spid="62"/>
                                        </p:tgtEl>
                                        <p:attrNameLst>
                                          <p:attrName>ppt_x</p:attrName>
                                        </p:attrNameLst>
                                      </p:cBhvr>
                                      <p:tavLst>
                                        <p:tav tm="0">
                                          <p:val>
                                            <p:strVal val="#ppt_x"/>
                                          </p:val>
                                        </p:tav>
                                        <p:tav tm="100000">
                                          <p:val>
                                            <p:strVal val="#ppt_x"/>
                                          </p:val>
                                        </p:tav>
                                      </p:tavLst>
                                    </p:anim>
                                    <p:anim calcmode="lin" valueType="num">
                                      <p:cBhvr>
                                        <p:cTn id="84" dur="1000" fill="hold"/>
                                        <p:tgtEl>
                                          <p:spTgt spid="62"/>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65"/>
                                        </p:tgtEl>
                                        <p:attrNameLst>
                                          <p:attrName>style.visibility</p:attrName>
                                        </p:attrNameLst>
                                      </p:cBhvr>
                                      <p:to>
                                        <p:strVal val="visible"/>
                                      </p:to>
                                    </p:set>
                                    <p:animEffect transition="in" filter="fade">
                                      <p:cBhvr>
                                        <p:cTn id="87" dur="1000"/>
                                        <p:tgtEl>
                                          <p:spTgt spid="65"/>
                                        </p:tgtEl>
                                      </p:cBhvr>
                                    </p:animEffect>
                                    <p:anim calcmode="lin" valueType="num">
                                      <p:cBhvr>
                                        <p:cTn id="88" dur="1000" fill="hold"/>
                                        <p:tgtEl>
                                          <p:spTgt spid="65"/>
                                        </p:tgtEl>
                                        <p:attrNameLst>
                                          <p:attrName>ppt_x</p:attrName>
                                        </p:attrNameLst>
                                      </p:cBhvr>
                                      <p:tavLst>
                                        <p:tav tm="0">
                                          <p:val>
                                            <p:strVal val="#ppt_x"/>
                                          </p:val>
                                        </p:tav>
                                        <p:tav tm="100000">
                                          <p:val>
                                            <p:strVal val="#ppt_x"/>
                                          </p:val>
                                        </p:tav>
                                      </p:tavLst>
                                    </p:anim>
                                    <p:anim calcmode="lin" valueType="num">
                                      <p:cBhvr>
                                        <p:cTn id="89" dur="1000" fill="hold"/>
                                        <p:tgtEl>
                                          <p:spTgt spid="65"/>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68"/>
                                        </p:tgtEl>
                                        <p:attrNameLst>
                                          <p:attrName>style.visibility</p:attrName>
                                        </p:attrNameLst>
                                      </p:cBhvr>
                                      <p:to>
                                        <p:strVal val="visible"/>
                                      </p:to>
                                    </p:set>
                                    <p:animEffect transition="in" filter="fade">
                                      <p:cBhvr>
                                        <p:cTn id="92" dur="1000"/>
                                        <p:tgtEl>
                                          <p:spTgt spid="68"/>
                                        </p:tgtEl>
                                      </p:cBhvr>
                                    </p:animEffect>
                                    <p:anim calcmode="lin" valueType="num">
                                      <p:cBhvr>
                                        <p:cTn id="93" dur="1000" fill="hold"/>
                                        <p:tgtEl>
                                          <p:spTgt spid="68"/>
                                        </p:tgtEl>
                                        <p:attrNameLst>
                                          <p:attrName>ppt_x</p:attrName>
                                        </p:attrNameLst>
                                      </p:cBhvr>
                                      <p:tavLst>
                                        <p:tav tm="0">
                                          <p:val>
                                            <p:strVal val="#ppt_x"/>
                                          </p:val>
                                        </p:tav>
                                        <p:tav tm="100000">
                                          <p:val>
                                            <p:strVal val="#ppt_x"/>
                                          </p:val>
                                        </p:tav>
                                      </p:tavLst>
                                    </p:anim>
                                    <p:anim calcmode="lin" valueType="num">
                                      <p:cBhvr>
                                        <p:cTn id="94" dur="1000" fill="hold"/>
                                        <p:tgtEl>
                                          <p:spTgt spid="68"/>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71"/>
                                        </p:tgtEl>
                                        <p:attrNameLst>
                                          <p:attrName>style.visibility</p:attrName>
                                        </p:attrNameLst>
                                      </p:cBhvr>
                                      <p:to>
                                        <p:strVal val="visible"/>
                                      </p:to>
                                    </p:set>
                                    <p:animEffect transition="in" filter="fade">
                                      <p:cBhvr>
                                        <p:cTn id="97" dur="1000"/>
                                        <p:tgtEl>
                                          <p:spTgt spid="71"/>
                                        </p:tgtEl>
                                      </p:cBhvr>
                                    </p:animEffect>
                                    <p:anim calcmode="lin" valueType="num">
                                      <p:cBhvr>
                                        <p:cTn id="98" dur="1000" fill="hold"/>
                                        <p:tgtEl>
                                          <p:spTgt spid="71"/>
                                        </p:tgtEl>
                                        <p:attrNameLst>
                                          <p:attrName>ppt_x</p:attrName>
                                        </p:attrNameLst>
                                      </p:cBhvr>
                                      <p:tavLst>
                                        <p:tav tm="0">
                                          <p:val>
                                            <p:strVal val="#ppt_x"/>
                                          </p:val>
                                        </p:tav>
                                        <p:tav tm="100000">
                                          <p:val>
                                            <p:strVal val="#ppt_x"/>
                                          </p:val>
                                        </p:tav>
                                      </p:tavLst>
                                    </p:anim>
                                    <p:anim calcmode="lin" valueType="num">
                                      <p:cBhvr>
                                        <p:cTn id="99"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592347" y="1653125"/>
            <a:ext cx="3719665" cy="34501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9900" b="1" dirty="0">
                <a:solidFill>
                  <a:srgbClr val="79886C"/>
                </a:solidFill>
                <a:latin typeface="书体坊郭小语钢笔楷体" panose="02010601030101010101" pitchFamily="2" charset="-122"/>
                <a:ea typeface="书体坊郭小语钢笔楷体" panose="02010601030101010101" pitchFamily="2" charset="-122"/>
              </a:rPr>
              <a:t>03</a:t>
            </a:r>
            <a:endParaRPr lang="zh-CN" altLang="en-US" sz="19900" b="1" dirty="0">
              <a:solidFill>
                <a:srgbClr val="79886C"/>
              </a:solidFill>
              <a:latin typeface="书体坊郭小语钢笔楷体" panose="02010601030101010101" pitchFamily="2" charset="-122"/>
              <a:ea typeface="书体坊郭小语钢笔楷体" panose="02010601030101010101" pitchFamily="2" charset="-122"/>
            </a:endParaRPr>
          </a:p>
        </p:txBody>
      </p:sp>
      <p:grpSp>
        <p:nvGrpSpPr>
          <p:cNvPr id="10" name="组合 9"/>
          <p:cNvGrpSpPr/>
          <p:nvPr/>
        </p:nvGrpSpPr>
        <p:grpSpPr>
          <a:xfrm>
            <a:off x="5428124" y="2718954"/>
            <a:ext cx="4022035" cy="1353185"/>
            <a:chOff x="6096000" y="3616932"/>
            <a:chExt cx="4022035" cy="1353185"/>
          </a:xfrm>
        </p:grpSpPr>
        <p:sp>
          <p:nvSpPr>
            <p:cNvPr id="11" name="文本框 10"/>
            <p:cNvSpPr txBox="1"/>
            <p:nvPr/>
          </p:nvSpPr>
          <p:spPr>
            <a:xfrm>
              <a:off x="6096000" y="3616932"/>
              <a:ext cx="2625477" cy="583565"/>
            </a:xfrm>
            <a:prstGeom prst="rect">
              <a:avLst/>
            </a:prstGeom>
            <a:noFill/>
          </p:spPr>
          <p:txBody>
            <a:bodyPr wrap="square" rtlCol="0">
              <a:spAutoFit/>
            </a:bodyPr>
            <a:lstStyle/>
            <a:p>
              <a:r>
                <a:rPr lang="zh-CN" altLang="en-US" sz="3200" dirty="0">
                  <a:latin typeface="书体坊郭小语钢笔楷体" panose="02010601030101010101" pitchFamily="2" charset="-122"/>
                  <a:ea typeface="书体坊郭小语钢笔楷体" panose="02010601030101010101" pitchFamily="2" charset="-122"/>
                </a:rPr>
                <a:t>技术</a:t>
              </a:r>
              <a:r>
                <a:rPr lang="zh-CN" altLang="en-US" sz="3200" dirty="0">
                  <a:latin typeface="书体坊郭小语钢笔楷体" panose="02010601030101010101" pitchFamily="2" charset="-122"/>
                  <a:ea typeface="书体坊郭小语钢笔楷体" panose="02010601030101010101" pitchFamily="2" charset="-122"/>
                </a:rPr>
                <a:t>路线</a:t>
              </a:r>
              <a:endParaRPr lang="zh-CN" altLang="en-US" sz="3200" dirty="0">
                <a:latin typeface="书体坊郭小语钢笔楷体" panose="02010601030101010101" pitchFamily="2" charset="-122"/>
                <a:ea typeface="书体坊郭小语钢笔楷体" panose="02010601030101010101" pitchFamily="2" charset="-122"/>
              </a:endParaRPr>
            </a:p>
          </p:txBody>
        </p:sp>
        <p:sp>
          <p:nvSpPr>
            <p:cNvPr id="12" name="文本框 11"/>
            <p:cNvSpPr txBox="1"/>
            <p:nvPr/>
          </p:nvSpPr>
          <p:spPr>
            <a:xfrm>
              <a:off x="6096000" y="4201707"/>
              <a:ext cx="3390790" cy="398780"/>
            </a:xfrm>
            <a:prstGeom prst="rect">
              <a:avLst/>
            </a:prstGeom>
            <a:noFill/>
          </p:spPr>
          <p:txBody>
            <a:bodyPr wrap="square" rtlCol="0">
              <a:spAutoFit/>
            </a:bodyPr>
            <a:lstStyle/>
            <a:p>
              <a:endParaRPr lang="zh-CN" altLang="en-US" sz="20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13" name="文本框 12"/>
            <p:cNvSpPr txBox="1"/>
            <p:nvPr/>
          </p:nvSpPr>
          <p:spPr>
            <a:xfrm>
              <a:off x="6096000" y="4601817"/>
              <a:ext cx="4022035" cy="368300"/>
            </a:xfrm>
            <a:prstGeom prst="rect">
              <a:avLst/>
            </a:prstGeom>
            <a:noFill/>
          </p:spPr>
          <p:txBody>
            <a:bodyPr wrap="square" rtlCol="0">
              <a:spAutoFit/>
            </a:bodyPr>
            <a:lstStyle/>
            <a:p>
              <a:pPr>
                <a:lnSpc>
                  <a:spcPct val="150000"/>
                </a:lnSpc>
              </a:pPr>
              <a:endParaRPr lang="zh-CN" altLang="en-US" sz="1200" dirty="0">
                <a:latin typeface="书体坊郭小语钢笔楷体" panose="02010601030101010101" pitchFamily="2" charset="-122"/>
                <a:ea typeface="书体坊郭小语钢笔楷体" panose="02010601030101010101" pitchFamily="2" charset="-122"/>
              </a:endParaRPr>
            </a:p>
          </p:txBody>
        </p:sp>
      </p:grpSp>
      <p:cxnSp>
        <p:nvCxnSpPr>
          <p:cNvPr id="14" name="直接连接符 13"/>
          <p:cNvCxnSpPr/>
          <p:nvPr/>
        </p:nvCxnSpPr>
        <p:spPr>
          <a:xfrm>
            <a:off x="5428124" y="3303729"/>
            <a:ext cx="5695260"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402279" y="271539"/>
            <a:ext cx="4421499" cy="1039053"/>
            <a:chOff x="627579" y="610573"/>
            <a:chExt cx="4421499" cy="1039053"/>
          </a:xfrm>
        </p:grpSpPr>
        <p:sp>
          <p:nvSpPr>
            <p:cNvPr id="47" name="矩形 46"/>
            <p:cNvSpPr/>
            <p:nvPr/>
          </p:nvSpPr>
          <p:spPr>
            <a:xfrm>
              <a:off x="627580" y="610573"/>
              <a:ext cx="4160320" cy="870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技术路线</a:t>
              </a:r>
              <a:endParaRPr lang="zh-CN" altLang="en-US" sz="3600" dirty="0">
                <a:solidFill>
                  <a:srgbClr val="79886C"/>
                </a:solidFill>
                <a:latin typeface="书体坊郭小语钢笔楷体" panose="02010601030101010101" pitchFamily="2" charset="-122"/>
                <a:ea typeface="书体坊郭小语钢笔楷体" panose="02010601030101010101" pitchFamily="2" charset="-122"/>
              </a:endParaRPr>
            </a:p>
          </p:txBody>
        </p:sp>
        <p:sp>
          <p:nvSpPr>
            <p:cNvPr id="48" name="文本框 47"/>
            <p:cNvSpPr txBox="1"/>
            <p:nvPr/>
          </p:nvSpPr>
          <p:spPr>
            <a:xfrm>
              <a:off x="627579" y="1327681"/>
              <a:ext cx="4421499" cy="321945"/>
            </a:xfrm>
            <a:prstGeom prst="rect">
              <a:avLst/>
            </a:prstGeom>
            <a:noFill/>
          </p:spPr>
          <p:txBody>
            <a:bodyPr wrap="square" rtlCol="0">
              <a:spAutoFit/>
            </a:bodyPr>
            <a:lstStyle/>
            <a:p>
              <a:pPr>
                <a:lnSpc>
                  <a:spcPct val="150000"/>
                </a:lnSpc>
              </a:pPr>
              <a:endParaRPr lang="zh-CN" altLang="en-US" sz="1000" dirty="0">
                <a:solidFill>
                  <a:schemeClr val="tx1">
                    <a:lumMod val="75000"/>
                    <a:lumOff val="25000"/>
                  </a:schemeClr>
                </a:solidFill>
              </a:endParaRPr>
            </a:p>
          </p:txBody>
        </p:sp>
      </p:grpSp>
      <p:cxnSp>
        <p:nvCxnSpPr>
          <p:cNvPr id="49" name="直接连接符 48"/>
          <p:cNvCxnSpPr/>
          <p:nvPr/>
        </p:nvCxnSpPr>
        <p:spPr>
          <a:xfrm>
            <a:off x="1528760" y="988647"/>
            <a:ext cx="10421941"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
        <p:nvSpPr>
          <p:cNvPr id="69" name="Rectangle 9"/>
          <p:cNvSpPr/>
          <p:nvPr/>
        </p:nvSpPr>
        <p:spPr>
          <a:xfrm>
            <a:off x="7078870" y="2231220"/>
            <a:ext cx="4564835" cy="2853021"/>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46"/>
          <p:cNvGrpSpPr/>
          <p:nvPr/>
        </p:nvGrpSpPr>
        <p:grpSpPr>
          <a:xfrm>
            <a:off x="2024064" y="4035576"/>
            <a:ext cx="2361252" cy="1216664"/>
            <a:chOff x="571472" y="2857502"/>
            <a:chExt cx="2361252" cy="1216664"/>
          </a:xfrm>
        </p:grpSpPr>
        <p:sp>
          <p:nvSpPr>
            <p:cNvPr id="71" name="Oval 12"/>
            <p:cNvSpPr/>
            <p:nvPr/>
          </p:nvSpPr>
          <p:spPr>
            <a:xfrm>
              <a:off x="642910" y="2857502"/>
              <a:ext cx="551370" cy="551370"/>
            </a:xfrm>
            <a:prstGeom prst="ellipse">
              <a:avLst/>
            </a:prstGeom>
            <a:solidFill>
              <a:srgbClr val="798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72" name="Rectangle 18"/>
            <p:cNvSpPr/>
            <p:nvPr/>
          </p:nvSpPr>
          <p:spPr>
            <a:xfrm>
              <a:off x="571472" y="3429006"/>
              <a:ext cx="2214578" cy="645160"/>
            </a:xfrm>
            <a:prstGeom prst="rect">
              <a:avLst/>
            </a:prstGeom>
          </p:spPr>
          <p:txBody>
            <a:bodyPr wrap="square">
              <a:spAutoFit/>
            </a:bodyPr>
            <a:lstStyle/>
            <a:p>
              <a:r>
                <a:rPr lang="zh-CN" altLang="id-ID">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Light" pitchFamily="34" charset="0"/>
                </a:rPr>
                <a:t>使用</a:t>
              </a:r>
              <a:r>
                <a:rPr lang="en-US" altLang="zh-CN">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Light" pitchFamily="34" charset="0"/>
                </a:rPr>
                <a:t>WebAPI</a:t>
              </a:r>
              <a:r>
                <a:rPr lang="zh-CN" altLang="en-US">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Light" pitchFamily="34" charset="0"/>
                </a:rPr>
                <a:t>和</a:t>
              </a:r>
              <a:r>
                <a:rPr lang="en-US" altLang="zh-CN">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Light" pitchFamily="34" charset="0"/>
                </a:rPr>
                <a:t>VUE</a:t>
              </a:r>
              <a:r>
                <a:rPr lang="zh-CN" altLang="en-US">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Light" pitchFamily="34" charset="0"/>
                </a:rPr>
                <a:t>框架进行前后端搭建。</a:t>
              </a:r>
              <a:endParaRPr lang="zh-CN" altLang="en-US">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Light" pitchFamily="34" charset="0"/>
              </a:endParaRPr>
            </a:p>
          </p:txBody>
        </p:sp>
        <p:sp>
          <p:nvSpPr>
            <p:cNvPr id="73" name="Rectangle 19"/>
            <p:cNvSpPr/>
            <p:nvPr/>
          </p:nvSpPr>
          <p:spPr>
            <a:xfrm>
              <a:off x="1327444" y="2857503"/>
              <a:ext cx="1605280" cy="521970"/>
            </a:xfrm>
            <a:prstGeom prst="rect">
              <a:avLst/>
            </a:prstGeom>
          </p:spPr>
          <p:txBody>
            <a:bodyPr wrap="none">
              <a:spAutoFit/>
            </a:bodyPr>
            <a:lstStyle/>
            <a:p>
              <a:r>
                <a:rPr lang="zh-CN" altLang="en-US" sz="280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pitchFamily="34" charset="0"/>
                </a:rPr>
                <a:t>框架搭构</a:t>
              </a:r>
              <a:endParaRPr lang="zh-CN" altLang="en-US" sz="280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pitchFamily="34" charset="0"/>
              </a:endParaRPr>
            </a:p>
          </p:txBody>
        </p:sp>
        <p:sp>
          <p:nvSpPr>
            <p:cNvPr id="74" name="AutoShape 47"/>
            <p:cNvSpPr/>
            <p:nvPr/>
          </p:nvSpPr>
          <p:spPr bwMode="auto">
            <a:xfrm>
              <a:off x="751385" y="2984062"/>
              <a:ext cx="318394" cy="318392"/>
            </a:xfrm>
            <a:custGeom>
              <a:avLst/>
              <a:gdLst>
                <a:gd name="T0" fmla="+- 0 10853 107"/>
                <a:gd name="T1" fmla="*/ T0 w 21493"/>
                <a:gd name="T2" fmla="*/ 10800 h 21600"/>
                <a:gd name="T3" fmla="+- 0 10853 107"/>
                <a:gd name="T4" fmla="*/ T3 w 21493"/>
                <a:gd name="T5" fmla="*/ 10800 h 21600"/>
                <a:gd name="T6" fmla="+- 0 10853 107"/>
                <a:gd name="T7" fmla="*/ T6 w 21493"/>
                <a:gd name="T8" fmla="*/ 10800 h 21600"/>
                <a:gd name="T9" fmla="+- 0 10853 107"/>
                <a:gd name="T10" fmla="*/ T9 w 21493"/>
                <a:gd name="T11" fmla="*/ 10800 h 21600"/>
              </a:gdLst>
              <a:ahLst/>
              <a:cxnLst>
                <a:cxn ang="0">
                  <a:pos x="T1" y="T2"/>
                </a:cxn>
                <a:cxn ang="0">
                  <a:pos x="T4" y="T5"/>
                </a:cxn>
                <a:cxn ang="0">
                  <a:pos x="T7" y="T8"/>
                </a:cxn>
                <a:cxn ang="0">
                  <a:pos x="T10" y="T11"/>
                </a:cxn>
              </a:cxnLst>
              <a:rect l="0" t="0" r="r" b="b"/>
              <a:pathLst>
                <a:path w="21493" h="21600">
                  <a:moveTo>
                    <a:pt x="20123" y="3375"/>
                  </a:moveTo>
                  <a:lnTo>
                    <a:pt x="8704" y="5400"/>
                  </a:lnTo>
                  <a:lnTo>
                    <a:pt x="8704" y="4725"/>
                  </a:lnTo>
                  <a:lnTo>
                    <a:pt x="8704" y="3375"/>
                  </a:lnTo>
                  <a:lnTo>
                    <a:pt x="20123" y="1350"/>
                  </a:lnTo>
                  <a:lnTo>
                    <a:pt x="20123" y="2700"/>
                  </a:lnTo>
                  <a:cubicBezTo>
                    <a:pt x="20123" y="2700"/>
                    <a:pt x="20123" y="3375"/>
                    <a:pt x="20123" y="3375"/>
                  </a:cubicBezTo>
                  <a:close/>
                  <a:moveTo>
                    <a:pt x="17901" y="18014"/>
                  </a:moveTo>
                  <a:cubicBezTo>
                    <a:pt x="16291" y="18553"/>
                    <a:pt x="14628" y="18025"/>
                    <a:pt x="14187" y="16839"/>
                  </a:cubicBezTo>
                  <a:cubicBezTo>
                    <a:pt x="13745" y="15651"/>
                    <a:pt x="14691" y="14251"/>
                    <a:pt x="16300" y="13712"/>
                  </a:cubicBezTo>
                  <a:cubicBezTo>
                    <a:pt x="17910" y="13173"/>
                    <a:pt x="19573" y="13699"/>
                    <a:pt x="20014" y="14886"/>
                  </a:cubicBezTo>
                  <a:cubicBezTo>
                    <a:pt x="20456" y="16074"/>
                    <a:pt x="19510" y="17474"/>
                    <a:pt x="17901" y="18014"/>
                  </a:cubicBezTo>
                  <a:moveTo>
                    <a:pt x="5163" y="20039"/>
                  </a:moveTo>
                  <a:cubicBezTo>
                    <a:pt x="3554" y="20578"/>
                    <a:pt x="1890" y="20050"/>
                    <a:pt x="1450" y="18864"/>
                  </a:cubicBezTo>
                  <a:cubicBezTo>
                    <a:pt x="1008" y="17676"/>
                    <a:pt x="1954" y="16276"/>
                    <a:pt x="3562" y="15737"/>
                  </a:cubicBezTo>
                  <a:cubicBezTo>
                    <a:pt x="5172" y="15198"/>
                    <a:pt x="6836" y="15724"/>
                    <a:pt x="7277" y="16911"/>
                  </a:cubicBezTo>
                  <a:cubicBezTo>
                    <a:pt x="7719" y="18099"/>
                    <a:pt x="6773" y="19499"/>
                    <a:pt x="5163" y="20039"/>
                  </a:cubicBezTo>
                  <a:moveTo>
                    <a:pt x="21012" y="316"/>
                  </a:moveTo>
                  <a:cubicBezTo>
                    <a:pt x="20770" y="110"/>
                    <a:pt x="20463" y="0"/>
                    <a:pt x="20149" y="0"/>
                  </a:cubicBezTo>
                  <a:cubicBezTo>
                    <a:pt x="20072" y="0"/>
                    <a:pt x="19993" y="6"/>
                    <a:pt x="19916" y="21"/>
                  </a:cubicBezTo>
                  <a:lnTo>
                    <a:pt x="8497" y="2046"/>
                  </a:lnTo>
                  <a:cubicBezTo>
                    <a:pt x="7855" y="2159"/>
                    <a:pt x="7387" y="2719"/>
                    <a:pt x="7387" y="3375"/>
                  </a:cubicBezTo>
                  <a:lnTo>
                    <a:pt x="7387" y="4725"/>
                  </a:lnTo>
                  <a:lnTo>
                    <a:pt x="7387" y="5400"/>
                  </a:lnTo>
                  <a:lnTo>
                    <a:pt x="7387" y="14964"/>
                  </a:lnTo>
                  <a:cubicBezTo>
                    <a:pt x="6706" y="14467"/>
                    <a:pt x="5822" y="14175"/>
                    <a:pt x="4839" y="14175"/>
                  </a:cubicBezTo>
                  <a:cubicBezTo>
                    <a:pt x="4268" y="14175"/>
                    <a:pt x="3696" y="14269"/>
                    <a:pt x="3139" y="14455"/>
                  </a:cubicBezTo>
                  <a:cubicBezTo>
                    <a:pt x="1865" y="14882"/>
                    <a:pt x="843" y="15739"/>
                    <a:pt x="336" y="16807"/>
                  </a:cubicBezTo>
                  <a:cubicBezTo>
                    <a:pt x="-56" y="17633"/>
                    <a:pt x="-107" y="18530"/>
                    <a:pt x="192" y="19336"/>
                  </a:cubicBezTo>
                  <a:cubicBezTo>
                    <a:pt x="703" y="20711"/>
                    <a:pt x="2155" y="21599"/>
                    <a:pt x="3892" y="21599"/>
                  </a:cubicBezTo>
                  <a:cubicBezTo>
                    <a:pt x="4462" y="21599"/>
                    <a:pt x="5033" y="21506"/>
                    <a:pt x="5590" y="21319"/>
                  </a:cubicBezTo>
                  <a:cubicBezTo>
                    <a:pt x="6865" y="20893"/>
                    <a:pt x="7887" y="20036"/>
                    <a:pt x="8394" y="18969"/>
                  </a:cubicBezTo>
                  <a:cubicBezTo>
                    <a:pt x="8612" y="18509"/>
                    <a:pt x="8714" y="18027"/>
                    <a:pt x="8718" y="17549"/>
                  </a:cubicBezTo>
                  <a:lnTo>
                    <a:pt x="8730" y="17549"/>
                  </a:lnTo>
                  <a:lnTo>
                    <a:pt x="8730" y="6750"/>
                  </a:lnTo>
                  <a:cubicBezTo>
                    <a:pt x="8807" y="6750"/>
                    <a:pt x="8886" y="6743"/>
                    <a:pt x="8964" y="6730"/>
                  </a:cubicBezTo>
                  <a:lnTo>
                    <a:pt x="20149" y="4746"/>
                  </a:lnTo>
                  <a:lnTo>
                    <a:pt x="20149" y="12939"/>
                  </a:lnTo>
                  <a:cubicBezTo>
                    <a:pt x="19468" y="12442"/>
                    <a:pt x="18584" y="12150"/>
                    <a:pt x="17600" y="12150"/>
                  </a:cubicBezTo>
                  <a:cubicBezTo>
                    <a:pt x="17030" y="12150"/>
                    <a:pt x="16459" y="12244"/>
                    <a:pt x="15902" y="12430"/>
                  </a:cubicBezTo>
                  <a:cubicBezTo>
                    <a:pt x="14628" y="12857"/>
                    <a:pt x="13606" y="13714"/>
                    <a:pt x="13098" y="14782"/>
                  </a:cubicBezTo>
                  <a:cubicBezTo>
                    <a:pt x="12706" y="15608"/>
                    <a:pt x="12656" y="16505"/>
                    <a:pt x="12955" y="17311"/>
                  </a:cubicBezTo>
                  <a:cubicBezTo>
                    <a:pt x="13466" y="18686"/>
                    <a:pt x="14918" y="19575"/>
                    <a:pt x="16653" y="19575"/>
                  </a:cubicBezTo>
                  <a:cubicBezTo>
                    <a:pt x="17224" y="19575"/>
                    <a:pt x="17796" y="19481"/>
                    <a:pt x="18352" y="19294"/>
                  </a:cubicBezTo>
                  <a:cubicBezTo>
                    <a:pt x="19627" y="18868"/>
                    <a:pt x="20649" y="18011"/>
                    <a:pt x="21157" y="16944"/>
                  </a:cubicBezTo>
                  <a:cubicBezTo>
                    <a:pt x="21374" y="16484"/>
                    <a:pt x="21477" y="16002"/>
                    <a:pt x="21480" y="15525"/>
                  </a:cubicBezTo>
                  <a:lnTo>
                    <a:pt x="21493" y="15525"/>
                  </a:lnTo>
                  <a:lnTo>
                    <a:pt x="21493" y="3375"/>
                  </a:lnTo>
                  <a:lnTo>
                    <a:pt x="21493" y="2700"/>
                  </a:lnTo>
                  <a:lnTo>
                    <a:pt x="21493" y="1350"/>
                  </a:lnTo>
                  <a:cubicBezTo>
                    <a:pt x="21493" y="951"/>
                    <a:pt x="21317" y="572"/>
                    <a:pt x="21012" y="316"/>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tx1">
                    <a:lumMod val="75000"/>
                    <a:lumOff val="25000"/>
                  </a:schemeClr>
                </a:solidFill>
                <a:effectLst>
                  <a:outerShdw blurRad="38100" dist="38100" dir="2700000" algn="tl">
                    <a:srgbClr val="000000"/>
                  </a:outerShdw>
                </a:effectLst>
                <a:latin typeface="书体坊郭小语钢笔楷体" panose="02010601030101010101" pitchFamily="2" charset="-122"/>
                <a:ea typeface="书体坊郭小语钢笔楷体" panose="02010601030101010101" pitchFamily="2" charset="-122"/>
              </a:endParaRPr>
            </a:p>
          </p:txBody>
        </p:sp>
      </p:grpSp>
      <p:grpSp>
        <p:nvGrpSpPr>
          <p:cNvPr id="75" name="Group 50"/>
          <p:cNvGrpSpPr/>
          <p:nvPr/>
        </p:nvGrpSpPr>
        <p:grpSpPr>
          <a:xfrm>
            <a:off x="4580909" y="4035576"/>
            <a:ext cx="2318072" cy="939804"/>
            <a:chOff x="3071802" y="2857502"/>
            <a:chExt cx="2318072" cy="939804"/>
          </a:xfrm>
          <a:solidFill>
            <a:srgbClr val="252529"/>
          </a:solidFill>
        </p:grpSpPr>
        <p:sp>
          <p:nvSpPr>
            <p:cNvPr id="76" name="Oval 13"/>
            <p:cNvSpPr/>
            <p:nvPr/>
          </p:nvSpPr>
          <p:spPr>
            <a:xfrm>
              <a:off x="3143240" y="2857502"/>
              <a:ext cx="551370" cy="551370"/>
            </a:xfrm>
            <a:prstGeom prst="ellipse">
              <a:avLst/>
            </a:prstGeom>
            <a:solidFill>
              <a:srgbClr val="798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77" name="Rectangle 20"/>
            <p:cNvSpPr/>
            <p:nvPr/>
          </p:nvSpPr>
          <p:spPr>
            <a:xfrm>
              <a:off x="3071802" y="3429006"/>
              <a:ext cx="2214578" cy="368300"/>
            </a:xfrm>
            <a:prstGeom prst="rect">
              <a:avLst/>
            </a:prstGeom>
            <a:noFill/>
          </p:spPr>
          <p:txBody>
            <a:bodyPr wrap="square">
              <a:spAutoFit/>
            </a:bodyPr>
            <a:lstStyle/>
            <a:p>
              <a:r>
                <a:rPr lang="zh-CN" altLang="ms-MY"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Light" pitchFamily="34" charset="0"/>
                </a:rPr>
                <a:t>代码具体实现。</a:t>
              </a:r>
              <a:r>
                <a:rPr lang="ms-MY" sz="8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Light" pitchFamily="34" charset="0"/>
                </a:rPr>
                <a:t> </a:t>
              </a:r>
              <a:endParaRPr lang="id-ID" sz="8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Light" pitchFamily="34" charset="0"/>
              </a:endParaRPr>
            </a:p>
          </p:txBody>
        </p:sp>
        <p:sp>
          <p:nvSpPr>
            <p:cNvPr id="78" name="Rectangle 21"/>
            <p:cNvSpPr/>
            <p:nvPr/>
          </p:nvSpPr>
          <p:spPr>
            <a:xfrm>
              <a:off x="3784594" y="2857503"/>
              <a:ext cx="1605280" cy="521970"/>
            </a:xfrm>
            <a:prstGeom prst="rect">
              <a:avLst/>
            </a:prstGeom>
            <a:noFill/>
          </p:spPr>
          <p:txBody>
            <a:bodyPr wrap="none">
              <a:spAutoFit/>
            </a:bodyPr>
            <a:lstStyle/>
            <a:p>
              <a:r>
                <a:rPr lang="zh-CN" altLang="en-US" sz="28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pitchFamily="34" charset="0"/>
                </a:rPr>
                <a:t>部署实施</a:t>
              </a:r>
              <a:endParaRPr lang="zh-CN" altLang="en-US" sz="28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pitchFamily="34" charset="0"/>
              </a:endParaRPr>
            </a:p>
          </p:txBody>
        </p:sp>
        <p:grpSp>
          <p:nvGrpSpPr>
            <p:cNvPr id="79" name="Group 45"/>
            <p:cNvGrpSpPr/>
            <p:nvPr/>
          </p:nvGrpSpPr>
          <p:grpSpPr>
            <a:xfrm>
              <a:off x="3315498" y="2994962"/>
              <a:ext cx="218794" cy="318394"/>
              <a:chOff x="4510872" y="4044724"/>
              <a:chExt cx="251543" cy="366051"/>
            </a:xfrm>
            <a:grpFill/>
          </p:grpSpPr>
          <p:sp>
            <p:nvSpPr>
              <p:cNvPr id="80" name="AutoShape 60"/>
              <p:cNvSpPr/>
              <p:nvPr/>
            </p:nvSpPr>
            <p:spPr bwMode="auto">
              <a:xfrm>
                <a:off x="4614115" y="4147342"/>
                <a:ext cx="22526" cy="231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tx1">
                      <a:lumMod val="75000"/>
                      <a:lumOff val="25000"/>
                    </a:schemeClr>
                  </a:solidFill>
                  <a:effectLst>
                    <a:outerShdw blurRad="38100" dist="38100" dir="2700000" algn="tl">
                      <a:srgbClr val="000000"/>
                    </a:outerShdw>
                  </a:effectLst>
                  <a:latin typeface="书体坊郭小语钢笔楷体" panose="02010601030101010101" pitchFamily="2" charset="-122"/>
                  <a:ea typeface="书体坊郭小语钢笔楷体" panose="02010601030101010101" pitchFamily="2" charset="-122"/>
                </a:endParaRPr>
              </a:p>
            </p:txBody>
          </p:sp>
          <p:sp>
            <p:nvSpPr>
              <p:cNvPr id="81" name="AutoShape 61"/>
              <p:cNvSpPr/>
              <p:nvPr/>
            </p:nvSpPr>
            <p:spPr bwMode="auto">
              <a:xfrm>
                <a:off x="4614115" y="4285003"/>
                <a:ext cx="22526" cy="225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tx1">
                      <a:lumMod val="75000"/>
                      <a:lumOff val="25000"/>
                    </a:schemeClr>
                  </a:solidFill>
                  <a:effectLst>
                    <a:outerShdw blurRad="38100" dist="38100" dir="2700000" algn="tl">
                      <a:srgbClr val="000000"/>
                    </a:outerShdw>
                  </a:effectLst>
                  <a:latin typeface="书体坊郭小语钢笔楷体" panose="02010601030101010101" pitchFamily="2" charset="-122"/>
                  <a:ea typeface="书体坊郭小语钢笔楷体" panose="02010601030101010101" pitchFamily="2" charset="-122"/>
                </a:endParaRPr>
              </a:p>
            </p:txBody>
          </p:sp>
          <p:sp>
            <p:nvSpPr>
              <p:cNvPr id="82" name="AutoShape 62"/>
              <p:cNvSpPr/>
              <p:nvPr/>
            </p:nvSpPr>
            <p:spPr bwMode="auto">
              <a:xfrm>
                <a:off x="4545285" y="4216172"/>
                <a:ext cx="22526" cy="231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tx1">
                      <a:lumMod val="75000"/>
                      <a:lumOff val="25000"/>
                    </a:schemeClr>
                  </a:solidFill>
                  <a:effectLst>
                    <a:outerShdw blurRad="38100" dist="38100" dir="2700000" algn="tl">
                      <a:srgbClr val="000000"/>
                    </a:outerShdw>
                  </a:effectLst>
                  <a:latin typeface="书体坊郭小语钢笔楷体" panose="02010601030101010101" pitchFamily="2" charset="-122"/>
                  <a:ea typeface="书体坊郭小语钢笔楷体" panose="02010601030101010101" pitchFamily="2" charset="-122"/>
                </a:endParaRPr>
              </a:p>
            </p:txBody>
          </p:sp>
          <p:sp>
            <p:nvSpPr>
              <p:cNvPr id="83" name="AutoShape 63"/>
              <p:cNvSpPr/>
              <p:nvPr/>
            </p:nvSpPr>
            <p:spPr bwMode="auto">
              <a:xfrm>
                <a:off x="4682320" y="4216172"/>
                <a:ext cx="23152" cy="231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tx1">
                      <a:lumMod val="75000"/>
                      <a:lumOff val="25000"/>
                    </a:schemeClr>
                  </a:solidFill>
                  <a:effectLst>
                    <a:outerShdw blurRad="38100" dist="38100" dir="2700000" algn="tl">
                      <a:srgbClr val="000000"/>
                    </a:outerShdw>
                  </a:effectLst>
                  <a:latin typeface="书体坊郭小语钢笔楷体" panose="02010601030101010101" pitchFamily="2" charset="-122"/>
                  <a:ea typeface="书体坊郭小语钢笔楷体" panose="02010601030101010101" pitchFamily="2" charset="-122"/>
                </a:endParaRPr>
              </a:p>
            </p:txBody>
          </p:sp>
          <p:sp>
            <p:nvSpPr>
              <p:cNvPr id="84" name="AutoShape 64"/>
              <p:cNvSpPr/>
              <p:nvPr/>
            </p:nvSpPr>
            <p:spPr bwMode="auto">
              <a:xfrm>
                <a:off x="4567812" y="4261851"/>
                <a:ext cx="23152" cy="23152"/>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tx1">
                      <a:lumMod val="75000"/>
                      <a:lumOff val="25000"/>
                    </a:schemeClr>
                  </a:solidFill>
                  <a:effectLst>
                    <a:outerShdw blurRad="38100" dist="38100" dir="2700000" algn="tl">
                      <a:srgbClr val="000000"/>
                    </a:outerShdw>
                  </a:effectLst>
                  <a:latin typeface="书体坊郭小语钢笔楷体" panose="02010601030101010101" pitchFamily="2" charset="-122"/>
                  <a:ea typeface="书体坊郭小语钢笔楷体" panose="02010601030101010101" pitchFamily="2" charset="-122"/>
                </a:endParaRPr>
              </a:p>
            </p:txBody>
          </p:sp>
          <p:sp>
            <p:nvSpPr>
              <p:cNvPr id="85" name="AutoShape 65"/>
              <p:cNvSpPr/>
              <p:nvPr/>
            </p:nvSpPr>
            <p:spPr bwMode="auto">
              <a:xfrm>
                <a:off x="4567812" y="4170494"/>
                <a:ext cx="23152" cy="23152"/>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tx1">
                      <a:lumMod val="75000"/>
                      <a:lumOff val="25000"/>
                    </a:schemeClr>
                  </a:solidFill>
                  <a:effectLst>
                    <a:outerShdw blurRad="38100" dist="38100" dir="2700000" algn="tl">
                      <a:srgbClr val="000000"/>
                    </a:outerShdw>
                  </a:effectLst>
                  <a:latin typeface="书体坊郭小语钢笔楷体" panose="02010601030101010101" pitchFamily="2" charset="-122"/>
                  <a:ea typeface="书体坊郭小语钢笔楷体" panose="02010601030101010101" pitchFamily="2" charset="-122"/>
                </a:endParaRPr>
              </a:p>
            </p:txBody>
          </p:sp>
          <p:sp>
            <p:nvSpPr>
              <p:cNvPr id="86" name="AutoShape 66"/>
              <p:cNvSpPr/>
              <p:nvPr/>
            </p:nvSpPr>
            <p:spPr bwMode="auto">
              <a:xfrm>
                <a:off x="4659793" y="4261851"/>
                <a:ext cx="22526" cy="23152"/>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tx1">
                      <a:lumMod val="75000"/>
                      <a:lumOff val="25000"/>
                    </a:schemeClr>
                  </a:solidFill>
                  <a:effectLst>
                    <a:outerShdw blurRad="38100" dist="38100" dir="2700000" algn="tl">
                      <a:srgbClr val="000000"/>
                    </a:outerShdw>
                  </a:effectLst>
                  <a:latin typeface="书体坊郭小语钢笔楷体" panose="02010601030101010101" pitchFamily="2" charset="-122"/>
                  <a:ea typeface="书体坊郭小语钢笔楷体" panose="02010601030101010101" pitchFamily="2" charset="-122"/>
                </a:endParaRPr>
              </a:p>
            </p:txBody>
          </p:sp>
          <p:sp>
            <p:nvSpPr>
              <p:cNvPr id="87" name="AutoShape 67"/>
              <p:cNvSpPr/>
              <p:nvPr/>
            </p:nvSpPr>
            <p:spPr bwMode="auto">
              <a:xfrm>
                <a:off x="4510872" y="4044724"/>
                <a:ext cx="251543" cy="3660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tx1">
                      <a:lumMod val="75000"/>
                      <a:lumOff val="25000"/>
                    </a:schemeClr>
                  </a:solidFill>
                  <a:effectLst>
                    <a:outerShdw blurRad="38100" dist="38100" dir="2700000" algn="tl">
                      <a:srgbClr val="000000"/>
                    </a:outerShdw>
                  </a:effectLst>
                  <a:latin typeface="书体坊郭小语钢笔楷体" panose="02010601030101010101" pitchFamily="2" charset="-122"/>
                  <a:ea typeface="书体坊郭小语钢笔楷体" panose="02010601030101010101" pitchFamily="2" charset="-122"/>
                </a:endParaRPr>
              </a:p>
            </p:txBody>
          </p:sp>
          <p:sp>
            <p:nvSpPr>
              <p:cNvPr id="88" name="AutoShape 68"/>
              <p:cNvSpPr/>
              <p:nvPr/>
            </p:nvSpPr>
            <p:spPr bwMode="auto">
              <a:xfrm>
                <a:off x="4614115" y="4170494"/>
                <a:ext cx="68830" cy="69456"/>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tx1">
                      <a:lumMod val="75000"/>
                      <a:lumOff val="25000"/>
                    </a:schemeClr>
                  </a:solidFill>
                  <a:effectLst>
                    <a:outerShdw blurRad="38100" dist="38100" dir="2700000" algn="tl">
                      <a:srgbClr val="000000"/>
                    </a:outerShdw>
                  </a:effectLst>
                  <a:latin typeface="书体坊郭小语钢笔楷体" panose="02010601030101010101" pitchFamily="2" charset="-122"/>
                  <a:ea typeface="书体坊郭小语钢笔楷体" panose="02010601030101010101" pitchFamily="2" charset="-122"/>
                </a:endParaRPr>
              </a:p>
            </p:txBody>
          </p:sp>
        </p:grpSp>
      </p:grpSp>
      <p:grpSp>
        <p:nvGrpSpPr>
          <p:cNvPr id="89" name="Group 48"/>
          <p:cNvGrpSpPr/>
          <p:nvPr/>
        </p:nvGrpSpPr>
        <p:grpSpPr>
          <a:xfrm>
            <a:off x="4591704" y="2255978"/>
            <a:ext cx="2307277" cy="1216664"/>
            <a:chOff x="3071802" y="1357304"/>
            <a:chExt cx="2307277" cy="1216664"/>
          </a:xfrm>
        </p:grpSpPr>
        <p:sp>
          <p:nvSpPr>
            <p:cNvPr id="90" name="Oval 11"/>
            <p:cNvSpPr/>
            <p:nvPr/>
          </p:nvSpPr>
          <p:spPr>
            <a:xfrm>
              <a:off x="3143240" y="1357304"/>
              <a:ext cx="551370" cy="551370"/>
            </a:xfrm>
            <a:prstGeom prst="ellipse">
              <a:avLst/>
            </a:prstGeom>
            <a:solidFill>
              <a:srgbClr val="798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91" name="Rectangle 16"/>
            <p:cNvSpPr/>
            <p:nvPr/>
          </p:nvSpPr>
          <p:spPr>
            <a:xfrm>
              <a:off x="3071802" y="1928808"/>
              <a:ext cx="2214578" cy="645160"/>
            </a:xfrm>
            <a:prstGeom prst="rect">
              <a:avLst/>
            </a:prstGeom>
          </p:spPr>
          <p:txBody>
            <a:bodyPr wrap="square">
              <a:spAutoFit/>
            </a:bodyPr>
            <a:lstStyle/>
            <a:p>
              <a:r>
                <a:rPr lang="zh-CN" altLang="id-ID">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Light" pitchFamily="34" charset="0"/>
                </a:rPr>
                <a:t>将项目根据功能进行划分。</a:t>
              </a:r>
              <a:endParaRPr lang="zh-CN" altLang="id-ID">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Light" pitchFamily="34" charset="0"/>
              </a:endParaRPr>
            </a:p>
          </p:txBody>
        </p:sp>
        <p:sp>
          <p:nvSpPr>
            <p:cNvPr id="92" name="Rectangle 17"/>
            <p:cNvSpPr/>
            <p:nvPr/>
          </p:nvSpPr>
          <p:spPr>
            <a:xfrm>
              <a:off x="3773799" y="1361115"/>
              <a:ext cx="1605280" cy="521970"/>
            </a:xfrm>
            <a:prstGeom prst="rect">
              <a:avLst/>
            </a:prstGeom>
          </p:spPr>
          <p:txBody>
            <a:bodyPr wrap="none">
              <a:spAutoFit/>
            </a:bodyPr>
            <a:lstStyle/>
            <a:p>
              <a:r>
                <a:rPr lang="zh-CN" altLang="en-US" sz="280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pitchFamily="34" charset="0"/>
                </a:rPr>
                <a:t>合作分工</a:t>
              </a:r>
              <a:endParaRPr lang="zh-CN" altLang="en-US" sz="280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pitchFamily="34" charset="0"/>
              </a:endParaRPr>
            </a:p>
          </p:txBody>
        </p:sp>
        <p:grpSp>
          <p:nvGrpSpPr>
            <p:cNvPr id="93" name="Group 44"/>
            <p:cNvGrpSpPr/>
            <p:nvPr/>
          </p:nvGrpSpPr>
          <p:grpSpPr>
            <a:xfrm>
              <a:off x="3275333" y="1464349"/>
              <a:ext cx="298256" cy="318394"/>
              <a:chOff x="2989103" y="4044724"/>
              <a:chExt cx="342899" cy="366051"/>
            </a:xfrm>
            <a:solidFill>
              <a:schemeClr val="bg1"/>
            </a:solidFill>
          </p:grpSpPr>
          <p:sp>
            <p:nvSpPr>
              <p:cNvPr id="94" name="AutoShape 78"/>
              <p:cNvSpPr/>
              <p:nvPr/>
            </p:nvSpPr>
            <p:spPr bwMode="auto">
              <a:xfrm>
                <a:off x="2989103" y="4044724"/>
                <a:ext cx="342899" cy="3660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tx1">
                      <a:lumMod val="75000"/>
                      <a:lumOff val="25000"/>
                    </a:schemeClr>
                  </a:solidFill>
                  <a:effectLst>
                    <a:outerShdw blurRad="38100" dist="38100" dir="2700000" algn="tl">
                      <a:srgbClr val="000000"/>
                    </a:outerShdw>
                  </a:effectLst>
                  <a:latin typeface="书体坊郭小语钢笔楷体" panose="02010601030101010101" pitchFamily="2" charset="-122"/>
                  <a:ea typeface="书体坊郭小语钢笔楷体" panose="02010601030101010101" pitchFamily="2" charset="-122"/>
                </a:endParaRPr>
              </a:p>
            </p:txBody>
          </p:sp>
          <p:sp>
            <p:nvSpPr>
              <p:cNvPr id="95" name="AutoShape 79"/>
              <p:cNvSpPr/>
              <p:nvPr/>
            </p:nvSpPr>
            <p:spPr bwMode="auto">
              <a:xfrm>
                <a:off x="3034781" y="4090401"/>
                <a:ext cx="251543" cy="2290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tx1">
                      <a:lumMod val="75000"/>
                      <a:lumOff val="25000"/>
                    </a:schemeClr>
                  </a:solidFill>
                  <a:effectLst>
                    <a:outerShdw blurRad="38100" dist="38100" dir="2700000" algn="tl">
                      <a:srgbClr val="000000"/>
                    </a:outerShdw>
                  </a:effectLst>
                  <a:latin typeface="书体坊郭小语钢笔楷体" panose="02010601030101010101" pitchFamily="2" charset="-122"/>
                  <a:ea typeface="书体坊郭小语钢笔楷体" panose="02010601030101010101" pitchFamily="2" charset="-122"/>
                </a:endParaRPr>
              </a:p>
            </p:txBody>
          </p:sp>
          <p:sp>
            <p:nvSpPr>
              <p:cNvPr id="96" name="AutoShape 80"/>
              <p:cNvSpPr/>
              <p:nvPr/>
            </p:nvSpPr>
            <p:spPr bwMode="auto">
              <a:xfrm>
                <a:off x="3171813" y="4124816"/>
                <a:ext cx="68830" cy="6883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tx1">
                      <a:lumMod val="75000"/>
                      <a:lumOff val="25000"/>
                    </a:schemeClr>
                  </a:solidFill>
                  <a:effectLst>
                    <a:outerShdw blurRad="38100" dist="38100" dir="2700000" algn="tl">
                      <a:srgbClr val="000000"/>
                    </a:outerShdw>
                  </a:effectLst>
                  <a:latin typeface="书体坊郭小语钢笔楷体" panose="02010601030101010101" pitchFamily="2" charset="-122"/>
                  <a:ea typeface="书体坊郭小语钢笔楷体" panose="02010601030101010101" pitchFamily="2" charset="-122"/>
                </a:endParaRPr>
              </a:p>
            </p:txBody>
          </p:sp>
        </p:grpSp>
      </p:grpSp>
      <p:grpSp>
        <p:nvGrpSpPr>
          <p:cNvPr id="97" name="Group 47"/>
          <p:cNvGrpSpPr/>
          <p:nvPr/>
        </p:nvGrpSpPr>
        <p:grpSpPr>
          <a:xfrm>
            <a:off x="2091374" y="2255978"/>
            <a:ext cx="2499360" cy="1493520"/>
            <a:chOff x="571472" y="1357304"/>
            <a:chExt cx="2499360" cy="1493520"/>
          </a:xfrm>
        </p:grpSpPr>
        <p:sp>
          <p:nvSpPr>
            <p:cNvPr id="98" name="Oval 10"/>
            <p:cNvSpPr/>
            <p:nvPr/>
          </p:nvSpPr>
          <p:spPr>
            <a:xfrm>
              <a:off x="642910" y="1357304"/>
              <a:ext cx="551370" cy="551370"/>
            </a:xfrm>
            <a:prstGeom prst="ellipse">
              <a:avLst/>
            </a:prstGeom>
            <a:solidFill>
              <a:srgbClr val="798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99" name="Rectangle 14"/>
            <p:cNvSpPr/>
            <p:nvPr/>
          </p:nvSpPr>
          <p:spPr>
            <a:xfrm>
              <a:off x="571472" y="1928804"/>
              <a:ext cx="2499360" cy="922020"/>
            </a:xfrm>
            <a:prstGeom prst="rect">
              <a:avLst/>
            </a:prstGeom>
          </p:spPr>
          <p:txBody>
            <a:bodyPr wrap="square">
              <a:spAutoFit/>
            </a:bodyPr>
            <a:lstStyle/>
            <a:p>
              <a:r>
                <a:rPr lang="zh-CN" altLang="id-ID">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Light" pitchFamily="34" charset="0"/>
                </a:rPr>
                <a:t>包括用例图和功能设计图以及具体功能的定义与描述。</a:t>
              </a:r>
              <a:endParaRPr lang="zh-CN" altLang="id-ID">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Light" pitchFamily="34" charset="0"/>
              </a:endParaRPr>
            </a:p>
          </p:txBody>
        </p:sp>
        <p:sp>
          <p:nvSpPr>
            <p:cNvPr id="100" name="Rectangle 15"/>
            <p:cNvSpPr/>
            <p:nvPr/>
          </p:nvSpPr>
          <p:spPr>
            <a:xfrm>
              <a:off x="1270294" y="1361115"/>
              <a:ext cx="1605280" cy="521970"/>
            </a:xfrm>
            <a:prstGeom prst="rect">
              <a:avLst/>
            </a:prstGeom>
          </p:spPr>
          <p:txBody>
            <a:bodyPr wrap="none">
              <a:spAutoFit/>
            </a:bodyPr>
            <a:lstStyle/>
            <a:p>
              <a:r>
                <a:rPr lang="zh-CN" altLang="en-US" sz="280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pitchFamily="34" charset="0"/>
                </a:rPr>
                <a:t>需求定义</a:t>
              </a:r>
              <a:endParaRPr lang="zh-CN" altLang="en-US" sz="2800">
                <a:solidFill>
                  <a:schemeClr val="tx1">
                    <a:lumMod val="75000"/>
                    <a:lumOff val="25000"/>
                  </a:schemeClr>
                </a:solidFill>
                <a:latin typeface="书体坊郭小语钢笔楷体" panose="02010601030101010101" pitchFamily="2" charset="-122"/>
                <a:ea typeface="书体坊郭小语钢笔楷体" panose="02010601030101010101" pitchFamily="2" charset="-122"/>
                <a:cs typeface="Open Sans" pitchFamily="34" charset="0"/>
              </a:endParaRPr>
            </a:p>
          </p:txBody>
        </p:sp>
        <p:grpSp>
          <p:nvGrpSpPr>
            <p:cNvPr id="101" name="Group 43"/>
            <p:cNvGrpSpPr/>
            <p:nvPr/>
          </p:nvGrpSpPr>
          <p:grpSpPr>
            <a:xfrm>
              <a:off x="763153" y="1487871"/>
              <a:ext cx="318936" cy="268320"/>
              <a:chOff x="0" y="4815619"/>
              <a:chExt cx="366676" cy="308484"/>
            </a:xfrm>
            <a:solidFill>
              <a:schemeClr val="bg1"/>
            </a:solidFill>
          </p:grpSpPr>
          <p:sp>
            <p:nvSpPr>
              <p:cNvPr id="102" name="AutoShape 120"/>
              <p:cNvSpPr/>
              <p:nvPr/>
            </p:nvSpPr>
            <p:spPr bwMode="auto">
              <a:xfrm>
                <a:off x="91981" y="4895714"/>
                <a:ext cx="182712" cy="1827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tx1">
                      <a:lumMod val="75000"/>
                      <a:lumOff val="25000"/>
                    </a:schemeClr>
                  </a:solidFill>
                  <a:effectLst>
                    <a:outerShdw blurRad="38100" dist="38100" dir="2700000" algn="tl">
                      <a:srgbClr val="000000"/>
                    </a:outerShdw>
                  </a:effectLst>
                  <a:latin typeface="书体坊郭小语钢笔楷体" panose="02010601030101010101" pitchFamily="2" charset="-122"/>
                  <a:ea typeface="书体坊郭小语钢笔楷体" panose="02010601030101010101" pitchFamily="2" charset="-122"/>
                </a:endParaRPr>
              </a:p>
            </p:txBody>
          </p:sp>
          <p:sp>
            <p:nvSpPr>
              <p:cNvPr id="103" name="AutoShape 121"/>
              <p:cNvSpPr/>
              <p:nvPr/>
            </p:nvSpPr>
            <p:spPr bwMode="auto">
              <a:xfrm>
                <a:off x="137660" y="4941391"/>
                <a:ext cx="51310" cy="513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tx1">
                      <a:lumMod val="75000"/>
                      <a:lumOff val="25000"/>
                    </a:schemeClr>
                  </a:solidFill>
                  <a:effectLst>
                    <a:outerShdw blurRad="38100" dist="38100" dir="2700000" algn="tl">
                      <a:srgbClr val="000000"/>
                    </a:outerShdw>
                  </a:effectLst>
                  <a:latin typeface="书体坊郭小语钢笔楷体" panose="02010601030101010101" pitchFamily="2" charset="-122"/>
                  <a:ea typeface="书体坊郭小语钢笔楷体" panose="02010601030101010101" pitchFamily="2" charset="-122"/>
                </a:endParaRPr>
              </a:p>
            </p:txBody>
          </p:sp>
          <p:sp>
            <p:nvSpPr>
              <p:cNvPr id="104" name="AutoShape 122"/>
              <p:cNvSpPr/>
              <p:nvPr/>
            </p:nvSpPr>
            <p:spPr bwMode="auto">
              <a:xfrm>
                <a:off x="0" y="4815619"/>
                <a:ext cx="366676" cy="3084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chemeClr val="tx1">
                      <a:lumMod val="75000"/>
                      <a:lumOff val="25000"/>
                    </a:schemeClr>
                  </a:solidFill>
                  <a:effectLst>
                    <a:outerShdw blurRad="38100" dist="38100" dir="2700000" algn="tl">
                      <a:srgbClr val="000000"/>
                    </a:outerShdw>
                  </a:effectLst>
                  <a:latin typeface="书体坊郭小语钢笔楷体" panose="02010601030101010101" pitchFamily="2" charset="-122"/>
                  <a:ea typeface="书体坊郭小语钢笔楷体" panose="02010601030101010101" pitchFamily="2"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childTnLst>
                                    <p:set>
                                      <p:cBhvr>
                                        <p:cTn id="6" dur="1" fill="hold">
                                          <p:stCondLst>
                                            <p:cond delay="0"/>
                                          </p:stCondLst>
                                        </p:cTn>
                                        <p:tgtEl>
                                          <p:spTgt spid="97"/>
                                        </p:tgtEl>
                                        <p:attrNameLst>
                                          <p:attrName>style.visibility</p:attrName>
                                        </p:attrNameLst>
                                      </p:cBhvr>
                                      <p:to>
                                        <p:strVal val="visible"/>
                                      </p:to>
                                    </p:set>
                                    <p:animEffect transition="in" filter="slide(fromRight)">
                                      <p:cBhvr>
                                        <p:cTn id="7" dur="500"/>
                                        <p:tgtEl>
                                          <p:spTgt spid="97"/>
                                        </p:tgtEl>
                                      </p:cBhvr>
                                    </p:animEffect>
                                  </p:childTnLst>
                                </p:cTn>
                              </p:par>
                            </p:childTnLst>
                          </p:cTn>
                        </p:par>
                        <p:par>
                          <p:cTn id="8" fill="hold">
                            <p:stCondLst>
                              <p:cond delay="500"/>
                            </p:stCondLst>
                            <p:childTnLst>
                              <p:par>
                                <p:cTn id="9" presetID="12" presetClass="entr" presetSubtype="2" fill="hold" nodeType="afterEffect">
                                  <p:childTnLst>
                                    <p:set>
                                      <p:cBhvr>
                                        <p:cTn id="10" dur="1" fill="hold">
                                          <p:stCondLst>
                                            <p:cond delay="0"/>
                                          </p:stCondLst>
                                        </p:cTn>
                                        <p:tgtEl>
                                          <p:spTgt spid="89"/>
                                        </p:tgtEl>
                                        <p:attrNameLst>
                                          <p:attrName>style.visibility</p:attrName>
                                        </p:attrNameLst>
                                      </p:cBhvr>
                                      <p:to>
                                        <p:strVal val="visible"/>
                                      </p:to>
                                    </p:set>
                                    <p:animEffect transition="in" filter="slide(fromRight)">
                                      <p:cBhvr>
                                        <p:cTn id="11" dur="500"/>
                                        <p:tgtEl>
                                          <p:spTgt spid="89"/>
                                        </p:tgtEl>
                                      </p:cBhvr>
                                    </p:animEffect>
                                  </p:childTnLst>
                                </p:cTn>
                              </p:par>
                            </p:childTnLst>
                          </p:cTn>
                        </p:par>
                        <p:par>
                          <p:cTn id="12" fill="hold">
                            <p:stCondLst>
                              <p:cond delay="1000"/>
                            </p:stCondLst>
                            <p:childTnLst>
                              <p:par>
                                <p:cTn id="13" presetID="12" presetClass="entr" presetSubtype="2" fill="hold" nodeType="afterEffect">
                                  <p:childTnLst>
                                    <p:set>
                                      <p:cBhvr>
                                        <p:cTn id="14" dur="1" fill="hold">
                                          <p:stCondLst>
                                            <p:cond delay="0"/>
                                          </p:stCondLst>
                                        </p:cTn>
                                        <p:tgtEl>
                                          <p:spTgt spid="70"/>
                                        </p:tgtEl>
                                        <p:attrNameLst>
                                          <p:attrName>style.visibility</p:attrName>
                                        </p:attrNameLst>
                                      </p:cBhvr>
                                      <p:to>
                                        <p:strVal val="visible"/>
                                      </p:to>
                                    </p:set>
                                    <p:animEffect transition="in" filter="slide(fromRight)">
                                      <p:cBhvr>
                                        <p:cTn id="15" dur="500"/>
                                        <p:tgtEl>
                                          <p:spTgt spid="70"/>
                                        </p:tgtEl>
                                      </p:cBhvr>
                                    </p:animEffect>
                                  </p:childTnLst>
                                </p:cTn>
                              </p:par>
                            </p:childTnLst>
                          </p:cTn>
                        </p:par>
                        <p:par>
                          <p:cTn id="16" fill="hold">
                            <p:stCondLst>
                              <p:cond delay="1500"/>
                            </p:stCondLst>
                            <p:childTnLst>
                              <p:par>
                                <p:cTn id="17" presetID="12" presetClass="entr" presetSubtype="2" fill="hold" nodeType="afterEffect">
                                  <p:childTnLst>
                                    <p:set>
                                      <p:cBhvr>
                                        <p:cTn id="18" dur="1" fill="hold">
                                          <p:stCondLst>
                                            <p:cond delay="0"/>
                                          </p:stCondLst>
                                        </p:cTn>
                                        <p:tgtEl>
                                          <p:spTgt spid="75"/>
                                        </p:tgtEl>
                                        <p:attrNameLst>
                                          <p:attrName>style.visibility</p:attrName>
                                        </p:attrNameLst>
                                      </p:cBhvr>
                                      <p:to>
                                        <p:strVal val="visible"/>
                                      </p:to>
                                    </p:set>
                                    <p:animEffect transition="in" filter="slide(fromRight)">
                                      <p:cBhvr>
                                        <p:cTn id="19"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ISPRING_PRESENTATION_TITLE" val="PowerPoint 演示文稿"/>
  <p:tag name="KSO_WPP_MARK_KEY" val="9ec36697-dffe-44b0-988a-bb6ef06058dc"/>
  <p:tag name="COMMONDATA" val="eyJoZGlkIjoiYWJmNTAxYTA0NTllZTU0OWY5NWY0MWNlMzBjNGU2OT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1253</Words>
  <Application>WPS 演示</Application>
  <PresentationFormat>宽屏</PresentationFormat>
  <Paragraphs>150</Paragraphs>
  <Slides>15</Slides>
  <Notes>24</Notes>
  <HiddenSlides>0</HiddenSlides>
  <MMClips>0</MMClips>
  <ScaleCrop>false</ScaleCrop>
  <HeadingPairs>
    <vt:vector size="6" baseType="variant">
      <vt:variant>
        <vt:lpstr>已用的字体</vt:lpstr>
      </vt:variant>
      <vt:variant>
        <vt:i4>37</vt:i4>
      </vt:variant>
      <vt:variant>
        <vt:lpstr>主题</vt:lpstr>
      </vt:variant>
      <vt:variant>
        <vt:i4>1</vt:i4>
      </vt:variant>
      <vt:variant>
        <vt:lpstr>幻灯片标题</vt:lpstr>
      </vt:variant>
      <vt:variant>
        <vt:i4>15</vt:i4>
      </vt:variant>
    </vt:vector>
  </HeadingPairs>
  <TitlesOfParts>
    <vt:vector size="53" baseType="lpstr">
      <vt:lpstr>Arial</vt:lpstr>
      <vt:lpstr>宋体</vt:lpstr>
      <vt:lpstr>Wingdings</vt:lpstr>
      <vt:lpstr>书体坊郭小语钢笔楷体</vt:lpstr>
      <vt:lpstr>MNgaiHK-Bold</vt:lpstr>
      <vt:lpstr>Yu Gothic</vt:lpstr>
      <vt:lpstr>Arial</vt:lpstr>
      <vt:lpstr>Open Sans Light</vt:lpstr>
      <vt:lpstr>Open Sans</vt:lpstr>
      <vt:lpstr>Poppins Light</vt:lpstr>
      <vt:lpstr>Poppins SemiBold</vt:lpstr>
      <vt:lpstr>Gill Sans</vt:lpstr>
      <vt:lpstr>Open Sans Light</vt:lpstr>
      <vt:lpstr>Open Sans</vt:lpstr>
      <vt:lpstr>微软雅黑</vt:lpstr>
      <vt:lpstr>Arial Unicode MS</vt:lpstr>
      <vt:lpstr>黑体</vt:lpstr>
      <vt:lpstr>Cambria</vt:lpstr>
      <vt:lpstr>Calibri</vt:lpstr>
      <vt:lpstr>等线</vt:lpstr>
      <vt:lpstr>Lato Light</vt:lpstr>
      <vt:lpstr>Vrinda</vt:lpstr>
      <vt:lpstr>Bebas Neue</vt:lpstr>
      <vt:lpstr>Poppins Medium</vt:lpstr>
      <vt:lpstr>Source Sans Pro</vt:lpstr>
      <vt:lpstr>Montserrat Ultra Light</vt:lpstr>
      <vt:lpstr>Lato Light</vt:lpstr>
      <vt:lpstr>Dekko</vt:lpstr>
      <vt:lpstr>Montserrat Semi Bold</vt:lpstr>
      <vt:lpstr>Meiryo</vt:lpstr>
      <vt:lpstr>Yu Gothic UI</vt:lpstr>
      <vt:lpstr>Arial Narrow</vt:lpstr>
      <vt:lpstr>Calibri Light</vt:lpstr>
      <vt:lpstr>Segoe Print</vt:lpstr>
      <vt:lpstr>Times New Roman</vt:lpstr>
      <vt:lpstr>Segoe UI Symbol</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Giselle</cp:lastModifiedBy>
  <cp:revision>54</cp:revision>
  <dcterms:created xsi:type="dcterms:W3CDTF">2017-07-12T11:04:00Z</dcterms:created>
  <dcterms:modified xsi:type="dcterms:W3CDTF">2023-06-07T22:23:12Z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6489D68EACFA40FBACB7339898E14B1C_12</vt:lpwstr>
  </property>
  <property fmtid="{D5CDD505-2E9C-101B-9397-08002B2CF9AE}" pid="3" name="KSOProductBuildVer">
    <vt:lpwstr>2052-11.1.0.14309</vt:lpwstr>
  </property>
</Properties>
</file>