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Bebas Neue" panose="020B0606020202050201" pitchFamily="34" charset="77"/>
      <p:regular r:id="rId16"/>
    </p:embeddedFon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6"/>
  </p:normalViewPr>
  <p:slideViewPr>
    <p:cSldViewPr snapToGrid="0">
      <p:cViewPr varScale="1">
        <p:scale>
          <a:sx n="125" d="100"/>
          <a:sy n="125" d="100"/>
        </p:scale>
        <p:origin x="192" y="544"/>
      </p:cViewPr>
      <p:guideLst>
        <p:guide orient="horz" pos="1620"/>
        <p:guide pos="288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12ab2f8c026_4_1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g12ab2f8c026_4_18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Interdisciplinary subject: we were exploring whether there is any correlation between ocean current velocity and coral bleaching. </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12ab2f8c026_8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1" name="Google Shape;1991;g12ab2f8c026_8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As explained, ocean current velocity and coral bleaching have no relationship, that is current is not a good indicator of coral bleaching. This finding contradicts our hypothesis but it doesn’t come as a surprise, as there had been conclusions drawn either way in previous research. What we can confirm is that the Python Dash is great for visualizing and presenting results. Future directions of research may include: finding larger data sets in combination with more complex and sophisticated models. There is also literature suggesting ocean current’s direction may have an impact on coral bleaching, which was not in the scope of this project.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g12ab2f8c026_8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7" name="Google Shape;1997;g12ab2f8c026_8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Kitty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12ab2f8c026_8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3" name="Google Shape;2003;g12ab2f8c026_8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Fill in what you’ve done for the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12ab2f8c026_4_1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9" name="Google Shape;1909;g12ab2f8c026_4_1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Kitty</a:t>
            </a:r>
            <a:endParaRPr lang="en-US" b="0" dirty="0">
              <a:effectLst/>
            </a:endParaRPr>
          </a:p>
          <a:p>
            <a:pPr rtl="0" fontAlgn="base"/>
            <a:br>
              <a:rPr lang="en-US" b="0" dirty="0">
                <a:effectLst/>
              </a:rPr>
            </a:br>
            <a:r>
              <a:rPr lang="en-US" sz="1100" b="0" i="0" u="none" strike="noStrike" cap="none" dirty="0">
                <a:solidFill>
                  <a:srgbClr val="000000"/>
                </a:solidFill>
                <a:effectLst/>
                <a:latin typeface="Arial"/>
                <a:ea typeface="Arial"/>
                <a:cs typeface="Arial"/>
                <a:sym typeface="Arial"/>
              </a:rPr>
              <a:t>Explain what is ocean current velocity: </a:t>
            </a:r>
          </a:p>
          <a:p>
            <a:pPr rtl="0"/>
            <a:r>
              <a:rPr lang="en-US" sz="1100" b="0" i="0" u="none" strike="noStrike" cap="none" dirty="0">
                <a:solidFill>
                  <a:srgbClr val="000000"/>
                </a:solidFill>
                <a:effectLst/>
                <a:latin typeface="Arial"/>
                <a:ea typeface="Arial"/>
                <a:cs typeface="Arial"/>
                <a:sym typeface="Arial"/>
              </a:rPr>
              <a:t>We decided on this based on the fact that thermal activity and ocean currents are closely related (for example, stronger ocean currents carry cooler water to the surface and this can impact the change in temperature which makes corals more susceptible to bleaching). Hence, our hypothesis claims that there is a relationship between ocean current velocity and coral bleaching.</a:t>
            </a:r>
            <a:endParaRPr lang="en-US" b="0" dirty="0">
              <a:effectLst/>
            </a:endParaRPr>
          </a:p>
          <a:p>
            <a:pPr rtl="0" fontAlgn="base"/>
            <a:br>
              <a:rPr lang="en-US" b="0" dirty="0">
                <a:effectLst/>
              </a:rPr>
            </a:br>
            <a:br>
              <a:rPr lang="en-US" b="0" dirty="0">
                <a:effectLst/>
              </a:rPr>
            </a:br>
            <a:r>
              <a:rPr lang="en-US" sz="1100" b="0" i="0" u="none" strike="noStrike" cap="none" dirty="0">
                <a:solidFill>
                  <a:srgbClr val="000000"/>
                </a:solidFill>
                <a:effectLst/>
                <a:latin typeface="Arial"/>
                <a:ea typeface="Arial"/>
                <a:cs typeface="Arial"/>
                <a:sym typeface="Arial"/>
              </a:rPr>
              <a:t>Explain the conflicting literature, that supports both views.</a:t>
            </a:r>
          </a:p>
          <a:p>
            <a:pPr rtl="0"/>
            <a:r>
              <a:rPr lang="en-US" sz="1100" b="0" i="0" u="none" strike="noStrike" cap="none" dirty="0">
                <a:solidFill>
                  <a:srgbClr val="000000"/>
                </a:solidFill>
                <a:effectLst/>
                <a:latin typeface="Arial"/>
                <a:ea typeface="Arial"/>
                <a:cs typeface="Arial"/>
                <a:sym typeface="Arial"/>
              </a:rPr>
              <a:t>MARS Research reveals there is conflicting literature with some sources stating that stronger ocean currents enhance mass bleaching, others say that currents are also capable of aiding in coral recovery. </a:t>
            </a:r>
            <a:endParaRPr lang="en-US" b="0" dirty="0">
              <a:effectLst/>
            </a:endParaRPr>
          </a:p>
          <a:p>
            <a:br>
              <a:rPr lang="en-US" b="0" dirty="0">
                <a:effectLst/>
              </a:rPr>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12ab2f8c026_8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4" name="Google Shape;1934;g12ab2f8c026_8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Bryan</a:t>
            </a:r>
            <a:endParaRPr dirty="0"/>
          </a:p>
          <a:p>
            <a:pPr marL="0" lvl="0" indent="0" algn="l" rtl="0">
              <a:lnSpc>
                <a:spcPct val="100000"/>
              </a:lnSpc>
              <a:spcBef>
                <a:spcPts val="0"/>
              </a:spcBef>
              <a:spcAft>
                <a:spcPts val="0"/>
              </a:spcAft>
              <a:buSzPts val="1100"/>
              <a:buNone/>
            </a:pPr>
            <a:r>
              <a:rPr lang="en-GB" dirty="0"/>
              <a:t>In addition to the </a:t>
            </a:r>
            <a:r>
              <a:rPr lang="en-GB" dirty="0" err="1"/>
              <a:t>reefcheck</a:t>
            </a:r>
            <a:r>
              <a:rPr lang="en-GB" dirty="0"/>
              <a:t> data that we are all aware of, we have also included ocean current data from AIMS, which is the Australian Institute of Marine Science. After merging the data sets based on geographical coordinates, we narrowed down the reef points to those located in the Great Barrier Reef. The data is then further grouped over year and month and averaged over columns. </a:t>
            </a:r>
            <a:r>
              <a:rPr lang="en-US" dirty="0">
                <a:highlight>
                  <a:srgbClr val="00F4AD"/>
                </a:highlight>
              </a:rPr>
              <a:t>Kitty will introduce our model evaluation process.</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2ab2f8c026_8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0" name="Google Shape;1940;g12ab2f8c026_8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Accuracy was extracted from 5-fold cross validation on the logistic model which gave an accuracy of 0.84, Random forest had 0.87 and Support vector machine was 0.83</a:t>
            </a:r>
            <a:endParaRPr/>
          </a:p>
          <a:p>
            <a:pPr marL="0" lvl="0" indent="0" algn="l" rtl="0">
              <a:lnSpc>
                <a:spcPct val="100000"/>
              </a:lnSpc>
              <a:spcBef>
                <a:spcPts val="0"/>
              </a:spcBef>
              <a:spcAft>
                <a:spcPts val="0"/>
              </a:spcAft>
              <a:buSzPts val="1100"/>
              <a:buNone/>
            </a:pPr>
            <a:r>
              <a:rPr lang="en-GB"/>
              <a:t>Here we see that the accuracy for random forest is the highest and the most accurate classification model.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5"/>
        <p:cNvGrpSpPr/>
        <p:nvPr/>
      </p:nvGrpSpPr>
      <p:grpSpPr>
        <a:xfrm>
          <a:off x="0" y="0"/>
          <a:ext cx="0" cy="0"/>
          <a:chOff x="0" y="0"/>
          <a:chExt cx="0" cy="0"/>
        </a:xfrm>
      </p:grpSpPr>
      <p:sp>
        <p:nvSpPr>
          <p:cNvPr id="1946" name="Google Shape;1946;g12cb95fd5e5_4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7" name="Google Shape;1947;g12cb95fd5e5_4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Stability of the models were taken from the accuracy of each of 5 folds used in cross validation, with only 1 repeat. This reflects the accuracy of Random Forest being the highest.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12cb95fd5e5_4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4" name="Google Shape;1954;g12cb95fd5e5_4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For scalability, we measured the time for the model to run samples of 10%, 50%, 70% and 100% of its data. All models run in under a second considering the small data size.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12cb95fd5e5_4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4" name="Google Shape;1964;g12cb95fd5e5_4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All our models show no significance in p-values between coral bleaching and mean ocean current velocity. This contradicts our hypothesis that ocean currents affect coral bleaching.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g12ab2f8c026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0" name="Google Shape;1970;g12ab2f8c026_1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GB" dirty="0">
                <a:solidFill>
                  <a:schemeClr val="dk1"/>
                </a:solidFill>
                <a:latin typeface="Calibri"/>
                <a:ea typeface="Calibri"/>
                <a:cs typeface="Calibri"/>
                <a:sym typeface="Calibri"/>
              </a:rPr>
              <a:t>Bryan</a:t>
            </a:r>
            <a:endParaRPr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For the end product, we have opted to build our app using Python Dash, for its ease of use and our group’s relative confidence in Python compared to R. To integrate R code into python we have used the rpy2 package, making it possible for the dash to run R commands.</a:t>
            </a:r>
            <a:endParaRPr dirty="0"/>
          </a:p>
          <a:p>
            <a:pPr marL="0" lvl="0" indent="0" algn="l" rtl="0">
              <a:lnSpc>
                <a:spcPct val="100000"/>
              </a:lnSpc>
              <a:spcBef>
                <a:spcPts val="0"/>
              </a:spcBef>
              <a:spcAft>
                <a:spcPts val="0"/>
              </a:spcAft>
              <a:buSzPts val="1100"/>
              <a:buNone/>
            </a:pPr>
            <a:r>
              <a:rPr lang="en-GB" dirty="0"/>
              <a:t>The app has interactive maps and allow users to make predictions of coral bleaching. All predictions that a user has made is visualized on the interactive maps.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12ab2f8c026_8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6" name="Google Shape;1976;g12ab2f8c026_8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chemeClr val="dk1"/>
                </a:solidFill>
              </a:rPr>
              <a:t>Bryan</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1376525" y="-1521150"/>
            <a:ext cx="7767703" cy="3383025"/>
            <a:chOff x="24125" y="294775"/>
            <a:chExt cx="7767703" cy="3383025"/>
          </a:xfrm>
        </p:grpSpPr>
        <p:sp>
          <p:nvSpPr>
            <p:cNvPr id="55" name="Google Shape;55;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14"/>
          <p:cNvGrpSpPr/>
          <p:nvPr/>
        </p:nvGrpSpPr>
        <p:grpSpPr>
          <a:xfrm>
            <a:off x="368162" y="1909134"/>
            <a:ext cx="352280" cy="353863"/>
            <a:chOff x="1448125" y="1450525"/>
            <a:chExt cx="133500" cy="134100"/>
          </a:xfrm>
        </p:grpSpPr>
        <p:sp>
          <p:nvSpPr>
            <p:cNvPr id="150" name="Google Shape;150;p14"/>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14"/>
          <p:cNvGrpSpPr/>
          <p:nvPr/>
        </p:nvGrpSpPr>
        <p:grpSpPr>
          <a:xfrm>
            <a:off x="723674" y="1578426"/>
            <a:ext cx="552301" cy="552301"/>
            <a:chOff x="1582850" y="1325200"/>
            <a:chExt cx="209300" cy="209300"/>
          </a:xfrm>
        </p:grpSpPr>
        <p:sp>
          <p:nvSpPr>
            <p:cNvPr id="153" name="Google Shape;153;p14"/>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14"/>
          <p:cNvGrpSpPr/>
          <p:nvPr/>
        </p:nvGrpSpPr>
        <p:grpSpPr>
          <a:xfrm>
            <a:off x="-64791" y="3334954"/>
            <a:ext cx="2438787" cy="1857516"/>
            <a:chOff x="-64791" y="3334954"/>
            <a:chExt cx="2438787" cy="1857516"/>
          </a:xfrm>
        </p:grpSpPr>
        <p:sp>
          <p:nvSpPr>
            <p:cNvPr id="158" name="Google Shape;158;p14"/>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9" name="Google Shape;179;p14"/>
            <p:cNvCxnSpPr/>
            <p:nvPr/>
          </p:nvCxnSpPr>
          <p:spPr>
            <a:xfrm rot="10800000">
              <a:off x="432450" y="3536025"/>
              <a:ext cx="0" cy="764700"/>
            </a:xfrm>
            <a:prstGeom prst="straightConnector1">
              <a:avLst/>
            </a:prstGeom>
            <a:noFill/>
            <a:ln w="19050" cap="flat" cmpd="sng">
              <a:solidFill>
                <a:schemeClr val="accent2"/>
              </a:solidFill>
              <a:prstDash val="solid"/>
              <a:round/>
              <a:headEnd type="none" w="sm" len="sm"/>
              <a:tailEnd type="none" w="sm" len="sm"/>
            </a:ln>
          </p:spPr>
        </p:cxnSp>
        <p:sp>
          <p:nvSpPr>
            <p:cNvPr id="180" name="Google Shape;180;p14"/>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0" name="Google Shape;190;p14"/>
            <p:cNvCxnSpPr/>
            <p:nvPr/>
          </p:nvCxnSpPr>
          <p:spPr>
            <a:xfrm>
              <a:off x="809451" y="4631704"/>
              <a:ext cx="1366200" cy="0"/>
            </a:xfrm>
            <a:prstGeom prst="straightConnector1">
              <a:avLst/>
            </a:prstGeom>
            <a:noFill/>
            <a:ln w="19050" cap="flat" cmpd="sng">
              <a:solidFill>
                <a:schemeClr val="accent2"/>
              </a:solidFill>
              <a:prstDash val="solid"/>
              <a:round/>
              <a:headEnd type="none" w="sm" len="sm"/>
              <a:tailEnd type="none" w="sm" len="sm"/>
            </a:ln>
          </p:spPr>
        </p:cxnSp>
      </p:grpSp>
      <p:grpSp>
        <p:nvGrpSpPr>
          <p:cNvPr id="191" name="Google Shape;191;p14"/>
          <p:cNvGrpSpPr/>
          <p:nvPr/>
        </p:nvGrpSpPr>
        <p:grpSpPr>
          <a:xfrm>
            <a:off x="5266248" y="4230494"/>
            <a:ext cx="3157758" cy="296582"/>
            <a:chOff x="5266248" y="4230494"/>
            <a:chExt cx="3157758" cy="296582"/>
          </a:xfrm>
        </p:grpSpPr>
        <p:sp>
          <p:nvSpPr>
            <p:cNvPr id="192" name="Google Shape;192;p14"/>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14"/>
          <p:cNvSpPr txBox="1">
            <a:spLocks noGrp="1"/>
          </p:cNvSpPr>
          <p:nvPr>
            <p:ph type="ctrTitle"/>
          </p:nvPr>
        </p:nvSpPr>
        <p:spPr>
          <a:xfrm>
            <a:off x="1009200" y="1741047"/>
            <a:ext cx="7125600" cy="1147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5200"/>
              <a:buNone/>
              <a:defRPr sz="6100">
                <a:solidFill>
                  <a:srgbClr val="FFFFFF"/>
                </a:solidFill>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10" name="Google Shape;210;p14"/>
          <p:cNvSpPr txBox="1">
            <a:spLocks noGrp="1"/>
          </p:cNvSpPr>
          <p:nvPr>
            <p:ph type="subTitle" idx="1"/>
          </p:nvPr>
        </p:nvSpPr>
        <p:spPr>
          <a:xfrm>
            <a:off x="1009200" y="2888246"/>
            <a:ext cx="7125600" cy="514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1" name="Google Shape;211;p14"/>
          <p:cNvGrpSpPr/>
          <p:nvPr/>
        </p:nvGrpSpPr>
        <p:grpSpPr>
          <a:xfrm>
            <a:off x="207789" y="1295745"/>
            <a:ext cx="552301" cy="552301"/>
            <a:chOff x="1387350" y="1218075"/>
            <a:chExt cx="209300" cy="209300"/>
          </a:xfrm>
        </p:grpSpPr>
        <p:sp>
          <p:nvSpPr>
            <p:cNvPr id="212" name="Google Shape;212;p14"/>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4"/>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4"/>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6"/>
        <p:cNvGrpSpPr/>
        <p:nvPr/>
      </p:nvGrpSpPr>
      <p:grpSpPr>
        <a:xfrm>
          <a:off x="0" y="0"/>
          <a:ext cx="0" cy="0"/>
          <a:chOff x="0" y="0"/>
          <a:chExt cx="0" cy="0"/>
        </a:xfrm>
      </p:grpSpPr>
      <p:grpSp>
        <p:nvGrpSpPr>
          <p:cNvPr id="217" name="Google Shape;217;p15"/>
          <p:cNvGrpSpPr/>
          <p:nvPr/>
        </p:nvGrpSpPr>
        <p:grpSpPr>
          <a:xfrm>
            <a:off x="-566246" y="-831315"/>
            <a:ext cx="8377976" cy="1614717"/>
            <a:chOff x="-566246" y="-831315"/>
            <a:chExt cx="8377976" cy="1614717"/>
          </a:xfrm>
        </p:grpSpPr>
        <p:sp>
          <p:nvSpPr>
            <p:cNvPr id="218" name="Google Shape;218;p15"/>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15"/>
          <p:cNvGrpSpPr/>
          <p:nvPr/>
        </p:nvGrpSpPr>
        <p:grpSpPr>
          <a:xfrm>
            <a:off x="5926468" y="4708190"/>
            <a:ext cx="2668622" cy="250644"/>
            <a:chOff x="5926468" y="4708190"/>
            <a:chExt cx="2668622" cy="250644"/>
          </a:xfrm>
        </p:grpSpPr>
        <p:sp>
          <p:nvSpPr>
            <p:cNvPr id="248" name="Google Shape;248;p15"/>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5"/>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5"/>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5"/>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5"/>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5"/>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5"/>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5"/>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5"/>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5"/>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5"/>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5"/>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5"/>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5"/>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5" name="Google Shape;265;p1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6" name="Google Shape;266;p15"/>
          <p:cNvSpPr txBox="1">
            <a:spLocks noGrp="1"/>
          </p:cNvSpPr>
          <p:nvPr>
            <p:ph type="body" idx="1"/>
          </p:nvPr>
        </p:nvSpPr>
        <p:spPr>
          <a:xfrm>
            <a:off x="720000" y="1242425"/>
            <a:ext cx="7704000" cy="3326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0"/>
              </a:spcBef>
              <a:spcAft>
                <a:spcPts val="0"/>
              </a:spcAft>
              <a:buClr>
                <a:schemeClr val="dk2"/>
              </a:buClr>
              <a:buSzPts val="1600"/>
              <a:buChar char="●"/>
              <a:defRPr sz="1200"/>
            </a:lvl1pPr>
            <a:lvl2pPr marL="914400" lvl="1" indent="-330200" algn="l">
              <a:lnSpc>
                <a:spcPct val="115000"/>
              </a:lnSpc>
              <a:spcBef>
                <a:spcPts val="1600"/>
              </a:spcBef>
              <a:spcAft>
                <a:spcPts val="0"/>
              </a:spcAft>
              <a:buSzPts val="1600"/>
              <a:buChar char="○"/>
              <a:defRPr/>
            </a:lvl2pPr>
            <a:lvl3pPr marL="1371600" lvl="2" indent="-330200" algn="l">
              <a:lnSpc>
                <a:spcPct val="115000"/>
              </a:lnSpc>
              <a:spcBef>
                <a:spcPts val="1600"/>
              </a:spcBef>
              <a:spcAft>
                <a:spcPts val="0"/>
              </a:spcAft>
              <a:buSzPts val="1600"/>
              <a:buChar char="■"/>
              <a:defRPr/>
            </a:lvl3pPr>
            <a:lvl4pPr marL="1828800" lvl="3" indent="-330200" algn="l">
              <a:lnSpc>
                <a:spcPct val="115000"/>
              </a:lnSpc>
              <a:spcBef>
                <a:spcPts val="1600"/>
              </a:spcBef>
              <a:spcAft>
                <a:spcPts val="0"/>
              </a:spcAft>
              <a:buSzPts val="1600"/>
              <a:buChar char="●"/>
              <a:defRPr/>
            </a:lvl4pPr>
            <a:lvl5pPr marL="2286000" lvl="4" indent="-330200" algn="l">
              <a:lnSpc>
                <a:spcPct val="115000"/>
              </a:lnSpc>
              <a:spcBef>
                <a:spcPts val="1600"/>
              </a:spcBef>
              <a:spcAft>
                <a:spcPts val="0"/>
              </a:spcAft>
              <a:buSzPts val="1600"/>
              <a:buChar char="○"/>
              <a:defRPr/>
            </a:lvl5pPr>
            <a:lvl6pPr marL="2743200" lvl="5" indent="-330200" algn="l">
              <a:lnSpc>
                <a:spcPct val="115000"/>
              </a:lnSpc>
              <a:spcBef>
                <a:spcPts val="1600"/>
              </a:spcBef>
              <a:spcAft>
                <a:spcPts val="0"/>
              </a:spcAft>
              <a:buSzPts val="1600"/>
              <a:buChar char="■"/>
              <a:defRPr/>
            </a:lvl6pPr>
            <a:lvl7pPr marL="3200400" lvl="6" indent="-330200" algn="l">
              <a:lnSpc>
                <a:spcPct val="115000"/>
              </a:lnSpc>
              <a:spcBef>
                <a:spcPts val="1600"/>
              </a:spcBef>
              <a:spcAft>
                <a:spcPts val="0"/>
              </a:spcAft>
              <a:buSzPts val="1600"/>
              <a:buChar char="●"/>
              <a:defRPr/>
            </a:lvl7pPr>
            <a:lvl8pPr marL="3657600" lvl="7" indent="-330200" algn="l">
              <a:lnSpc>
                <a:spcPct val="115000"/>
              </a:lnSpc>
              <a:spcBef>
                <a:spcPts val="1600"/>
              </a:spcBef>
              <a:spcAft>
                <a:spcPts val="0"/>
              </a:spcAft>
              <a:buSzPts val="1600"/>
              <a:buChar char="○"/>
              <a:defRPr/>
            </a:lvl8pPr>
            <a:lvl9pPr marL="4114800" lvl="8" indent="-330200" algn="l">
              <a:lnSpc>
                <a:spcPct val="115000"/>
              </a:lnSpc>
              <a:spcBef>
                <a:spcPts val="1600"/>
              </a:spcBef>
              <a:spcAft>
                <a:spcPts val="1600"/>
              </a:spcAft>
              <a:buSzPts val="16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267"/>
        <p:cNvGrpSpPr/>
        <p:nvPr/>
      </p:nvGrpSpPr>
      <p:grpSpPr>
        <a:xfrm>
          <a:off x="0" y="0"/>
          <a:ext cx="0" cy="0"/>
          <a:chOff x="0" y="0"/>
          <a:chExt cx="0" cy="0"/>
        </a:xfrm>
      </p:grpSpPr>
      <p:grpSp>
        <p:nvGrpSpPr>
          <p:cNvPr id="268" name="Google Shape;268;p16"/>
          <p:cNvGrpSpPr/>
          <p:nvPr/>
        </p:nvGrpSpPr>
        <p:grpSpPr>
          <a:xfrm>
            <a:off x="392675" y="1621008"/>
            <a:ext cx="3009700" cy="1564193"/>
            <a:chOff x="392675" y="1513033"/>
            <a:chExt cx="3009700" cy="1564193"/>
          </a:xfrm>
        </p:grpSpPr>
        <p:sp>
          <p:nvSpPr>
            <p:cNvPr id="269" name="Google Shape;269;p16"/>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6"/>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6"/>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6"/>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6"/>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6"/>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6"/>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6"/>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6"/>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6"/>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9" name="Google Shape;279;p16"/>
            <p:cNvCxnSpPr/>
            <p:nvPr/>
          </p:nvCxnSpPr>
          <p:spPr>
            <a:xfrm>
              <a:off x="1612275" y="1922650"/>
              <a:ext cx="1790100" cy="0"/>
            </a:xfrm>
            <a:prstGeom prst="straightConnector1">
              <a:avLst/>
            </a:prstGeom>
            <a:noFill/>
            <a:ln w="9525" cap="flat" cmpd="sng">
              <a:solidFill>
                <a:schemeClr val="dk2"/>
              </a:solidFill>
              <a:prstDash val="solid"/>
              <a:round/>
              <a:headEnd type="none" w="sm" len="sm"/>
              <a:tailEnd type="oval" w="med" len="med"/>
            </a:ln>
          </p:spPr>
        </p:cxnSp>
        <p:sp>
          <p:nvSpPr>
            <p:cNvPr id="280" name="Google Shape;280;p16"/>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6"/>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6"/>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3" name="Google Shape;283;p16"/>
            <p:cNvGrpSpPr/>
            <p:nvPr/>
          </p:nvGrpSpPr>
          <p:grpSpPr>
            <a:xfrm>
              <a:off x="392675" y="1922525"/>
              <a:ext cx="336300" cy="1154701"/>
              <a:chOff x="392675" y="1955343"/>
              <a:chExt cx="336300" cy="1116300"/>
            </a:xfrm>
          </p:grpSpPr>
          <p:cxnSp>
            <p:nvCxnSpPr>
              <p:cNvPr id="284" name="Google Shape;284;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cxnSp>
            <p:nvCxnSpPr>
              <p:cNvPr id="286" name="Google Shape;286;p16"/>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sm" len="sm"/>
              </a:ln>
            </p:spPr>
          </p:cxnSp>
        </p:grpSp>
        <p:sp>
          <p:nvSpPr>
            <p:cNvPr id="287" name="Google Shape;287;p16"/>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6"/>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6"/>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6"/>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16"/>
          <p:cNvGrpSpPr/>
          <p:nvPr/>
        </p:nvGrpSpPr>
        <p:grpSpPr>
          <a:xfrm>
            <a:off x="3363525" y="1622521"/>
            <a:ext cx="3042600" cy="1562680"/>
            <a:chOff x="3363525" y="1622521"/>
            <a:chExt cx="3042600" cy="1562680"/>
          </a:xfrm>
        </p:grpSpPr>
        <p:grpSp>
          <p:nvGrpSpPr>
            <p:cNvPr id="292" name="Google Shape;292;p16"/>
            <p:cNvGrpSpPr/>
            <p:nvPr/>
          </p:nvGrpSpPr>
          <p:grpSpPr>
            <a:xfrm>
              <a:off x="3363525" y="1622521"/>
              <a:ext cx="3042600" cy="877163"/>
              <a:chOff x="3363525" y="1503696"/>
              <a:chExt cx="3042600" cy="877163"/>
            </a:xfrm>
          </p:grpSpPr>
          <p:sp>
            <p:nvSpPr>
              <p:cNvPr id="293" name="Google Shape;293;p1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6"/>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6"/>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6"/>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6"/>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6"/>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6"/>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6"/>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6"/>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6"/>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6"/>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6"/>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6" name="Google Shape;306;p16"/>
              <p:cNvCxnSpPr/>
              <p:nvPr/>
            </p:nvCxnSpPr>
            <p:spPr>
              <a:xfrm>
                <a:off x="3363525" y="1913003"/>
                <a:ext cx="315600" cy="0"/>
              </a:xfrm>
              <a:prstGeom prst="straightConnector1">
                <a:avLst/>
              </a:prstGeom>
              <a:noFill/>
              <a:ln w="9525" cap="flat" cmpd="sng">
                <a:solidFill>
                  <a:schemeClr val="dk2"/>
                </a:solidFill>
                <a:prstDash val="solid"/>
                <a:round/>
                <a:headEnd type="none" w="sm" len="sm"/>
                <a:tailEnd type="none" w="sm" len="sm"/>
              </a:ln>
            </p:spPr>
          </p:cxnSp>
          <p:sp>
            <p:nvSpPr>
              <p:cNvPr id="307" name="Google Shape;307;p16"/>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6"/>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6"/>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6"/>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1" name="Google Shape;311;p16"/>
              <p:cNvCxnSpPr/>
              <p:nvPr/>
            </p:nvCxnSpPr>
            <p:spPr>
              <a:xfrm>
                <a:off x="4565325" y="1922925"/>
                <a:ext cx="1840800" cy="0"/>
              </a:xfrm>
              <a:prstGeom prst="straightConnector1">
                <a:avLst/>
              </a:prstGeom>
              <a:noFill/>
              <a:ln w="9525" cap="flat" cmpd="sng">
                <a:solidFill>
                  <a:schemeClr val="dk2"/>
                </a:solidFill>
                <a:prstDash val="solid"/>
                <a:round/>
                <a:headEnd type="none" w="sm" len="sm"/>
                <a:tailEnd type="oval" w="med" len="med"/>
              </a:ln>
            </p:spPr>
          </p:cxnSp>
        </p:grpSp>
        <p:grpSp>
          <p:nvGrpSpPr>
            <p:cNvPr id="312" name="Google Shape;312;p16"/>
            <p:cNvGrpSpPr/>
            <p:nvPr/>
          </p:nvGrpSpPr>
          <p:grpSpPr>
            <a:xfrm>
              <a:off x="3369450" y="2030500"/>
              <a:ext cx="227100" cy="1154701"/>
              <a:chOff x="418775" y="1955343"/>
              <a:chExt cx="227100" cy="1116300"/>
            </a:xfrm>
          </p:grpSpPr>
          <p:cxnSp>
            <p:nvCxnSpPr>
              <p:cNvPr id="313" name="Google Shape;313;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314" name="Google Shape;314;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315" name="Google Shape;315;p16"/>
          <p:cNvGrpSpPr/>
          <p:nvPr/>
        </p:nvGrpSpPr>
        <p:grpSpPr>
          <a:xfrm>
            <a:off x="6368275" y="1619796"/>
            <a:ext cx="3003300" cy="1565405"/>
            <a:chOff x="6368275" y="1619796"/>
            <a:chExt cx="3003300" cy="1565405"/>
          </a:xfrm>
        </p:grpSpPr>
        <p:grpSp>
          <p:nvGrpSpPr>
            <p:cNvPr id="316" name="Google Shape;316;p16"/>
            <p:cNvGrpSpPr/>
            <p:nvPr/>
          </p:nvGrpSpPr>
          <p:grpSpPr>
            <a:xfrm>
              <a:off x="6368275" y="1619796"/>
              <a:ext cx="3003300" cy="877163"/>
              <a:chOff x="3363525" y="1503696"/>
              <a:chExt cx="3003300" cy="877163"/>
            </a:xfrm>
          </p:grpSpPr>
          <p:cxnSp>
            <p:nvCxnSpPr>
              <p:cNvPr id="317" name="Google Shape;317;p16"/>
              <p:cNvCxnSpPr/>
              <p:nvPr/>
            </p:nvCxnSpPr>
            <p:spPr>
              <a:xfrm>
                <a:off x="4565325" y="1925200"/>
                <a:ext cx="1801500" cy="0"/>
              </a:xfrm>
              <a:prstGeom prst="straightConnector1">
                <a:avLst/>
              </a:prstGeom>
              <a:noFill/>
              <a:ln w="9525" cap="flat" cmpd="sng">
                <a:solidFill>
                  <a:schemeClr val="dk2"/>
                </a:solidFill>
                <a:prstDash val="solid"/>
                <a:round/>
                <a:headEnd type="none" w="sm" len="sm"/>
                <a:tailEnd type="oval" w="med" len="med"/>
              </a:ln>
            </p:spPr>
          </p:cxnSp>
          <p:sp>
            <p:nvSpPr>
              <p:cNvPr id="318" name="Google Shape;318;p1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6"/>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6"/>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6"/>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6"/>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6"/>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6"/>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6"/>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6"/>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6"/>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6"/>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6"/>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1" name="Google Shape;331;p16"/>
              <p:cNvCxnSpPr/>
              <p:nvPr/>
            </p:nvCxnSpPr>
            <p:spPr>
              <a:xfrm>
                <a:off x="3363525" y="1925203"/>
                <a:ext cx="315600" cy="0"/>
              </a:xfrm>
              <a:prstGeom prst="straightConnector1">
                <a:avLst/>
              </a:prstGeom>
              <a:noFill/>
              <a:ln w="9525" cap="flat" cmpd="sng">
                <a:solidFill>
                  <a:schemeClr val="dk2"/>
                </a:solidFill>
                <a:prstDash val="solid"/>
                <a:round/>
                <a:headEnd type="none" w="sm" len="sm"/>
                <a:tailEnd type="none" w="sm" len="sm"/>
              </a:ln>
            </p:spPr>
          </p:cxnSp>
          <p:sp>
            <p:nvSpPr>
              <p:cNvPr id="332" name="Google Shape;332;p16"/>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6"/>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6"/>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16"/>
            <p:cNvGrpSpPr/>
            <p:nvPr/>
          </p:nvGrpSpPr>
          <p:grpSpPr>
            <a:xfrm>
              <a:off x="6374325" y="2030500"/>
              <a:ext cx="227100" cy="1154701"/>
              <a:chOff x="418775" y="1955343"/>
              <a:chExt cx="227100" cy="1116300"/>
            </a:xfrm>
          </p:grpSpPr>
          <p:cxnSp>
            <p:nvCxnSpPr>
              <p:cNvPr id="337" name="Google Shape;337;p16"/>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338" name="Google Shape;338;p16"/>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339" name="Google Shape;339;p16"/>
          <p:cNvGrpSpPr/>
          <p:nvPr/>
        </p:nvGrpSpPr>
        <p:grpSpPr>
          <a:xfrm>
            <a:off x="1463060" y="-2483486"/>
            <a:ext cx="7884219" cy="3433770"/>
            <a:chOff x="24125" y="294775"/>
            <a:chExt cx="7767703" cy="3383025"/>
          </a:xfrm>
        </p:grpSpPr>
        <p:sp>
          <p:nvSpPr>
            <p:cNvPr id="340" name="Google Shape;340;p1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 name="Google Shape;434;p16"/>
          <p:cNvGrpSpPr/>
          <p:nvPr/>
        </p:nvGrpSpPr>
        <p:grpSpPr>
          <a:xfrm>
            <a:off x="8757750" y="2728975"/>
            <a:ext cx="1552150" cy="3475150"/>
            <a:chOff x="327125" y="2375600"/>
            <a:chExt cx="1552150" cy="3475150"/>
          </a:xfrm>
        </p:grpSpPr>
        <p:sp>
          <p:nvSpPr>
            <p:cNvPr id="435" name="Google Shape;435;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6" name="Google Shape;456;p16"/>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7" name="Google Shape;457;p16"/>
          <p:cNvSpPr txBox="1">
            <a:spLocks noGrp="1"/>
          </p:cNvSpPr>
          <p:nvPr>
            <p:ph type="subTitle" idx="1"/>
          </p:nvPr>
        </p:nvSpPr>
        <p:spPr>
          <a:xfrm>
            <a:off x="719988" y="3728592"/>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458" name="Google Shape;458;p16"/>
          <p:cNvSpPr txBox="1">
            <a:spLocks noGrp="1"/>
          </p:cNvSpPr>
          <p:nvPr>
            <p:ph type="title" idx="2"/>
          </p:nvPr>
        </p:nvSpPr>
        <p:spPr>
          <a:xfrm>
            <a:off x="720000" y="2868050"/>
            <a:ext cx="1466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9" name="Google Shape;459;p16"/>
          <p:cNvSpPr txBox="1">
            <a:spLocks noGrp="1"/>
          </p:cNvSpPr>
          <p:nvPr>
            <p:ph type="title" idx="3"/>
          </p:nvPr>
        </p:nvSpPr>
        <p:spPr>
          <a:xfrm>
            <a:off x="878350" y="1766925"/>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60" name="Google Shape;460;p16"/>
          <p:cNvSpPr txBox="1">
            <a:spLocks noGrp="1"/>
          </p:cNvSpPr>
          <p:nvPr>
            <p:ph type="subTitle" idx="4"/>
          </p:nvPr>
        </p:nvSpPr>
        <p:spPr>
          <a:xfrm>
            <a:off x="3666713"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461" name="Google Shape;461;p16"/>
          <p:cNvSpPr txBox="1">
            <a:spLocks noGrp="1"/>
          </p:cNvSpPr>
          <p:nvPr>
            <p:ph type="title" idx="5"/>
          </p:nvPr>
        </p:nvSpPr>
        <p:spPr>
          <a:xfrm>
            <a:off x="3666725" y="2868050"/>
            <a:ext cx="14220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2" name="Google Shape;462;p16"/>
          <p:cNvSpPr txBox="1">
            <a:spLocks noGrp="1"/>
          </p:cNvSpPr>
          <p:nvPr>
            <p:ph type="title" idx="6"/>
          </p:nvPr>
        </p:nvSpPr>
        <p:spPr>
          <a:xfrm>
            <a:off x="3828350" y="1766950"/>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63" name="Google Shape;463;p16"/>
          <p:cNvSpPr txBox="1">
            <a:spLocks noGrp="1"/>
          </p:cNvSpPr>
          <p:nvPr>
            <p:ph type="subTitle" idx="7"/>
          </p:nvPr>
        </p:nvSpPr>
        <p:spPr>
          <a:xfrm>
            <a:off x="6672288"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464" name="Google Shape;464;p16"/>
          <p:cNvSpPr txBox="1">
            <a:spLocks noGrp="1"/>
          </p:cNvSpPr>
          <p:nvPr>
            <p:ph type="title" idx="8"/>
          </p:nvPr>
        </p:nvSpPr>
        <p:spPr>
          <a:xfrm>
            <a:off x="6672300" y="2868050"/>
            <a:ext cx="13683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5" name="Google Shape;465;p16"/>
          <p:cNvSpPr txBox="1">
            <a:spLocks noGrp="1"/>
          </p:cNvSpPr>
          <p:nvPr>
            <p:ph type="title" idx="9"/>
          </p:nvPr>
        </p:nvSpPr>
        <p:spPr>
          <a:xfrm>
            <a:off x="6832500" y="1766950"/>
            <a:ext cx="584700" cy="58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66" name="Google Shape;466;p16"/>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6"/>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6"/>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6"/>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6"/>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6"/>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72"/>
        <p:cNvGrpSpPr/>
        <p:nvPr/>
      </p:nvGrpSpPr>
      <p:grpSpPr>
        <a:xfrm>
          <a:off x="0" y="0"/>
          <a:ext cx="0" cy="0"/>
          <a:chOff x="0" y="0"/>
          <a:chExt cx="0" cy="0"/>
        </a:xfrm>
      </p:grpSpPr>
      <p:cxnSp>
        <p:nvCxnSpPr>
          <p:cNvPr id="473" name="Google Shape;473;p17"/>
          <p:cNvCxnSpPr/>
          <p:nvPr/>
        </p:nvCxnSpPr>
        <p:spPr>
          <a:xfrm>
            <a:off x="-13375" y="2030650"/>
            <a:ext cx="473400" cy="0"/>
          </a:xfrm>
          <a:prstGeom prst="straightConnector1">
            <a:avLst/>
          </a:prstGeom>
          <a:noFill/>
          <a:ln w="9525" cap="flat" cmpd="sng">
            <a:solidFill>
              <a:schemeClr val="dk2"/>
            </a:solidFill>
            <a:prstDash val="solid"/>
            <a:round/>
            <a:headEnd type="none" w="sm" len="sm"/>
            <a:tailEnd type="none" w="sm" len="sm"/>
          </a:ln>
        </p:spPr>
      </p:cxnSp>
      <p:grpSp>
        <p:nvGrpSpPr>
          <p:cNvPr id="474" name="Google Shape;474;p17"/>
          <p:cNvGrpSpPr/>
          <p:nvPr/>
        </p:nvGrpSpPr>
        <p:grpSpPr>
          <a:xfrm>
            <a:off x="392675" y="1621008"/>
            <a:ext cx="3009700" cy="1564193"/>
            <a:chOff x="392675" y="1513033"/>
            <a:chExt cx="3009700" cy="1564193"/>
          </a:xfrm>
        </p:grpSpPr>
        <p:sp>
          <p:nvSpPr>
            <p:cNvPr id="475" name="Google Shape;475;p17"/>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7"/>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7"/>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7"/>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7"/>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7"/>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7"/>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7"/>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7"/>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7"/>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5" name="Google Shape;485;p17"/>
            <p:cNvCxnSpPr/>
            <p:nvPr/>
          </p:nvCxnSpPr>
          <p:spPr>
            <a:xfrm>
              <a:off x="1612275" y="1922650"/>
              <a:ext cx="1790100" cy="0"/>
            </a:xfrm>
            <a:prstGeom prst="straightConnector1">
              <a:avLst/>
            </a:prstGeom>
            <a:noFill/>
            <a:ln w="9525" cap="flat" cmpd="sng">
              <a:solidFill>
                <a:schemeClr val="dk2"/>
              </a:solidFill>
              <a:prstDash val="solid"/>
              <a:round/>
              <a:headEnd type="none" w="sm" len="sm"/>
              <a:tailEnd type="oval" w="med" len="med"/>
            </a:ln>
          </p:spPr>
        </p:cxnSp>
        <p:sp>
          <p:nvSpPr>
            <p:cNvPr id="486" name="Google Shape;486;p17"/>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7"/>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7"/>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9" name="Google Shape;489;p17"/>
            <p:cNvGrpSpPr/>
            <p:nvPr/>
          </p:nvGrpSpPr>
          <p:grpSpPr>
            <a:xfrm>
              <a:off x="392675" y="1922525"/>
              <a:ext cx="336300" cy="1154701"/>
              <a:chOff x="392675" y="1955343"/>
              <a:chExt cx="336300" cy="1116300"/>
            </a:xfrm>
          </p:grpSpPr>
          <p:cxnSp>
            <p:nvCxnSpPr>
              <p:cNvPr id="490" name="Google Shape;490;p17"/>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491" name="Google Shape;491;p17"/>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cxnSp>
            <p:nvCxnSpPr>
              <p:cNvPr id="492" name="Google Shape;492;p17"/>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sm" len="sm"/>
              </a:ln>
            </p:spPr>
          </p:cxnSp>
        </p:grpSp>
        <p:sp>
          <p:nvSpPr>
            <p:cNvPr id="493" name="Google Shape;493;p17"/>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7"/>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7"/>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7"/>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17"/>
          <p:cNvGrpSpPr/>
          <p:nvPr/>
        </p:nvGrpSpPr>
        <p:grpSpPr>
          <a:xfrm>
            <a:off x="3363525" y="1622521"/>
            <a:ext cx="3042600" cy="1562680"/>
            <a:chOff x="3363525" y="1622521"/>
            <a:chExt cx="3042600" cy="1562680"/>
          </a:xfrm>
        </p:grpSpPr>
        <p:grpSp>
          <p:nvGrpSpPr>
            <p:cNvPr id="498" name="Google Shape;498;p17"/>
            <p:cNvGrpSpPr/>
            <p:nvPr/>
          </p:nvGrpSpPr>
          <p:grpSpPr>
            <a:xfrm>
              <a:off x="3363525" y="1622521"/>
              <a:ext cx="3042600" cy="877163"/>
              <a:chOff x="3363525" y="1503696"/>
              <a:chExt cx="3042600" cy="877163"/>
            </a:xfrm>
          </p:grpSpPr>
          <p:sp>
            <p:nvSpPr>
              <p:cNvPr id="499" name="Google Shape;499;p17"/>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7"/>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7"/>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7"/>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7"/>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7"/>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7"/>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7"/>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7"/>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2" name="Google Shape;512;p17"/>
              <p:cNvCxnSpPr/>
              <p:nvPr/>
            </p:nvCxnSpPr>
            <p:spPr>
              <a:xfrm>
                <a:off x="3363525" y="1913003"/>
                <a:ext cx="315600" cy="0"/>
              </a:xfrm>
              <a:prstGeom prst="straightConnector1">
                <a:avLst/>
              </a:prstGeom>
              <a:noFill/>
              <a:ln w="9525" cap="flat" cmpd="sng">
                <a:solidFill>
                  <a:schemeClr val="dk2"/>
                </a:solidFill>
                <a:prstDash val="solid"/>
                <a:round/>
                <a:headEnd type="none" w="sm" len="sm"/>
                <a:tailEnd type="none" w="sm" len="sm"/>
              </a:ln>
            </p:spPr>
          </p:cxnSp>
          <p:sp>
            <p:nvSpPr>
              <p:cNvPr id="513" name="Google Shape;513;p17"/>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7"/>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7"/>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7"/>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7" name="Google Shape;517;p17"/>
              <p:cNvCxnSpPr/>
              <p:nvPr/>
            </p:nvCxnSpPr>
            <p:spPr>
              <a:xfrm>
                <a:off x="4565325" y="1922925"/>
                <a:ext cx="1840800" cy="0"/>
              </a:xfrm>
              <a:prstGeom prst="straightConnector1">
                <a:avLst/>
              </a:prstGeom>
              <a:noFill/>
              <a:ln w="9525" cap="flat" cmpd="sng">
                <a:solidFill>
                  <a:schemeClr val="dk2"/>
                </a:solidFill>
                <a:prstDash val="solid"/>
                <a:round/>
                <a:headEnd type="none" w="sm" len="sm"/>
                <a:tailEnd type="oval" w="med" len="med"/>
              </a:ln>
            </p:spPr>
          </p:cxnSp>
        </p:grpSp>
        <p:grpSp>
          <p:nvGrpSpPr>
            <p:cNvPr id="518" name="Google Shape;518;p17"/>
            <p:cNvGrpSpPr/>
            <p:nvPr/>
          </p:nvGrpSpPr>
          <p:grpSpPr>
            <a:xfrm>
              <a:off x="3369450" y="2030500"/>
              <a:ext cx="227100" cy="1154701"/>
              <a:chOff x="418775" y="1955343"/>
              <a:chExt cx="227100" cy="1116300"/>
            </a:xfrm>
          </p:grpSpPr>
          <p:cxnSp>
            <p:nvCxnSpPr>
              <p:cNvPr id="519" name="Google Shape;519;p17"/>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520" name="Google Shape;520;p17"/>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521" name="Google Shape;521;p17"/>
          <p:cNvGrpSpPr/>
          <p:nvPr/>
        </p:nvGrpSpPr>
        <p:grpSpPr>
          <a:xfrm>
            <a:off x="6368275" y="1619796"/>
            <a:ext cx="1299389" cy="1565405"/>
            <a:chOff x="6368275" y="1619796"/>
            <a:chExt cx="1299389" cy="1565405"/>
          </a:xfrm>
        </p:grpSpPr>
        <p:grpSp>
          <p:nvGrpSpPr>
            <p:cNvPr id="522" name="Google Shape;522;p17"/>
            <p:cNvGrpSpPr/>
            <p:nvPr/>
          </p:nvGrpSpPr>
          <p:grpSpPr>
            <a:xfrm>
              <a:off x="6368275" y="1619796"/>
              <a:ext cx="1299389" cy="877163"/>
              <a:chOff x="3363525" y="1503696"/>
              <a:chExt cx="1299389" cy="877163"/>
            </a:xfrm>
          </p:grpSpPr>
          <p:sp>
            <p:nvSpPr>
              <p:cNvPr id="523" name="Google Shape;523;p17"/>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7"/>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7"/>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7"/>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7"/>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7"/>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7"/>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7"/>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7"/>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7"/>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7"/>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7"/>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7"/>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36" name="Google Shape;536;p17"/>
              <p:cNvCxnSpPr/>
              <p:nvPr/>
            </p:nvCxnSpPr>
            <p:spPr>
              <a:xfrm>
                <a:off x="3363525" y="1925203"/>
                <a:ext cx="315600" cy="0"/>
              </a:xfrm>
              <a:prstGeom prst="straightConnector1">
                <a:avLst/>
              </a:prstGeom>
              <a:noFill/>
              <a:ln w="9525" cap="flat" cmpd="sng">
                <a:solidFill>
                  <a:schemeClr val="dk2"/>
                </a:solidFill>
                <a:prstDash val="solid"/>
                <a:round/>
                <a:headEnd type="none" w="sm" len="sm"/>
                <a:tailEnd type="none" w="sm" len="sm"/>
              </a:ln>
            </p:spPr>
          </p:cxnSp>
          <p:sp>
            <p:nvSpPr>
              <p:cNvPr id="537" name="Google Shape;537;p17"/>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7"/>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7"/>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7"/>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1" name="Google Shape;541;p17"/>
            <p:cNvGrpSpPr/>
            <p:nvPr/>
          </p:nvGrpSpPr>
          <p:grpSpPr>
            <a:xfrm>
              <a:off x="6374325" y="2030500"/>
              <a:ext cx="227100" cy="1154701"/>
              <a:chOff x="418775" y="1955343"/>
              <a:chExt cx="227100" cy="1116300"/>
            </a:xfrm>
          </p:grpSpPr>
          <p:cxnSp>
            <p:nvCxnSpPr>
              <p:cNvPr id="542" name="Google Shape;542;p17"/>
              <p:cNvCxnSpPr/>
              <p:nvPr/>
            </p:nvCxnSpPr>
            <p:spPr>
              <a:xfrm>
                <a:off x="420900" y="1955343"/>
                <a:ext cx="0" cy="1116300"/>
              </a:xfrm>
              <a:prstGeom prst="straightConnector1">
                <a:avLst/>
              </a:prstGeom>
              <a:noFill/>
              <a:ln w="9525" cap="flat" cmpd="sng">
                <a:solidFill>
                  <a:schemeClr val="dk2"/>
                </a:solidFill>
                <a:prstDash val="solid"/>
                <a:round/>
                <a:headEnd type="none" w="sm" len="sm"/>
                <a:tailEnd type="none" w="sm" len="sm"/>
              </a:ln>
            </p:spPr>
          </p:cxnSp>
          <p:cxnSp>
            <p:nvCxnSpPr>
              <p:cNvPr id="543" name="Google Shape;543;p17"/>
              <p:cNvCxnSpPr/>
              <p:nvPr/>
            </p:nvCxnSpPr>
            <p:spPr>
              <a:xfrm>
                <a:off x="418775" y="3067534"/>
                <a:ext cx="227100" cy="0"/>
              </a:xfrm>
              <a:prstGeom prst="straightConnector1">
                <a:avLst/>
              </a:prstGeom>
              <a:noFill/>
              <a:ln w="9525" cap="flat" cmpd="sng">
                <a:solidFill>
                  <a:schemeClr val="dk2"/>
                </a:solidFill>
                <a:prstDash val="solid"/>
                <a:round/>
                <a:headEnd type="none" w="sm" len="sm"/>
                <a:tailEnd type="oval" w="med" len="med"/>
              </a:ln>
            </p:spPr>
          </p:cxnSp>
        </p:grpSp>
      </p:grpSp>
      <p:grpSp>
        <p:nvGrpSpPr>
          <p:cNvPr id="544" name="Google Shape;544;p17"/>
          <p:cNvGrpSpPr/>
          <p:nvPr/>
        </p:nvGrpSpPr>
        <p:grpSpPr>
          <a:xfrm flipH="1">
            <a:off x="-274340" y="-2483486"/>
            <a:ext cx="7884219" cy="3433770"/>
            <a:chOff x="24125" y="294775"/>
            <a:chExt cx="7767703" cy="3383025"/>
          </a:xfrm>
        </p:grpSpPr>
        <p:sp>
          <p:nvSpPr>
            <p:cNvPr id="545" name="Google Shape;545;p17"/>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7"/>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7"/>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7"/>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7"/>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7"/>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7"/>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7"/>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7"/>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7"/>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7"/>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7"/>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7"/>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7"/>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7"/>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7"/>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7"/>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7"/>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7"/>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7"/>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7"/>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7"/>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7"/>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7"/>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7"/>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7"/>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7"/>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7"/>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7"/>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7"/>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7"/>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7"/>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7"/>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7"/>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7"/>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7"/>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7"/>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7"/>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7"/>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7"/>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7"/>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7"/>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7"/>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7"/>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7"/>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7"/>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7"/>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7"/>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7"/>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7"/>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7"/>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7"/>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7"/>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7"/>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7"/>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7"/>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7"/>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7"/>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7"/>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7"/>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7"/>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7"/>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7"/>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7"/>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7"/>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7"/>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7"/>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7"/>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7"/>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7"/>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7"/>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7"/>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7"/>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7"/>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7"/>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7"/>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7"/>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7"/>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7"/>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7"/>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7"/>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7"/>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7"/>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7"/>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7"/>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7"/>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7"/>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7"/>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7"/>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7"/>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7"/>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7"/>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7"/>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7"/>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9" name="Google Shape;639;p17"/>
          <p:cNvGrpSpPr/>
          <p:nvPr/>
        </p:nvGrpSpPr>
        <p:grpSpPr>
          <a:xfrm>
            <a:off x="8757750" y="2728975"/>
            <a:ext cx="1552150" cy="3475150"/>
            <a:chOff x="327125" y="2375600"/>
            <a:chExt cx="1552150" cy="3475150"/>
          </a:xfrm>
        </p:grpSpPr>
        <p:sp>
          <p:nvSpPr>
            <p:cNvPr id="640" name="Google Shape;640;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7"/>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7"/>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7"/>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7"/>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7"/>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7"/>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1" name="Google Shape;661;p17"/>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2" name="Google Shape;662;p17"/>
          <p:cNvSpPr txBox="1">
            <a:spLocks noGrp="1"/>
          </p:cNvSpPr>
          <p:nvPr>
            <p:ph type="subTitle" idx="1"/>
          </p:nvPr>
        </p:nvSpPr>
        <p:spPr>
          <a:xfrm>
            <a:off x="719988" y="3728592"/>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63" name="Google Shape;663;p17"/>
          <p:cNvSpPr txBox="1">
            <a:spLocks noGrp="1"/>
          </p:cNvSpPr>
          <p:nvPr>
            <p:ph type="title" idx="2"/>
          </p:nvPr>
        </p:nvSpPr>
        <p:spPr>
          <a:xfrm>
            <a:off x="720000" y="2868050"/>
            <a:ext cx="9114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64" name="Google Shape;664;p17"/>
          <p:cNvSpPr txBox="1">
            <a:spLocks noGrp="1"/>
          </p:cNvSpPr>
          <p:nvPr>
            <p:ph type="title" idx="3"/>
          </p:nvPr>
        </p:nvSpPr>
        <p:spPr>
          <a:xfrm>
            <a:off x="878350" y="1768675"/>
            <a:ext cx="584700" cy="58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665" name="Google Shape;665;p17"/>
          <p:cNvSpPr txBox="1">
            <a:spLocks noGrp="1"/>
          </p:cNvSpPr>
          <p:nvPr>
            <p:ph type="subTitle" idx="4"/>
          </p:nvPr>
        </p:nvSpPr>
        <p:spPr>
          <a:xfrm>
            <a:off x="3666713"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66" name="Google Shape;666;p17"/>
          <p:cNvSpPr txBox="1">
            <a:spLocks noGrp="1"/>
          </p:cNvSpPr>
          <p:nvPr>
            <p:ph type="title" idx="5"/>
          </p:nvPr>
        </p:nvSpPr>
        <p:spPr>
          <a:xfrm>
            <a:off x="3666725" y="2868050"/>
            <a:ext cx="9114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67" name="Google Shape;667;p17"/>
          <p:cNvSpPr txBox="1">
            <a:spLocks noGrp="1"/>
          </p:cNvSpPr>
          <p:nvPr>
            <p:ph type="title" idx="6"/>
          </p:nvPr>
        </p:nvSpPr>
        <p:spPr>
          <a:xfrm>
            <a:off x="3828350" y="1768675"/>
            <a:ext cx="584700" cy="58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668" name="Google Shape;668;p17"/>
          <p:cNvSpPr txBox="1">
            <a:spLocks noGrp="1"/>
          </p:cNvSpPr>
          <p:nvPr>
            <p:ph type="subTitle" idx="7"/>
          </p:nvPr>
        </p:nvSpPr>
        <p:spPr>
          <a:xfrm>
            <a:off x="6672288" y="3728575"/>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69" name="Google Shape;669;p17"/>
          <p:cNvSpPr txBox="1">
            <a:spLocks noGrp="1"/>
          </p:cNvSpPr>
          <p:nvPr>
            <p:ph type="title" idx="8"/>
          </p:nvPr>
        </p:nvSpPr>
        <p:spPr>
          <a:xfrm>
            <a:off x="6672300" y="2868050"/>
            <a:ext cx="9114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0" name="Google Shape;670;p17"/>
          <p:cNvSpPr txBox="1">
            <a:spLocks noGrp="1"/>
          </p:cNvSpPr>
          <p:nvPr>
            <p:ph type="title" idx="9"/>
          </p:nvPr>
        </p:nvSpPr>
        <p:spPr>
          <a:xfrm>
            <a:off x="6832500" y="1768675"/>
            <a:ext cx="584700" cy="5817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671" name="Google Shape;671;p17"/>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7"/>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7"/>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7"/>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7"/>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7"/>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7"/>
        <p:cNvGrpSpPr/>
        <p:nvPr/>
      </p:nvGrpSpPr>
      <p:grpSpPr>
        <a:xfrm>
          <a:off x="0" y="0"/>
          <a:ext cx="0" cy="0"/>
          <a:chOff x="0" y="0"/>
          <a:chExt cx="0" cy="0"/>
        </a:xfrm>
      </p:grpSpPr>
      <p:grpSp>
        <p:nvGrpSpPr>
          <p:cNvPr id="678" name="Google Shape;678;p18"/>
          <p:cNvGrpSpPr/>
          <p:nvPr/>
        </p:nvGrpSpPr>
        <p:grpSpPr>
          <a:xfrm rot="5400000">
            <a:off x="4458750" y="327550"/>
            <a:ext cx="40525" cy="1103625"/>
            <a:chOff x="4289175" y="3929550"/>
            <a:chExt cx="40525" cy="1103625"/>
          </a:xfrm>
        </p:grpSpPr>
        <p:sp>
          <p:nvSpPr>
            <p:cNvPr id="679" name="Google Shape;679;p18"/>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8"/>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1" name="Google Shape;681;p18"/>
          <p:cNvSpPr txBox="1">
            <a:spLocks noGrp="1"/>
          </p:cNvSpPr>
          <p:nvPr>
            <p:ph type="title"/>
          </p:nvPr>
        </p:nvSpPr>
        <p:spPr>
          <a:xfrm>
            <a:off x="4914300" y="1600200"/>
            <a:ext cx="3509700" cy="5871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82" name="Google Shape;682;p18"/>
          <p:cNvSpPr txBox="1">
            <a:spLocks noGrp="1"/>
          </p:cNvSpPr>
          <p:nvPr>
            <p:ph type="subTitle" idx="1"/>
          </p:nvPr>
        </p:nvSpPr>
        <p:spPr>
          <a:xfrm>
            <a:off x="4914175" y="2571750"/>
            <a:ext cx="3509700" cy="14934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683" name="Google Shape;683;p18"/>
          <p:cNvGrpSpPr/>
          <p:nvPr/>
        </p:nvGrpSpPr>
        <p:grpSpPr>
          <a:xfrm>
            <a:off x="1032650" y="1735501"/>
            <a:ext cx="2458221" cy="2138575"/>
            <a:chOff x="1032650" y="1735501"/>
            <a:chExt cx="2458221" cy="2138575"/>
          </a:xfrm>
        </p:grpSpPr>
        <p:sp>
          <p:nvSpPr>
            <p:cNvPr id="684" name="Google Shape;684;p18"/>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8"/>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8"/>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8"/>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8"/>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9" name="Google Shape;689;p18"/>
          <p:cNvGrpSpPr/>
          <p:nvPr/>
        </p:nvGrpSpPr>
        <p:grpSpPr>
          <a:xfrm>
            <a:off x="-1358124" y="2786225"/>
            <a:ext cx="2627875" cy="269025"/>
            <a:chOff x="-1358124" y="2589925"/>
            <a:chExt cx="2627875" cy="269025"/>
          </a:xfrm>
        </p:grpSpPr>
        <p:sp>
          <p:nvSpPr>
            <p:cNvPr id="690" name="Google Shape;690;p18"/>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8"/>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8"/>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8"/>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4" name="Google Shape;694;p18"/>
          <p:cNvGrpSpPr/>
          <p:nvPr/>
        </p:nvGrpSpPr>
        <p:grpSpPr>
          <a:xfrm>
            <a:off x="913632" y="-758409"/>
            <a:ext cx="10779673" cy="2852928"/>
            <a:chOff x="913631" y="-758409"/>
            <a:chExt cx="10779673" cy="2852928"/>
          </a:xfrm>
        </p:grpSpPr>
        <p:sp>
          <p:nvSpPr>
            <p:cNvPr id="695" name="Google Shape;695;p18"/>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8"/>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8"/>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8"/>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8"/>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8"/>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8"/>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8"/>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8"/>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8"/>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8"/>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8"/>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8"/>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8"/>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8"/>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8"/>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8"/>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8"/>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8"/>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8"/>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8"/>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8"/>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8"/>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8"/>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8"/>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8"/>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8"/>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8"/>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8"/>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8"/>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8"/>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8"/>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8"/>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8"/>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8"/>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8"/>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8"/>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8"/>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8"/>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8"/>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8"/>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8"/>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8"/>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8"/>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8"/>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40" name="Google Shape;740;p18"/>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sm" len="sm"/>
            </a:ln>
          </p:spPr>
        </p:cxnSp>
        <p:sp>
          <p:nvSpPr>
            <p:cNvPr id="741" name="Google Shape;741;p18"/>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8"/>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3" name="Google Shape;743;p18"/>
            <p:cNvGrpSpPr/>
            <p:nvPr/>
          </p:nvGrpSpPr>
          <p:grpSpPr>
            <a:xfrm rot="-5400000" flipH="1">
              <a:off x="266770" y="647027"/>
              <a:ext cx="2094354" cy="800631"/>
              <a:chOff x="5593937" y="1366150"/>
              <a:chExt cx="1612903" cy="622575"/>
            </a:xfrm>
          </p:grpSpPr>
          <p:sp>
            <p:nvSpPr>
              <p:cNvPr id="744" name="Google Shape;744;p18"/>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8"/>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46" name="Google Shape;746;p18"/>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7" name="Google Shape;747;p18"/>
          <p:cNvGrpSpPr/>
          <p:nvPr/>
        </p:nvGrpSpPr>
        <p:grpSpPr>
          <a:xfrm>
            <a:off x="3690957" y="4568872"/>
            <a:ext cx="881035" cy="290677"/>
            <a:chOff x="3690957" y="4568872"/>
            <a:chExt cx="881035" cy="290677"/>
          </a:xfrm>
        </p:grpSpPr>
        <p:sp>
          <p:nvSpPr>
            <p:cNvPr id="748" name="Google Shape;748;p18"/>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8"/>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8"/>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8"/>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8"/>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8"/>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54"/>
        <p:cNvGrpSpPr/>
        <p:nvPr/>
      </p:nvGrpSpPr>
      <p:grpSpPr>
        <a:xfrm>
          <a:off x="0" y="0"/>
          <a:ext cx="0" cy="0"/>
          <a:chOff x="0" y="0"/>
          <a:chExt cx="0" cy="0"/>
        </a:xfrm>
      </p:grpSpPr>
      <p:grpSp>
        <p:nvGrpSpPr>
          <p:cNvPr id="755" name="Google Shape;755;p19"/>
          <p:cNvGrpSpPr/>
          <p:nvPr/>
        </p:nvGrpSpPr>
        <p:grpSpPr>
          <a:xfrm>
            <a:off x="2019110" y="-2483486"/>
            <a:ext cx="7884219" cy="3433770"/>
            <a:chOff x="24125" y="294775"/>
            <a:chExt cx="7767703" cy="3383025"/>
          </a:xfrm>
        </p:grpSpPr>
        <p:sp>
          <p:nvSpPr>
            <p:cNvPr id="756" name="Google Shape;756;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0" name="Google Shape;850;p19"/>
          <p:cNvGrpSpPr/>
          <p:nvPr/>
        </p:nvGrpSpPr>
        <p:grpSpPr>
          <a:xfrm rot="5400000">
            <a:off x="674625" y="3321200"/>
            <a:ext cx="979800" cy="3475150"/>
            <a:chOff x="327125" y="2375600"/>
            <a:chExt cx="979800" cy="3475150"/>
          </a:xfrm>
        </p:grpSpPr>
        <p:sp>
          <p:nvSpPr>
            <p:cNvPr id="851" name="Google Shape;851;p1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6" name="Google Shape;866;p19"/>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67" name="Google Shape;867;p19"/>
          <p:cNvSpPr txBox="1">
            <a:spLocks noGrp="1"/>
          </p:cNvSpPr>
          <p:nvPr>
            <p:ph type="subTitle" idx="1"/>
          </p:nvPr>
        </p:nvSpPr>
        <p:spPr>
          <a:xfrm>
            <a:off x="719994" y="2088317"/>
            <a:ext cx="1751700" cy="6453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868" name="Google Shape;868;p19"/>
          <p:cNvSpPr txBox="1">
            <a:spLocks noGrp="1"/>
          </p:cNvSpPr>
          <p:nvPr>
            <p:ph type="title" idx="2"/>
          </p:nvPr>
        </p:nvSpPr>
        <p:spPr>
          <a:xfrm>
            <a:off x="720000" y="1607275"/>
            <a:ext cx="1751700" cy="3168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869" name="Google Shape;869;p19"/>
          <p:cNvSpPr txBox="1">
            <a:spLocks noGrp="1"/>
          </p:cNvSpPr>
          <p:nvPr>
            <p:ph type="subTitle" idx="3"/>
          </p:nvPr>
        </p:nvSpPr>
        <p:spPr>
          <a:xfrm>
            <a:off x="719994" y="3626192"/>
            <a:ext cx="1751700" cy="6453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870" name="Google Shape;870;p19"/>
          <p:cNvSpPr txBox="1">
            <a:spLocks noGrp="1"/>
          </p:cNvSpPr>
          <p:nvPr>
            <p:ph type="title" idx="4"/>
          </p:nvPr>
        </p:nvSpPr>
        <p:spPr>
          <a:xfrm>
            <a:off x="720000" y="3145150"/>
            <a:ext cx="1751700" cy="3168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871" name="Google Shape;871;p19"/>
          <p:cNvSpPr txBox="1">
            <a:spLocks noGrp="1"/>
          </p:cNvSpPr>
          <p:nvPr>
            <p:ph type="subTitle" idx="5"/>
          </p:nvPr>
        </p:nvSpPr>
        <p:spPr>
          <a:xfrm>
            <a:off x="6672294" y="2088317"/>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872" name="Google Shape;872;p19"/>
          <p:cNvSpPr txBox="1">
            <a:spLocks noGrp="1"/>
          </p:cNvSpPr>
          <p:nvPr>
            <p:ph type="title" idx="6"/>
          </p:nvPr>
        </p:nvSpPr>
        <p:spPr>
          <a:xfrm>
            <a:off x="6672300" y="1607275"/>
            <a:ext cx="1751700" cy="316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873" name="Google Shape;873;p19"/>
          <p:cNvSpPr txBox="1">
            <a:spLocks noGrp="1"/>
          </p:cNvSpPr>
          <p:nvPr>
            <p:ph type="subTitle" idx="7"/>
          </p:nvPr>
        </p:nvSpPr>
        <p:spPr>
          <a:xfrm>
            <a:off x="6672294" y="3626192"/>
            <a:ext cx="1751700" cy="645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874" name="Google Shape;874;p19"/>
          <p:cNvSpPr txBox="1">
            <a:spLocks noGrp="1"/>
          </p:cNvSpPr>
          <p:nvPr>
            <p:ph type="title" idx="8"/>
          </p:nvPr>
        </p:nvSpPr>
        <p:spPr>
          <a:xfrm>
            <a:off x="6672300" y="3145150"/>
            <a:ext cx="1751700" cy="316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5"/>
        <p:cNvGrpSpPr/>
        <p:nvPr/>
      </p:nvGrpSpPr>
      <p:grpSpPr>
        <a:xfrm>
          <a:off x="0" y="0"/>
          <a:ext cx="0" cy="0"/>
          <a:chOff x="0" y="0"/>
          <a:chExt cx="0" cy="0"/>
        </a:xfrm>
      </p:grpSpPr>
      <p:grpSp>
        <p:nvGrpSpPr>
          <p:cNvPr id="876" name="Google Shape;876;p20"/>
          <p:cNvGrpSpPr/>
          <p:nvPr/>
        </p:nvGrpSpPr>
        <p:grpSpPr>
          <a:xfrm>
            <a:off x="-3091593" y="-2017662"/>
            <a:ext cx="7908518" cy="3095521"/>
            <a:chOff x="-3091593" y="-1484262"/>
            <a:chExt cx="7908518" cy="3095521"/>
          </a:xfrm>
        </p:grpSpPr>
        <p:grpSp>
          <p:nvGrpSpPr>
            <p:cNvPr id="877" name="Google Shape;877;p20"/>
            <p:cNvGrpSpPr/>
            <p:nvPr/>
          </p:nvGrpSpPr>
          <p:grpSpPr>
            <a:xfrm>
              <a:off x="-3091593" y="-1484262"/>
              <a:ext cx="7884347" cy="3095521"/>
              <a:chOff x="-3091593" y="-1484262"/>
              <a:chExt cx="7884347" cy="3095521"/>
            </a:xfrm>
          </p:grpSpPr>
          <p:sp>
            <p:nvSpPr>
              <p:cNvPr id="878" name="Google Shape;878;p20"/>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0"/>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0"/>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0"/>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0"/>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0"/>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0"/>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20"/>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20"/>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20"/>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20"/>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0"/>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0"/>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0"/>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0"/>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0"/>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0"/>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0"/>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0"/>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0"/>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0"/>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0"/>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0"/>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0"/>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20"/>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20"/>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0"/>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5" name="Google Shape;905;p20"/>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6" name="Google Shape;906;p20"/>
          <p:cNvGrpSpPr/>
          <p:nvPr/>
        </p:nvGrpSpPr>
        <p:grpSpPr>
          <a:xfrm>
            <a:off x="296418" y="4572778"/>
            <a:ext cx="2668622" cy="250644"/>
            <a:chOff x="5926468" y="4708190"/>
            <a:chExt cx="2668622" cy="250644"/>
          </a:xfrm>
        </p:grpSpPr>
        <p:sp>
          <p:nvSpPr>
            <p:cNvPr id="907" name="Google Shape;907;p20"/>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20"/>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20"/>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0"/>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0"/>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0"/>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20"/>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20"/>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20"/>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20"/>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20"/>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20"/>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20"/>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20"/>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20"/>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20"/>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20"/>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4" name="Google Shape;924;p20"/>
          <p:cNvSpPr txBox="1">
            <a:spLocks noGrp="1"/>
          </p:cNvSpPr>
          <p:nvPr>
            <p:ph type="title"/>
          </p:nvPr>
        </p:nvSpPr>
        <p:spPr>
          <a:xfrm>
            <a:off x="720000" y="1581275"/>
            <a:ext cx="3509700" cy="633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5" name="Google Shape;925;p20"/>
          <p:cNvSpPr txBox="1">
            <a:spLocks noGrp="1"/>
          </p:cNvSpPr>
          <p:nvPr>
            <p:ph type="subTitle" idx="1"/>
          </p:nvPr>
        </p:nvSpPr>
        <p:spPr>
          <a:xfrm>
            <a:off x="720000" y="2616563"/>
            <a:ext cx="3509700" cy="1389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26" name="Google Shape;926;p20"/>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927"/>
        <p:cNvGrpSpPr/>
        <p:nvPr/>
      </p:nvGrpSpPr>
      <p:grpSpPr>
        <a:xfrm>
          <a:off x="0" y="0"/>
          <a:ext cx="0" cy="0"/>
          <a:chOff x="0" y="0"/>
          <a:chExt cx="0" cy="0"/>
        </a:xfrm>
      </p:grpSpPr>
      <p:sp>
        <p:nvSpPr>
          <p:cNvPr id="928" name="Google Shape;928;p21"/>
          <p:cNvSpPr txBox="1">
            <a:spLocks noGrp="1"/>
          </p:cNvSpPr>
          <p:nvPr>
            <p:ph type="subTitle" idx="1"/>
          </p:nvPr>
        </p:nvSpPr>
        <p:spPr>
          <a:xfrm>
            <a:off x="2400600" y="2067413"/>
            <a:ext cx="4342800" cy="1135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sz="20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29" name="Google Shape;929;p21"/>
          <p:cNvSpPr txBox="1">
            <a:spLocks noGrp="1"/>
          </p:cNvSpPr>
          <p:nvPr>
            <p:ph type="title"/>
          </p:nvPr>
        </p:nvSpPr>
        <p:spPr>
          <a:xfrm>
            <a:off x="2400450" y="3332738"/>
            <a:ext cx="4342800" cy="3168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grpSp>
        <p:nvGrpSpPr>
          <p:cNvPr id="930" name="Google Shape;930;p21"/>
          <p:cNvGrpSpPr/>
          <p:nvPr/>
        </p:nvGrpSpPr>
        <p:grpSpPr>
          <a:xfrm>
            <a:off x="730516" y="4568877"/>
            <a:ext cx="1032712" cy="157579"/>
            <a:chOff x="1675453" y="-1233273"/>
            <a:chExt cx="1032712" cy="157579"/>
          </a:xfrm>
        </p:grpSpPr>
        <p:sp>
          <p:nvSpPr>
            <p:cNvPr id="931" name="Google Shape;931;p21"/>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21"/>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21"/>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21"/>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21"/>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21"/>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21"/>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21"/>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21"/>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21"/>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1"/>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2" name="Google Shape;942;p21"/>
          <p:cNvGrpSpPr/>
          <p:nvPr/>
        </p:nvGrpSpPr>
        <p:grpSpPr>
          <a:xfrm>
            <a:off x="8757750" y="2728975"/>
            <a:ext cx="1552150" cy="3475150"/>
            <a:chOff x="327125" y="2375600"/>
            <a:chExt cx="1552150" cy="3475150"/>
          </a:xfrm>
        </p:grpSpPr>
        <p:sp>
          <p:nvSpPr>
            <p:cNvPr id="943" name="Google Shape;943;p21"/>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2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21"/>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2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2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2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1"/>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1"/>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2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2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21"/>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21"/>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21"/>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21"/>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21"/>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21"/>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21"/>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21"/>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4" name="Google Shape;964;p21"/>
          <p:cNvGrpSpPr/>
          <p:nvPr/>
        </p:nvGrpSpPr>
        <p:grpSpPr>
          <a:xfrm>
            <a:off x="-274468" y="-1001015"/>
            <a:ext cx="10129997" cy="2559475"/>
            <a:chOff x="-274468" y="-1001015"/>
            <a:chExt cx="10129997" cy="2559475"/>
          </a:xfrm>
        </p:grpSpPr>
        <p:grpSp>
          <p:nvGrpSpPr>
            <p:cNvPr id="965" name="Google Shape;965;p21"/>
            <p:cNvGrpSpPr/>
            <p:nvPr/>
          </p:nvGrpSpPr>
          <p:grpSpPr>
            <a:xfrm>
              <a:off x="-274468" y="-1001015"/>
              <a:ext cx="7806725" cy="2559475"/>
              <a:chOff x="-274468" y="-1001015"/>
              <a:chExt cx="7806725" cy="2559475"/>
            </a:xfrm>
          </p:grpSpPr>
          <p:sp>
            <p:nvSpPr>
              <p:cNvPr id="966" name="Google Shape;966;p21"/>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21"/>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21"/>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21"/>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21"/>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21"/>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21"/>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21"/>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21"/>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21"/>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21"/>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21"/>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21"/>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21"/>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21"/>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21"/>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21"/>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21"/>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21"/>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21"/>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21"/>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21"/>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21"/>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21"/>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1"/>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1"/>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1"/>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21"/>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21"/>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1"/>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1"/>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1"/>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21"/>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1"/>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1"/>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1"/>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21"/>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21"/>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21"/>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21"/>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21"/>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21"/>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21"/>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21"/>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21"/>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21"/>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21"/>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1"/>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4" name="Google Shape;1014;p21"/>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015"/>
        <p:cNvGrpSpPr/>
        <p:nvPr/>
      </p:nvGrpSpPr>
      <p:grpSpPr>
        <a:xfrm>
          <a:off x="0" y="0"/>
          <a:ext cx="0" cy="0"/>
          <a:chOff x="0" y="0"/>
          <a:chExt cx="0" cy="0"/>
        </a:xfrm>
      </p:grpSpPr>
      <p:grpSp>
        <p:nvGrpSpPr>
          <p:cNvPr id="1016" name="Google Shape;1016;p22"/>
          <p:cNvGrpSpPr/>
          <p:nvPr/>
        </p:nvGrpSpPr>
        <p:grpSpPr>
          <a:xfrm>
            <a:off x="-566246" y="-536790"/>
            <a:ext cx="8377976" cy="1614717"/>
            <a:chOff x="-566246" y="-831315"/>
            <a:chExt cx="8377976" cy="1614717"/>
          </a:xfrm>
        </p:grpSpPr>
        <p:sp>
          <p:nvSpPr>
            <p:cNvPr id="1017" name="Google Shape;1017;p22"/>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2"/>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2"/>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2"/>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2"/>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2"/>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2"/>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2"/>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2"/>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2"/>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2"/>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2"/>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2"/>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2"/>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2"/>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2"/>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2"/>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2"/>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2"/>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2"/>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2"/>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2"/>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22"/>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22"/>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2"/>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22"/>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22"/>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22"/>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2"/>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6" name="Google Shape;1046;p22"/>
          <p:cNvGrpSpPr/>
          <p:nvPr/>
        </p:nvGrpSpPr>
        <p:grpSpPr>
          <a:xfrm rot="5400000">
            <a:off x="617425" y="3321200"/>
            <a:ext cx="979800" cy="3475150"/>
            <a:chOff x="327125" y="2375600"/>
            <a:chExt cx="979800" cy="3475150"/>
          </a:xfrm>
        </p:grpSpPr>
        <p:sp>
          <p:nvSpPr>
            <p:cNvPr id="1047" name="Google Shape;1047;p22"/>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2"/>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2"/>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2"/>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2"/>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22"/>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22"/>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2"/>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2"/>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22"/>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22"/>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22"/>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22"/>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22"/>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22"/>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2" name="Google Shape;1062;p22"/>
          <p:cNvSpPr txBox="1">
            <a:spLocks noGrp="1"/>
          </p:cNvSpPr>
          <p:nvPr>
            <p:ph type="title"/>
          </p:nvPr>
        </p:nvSpPr>
        <p:spPr>
          <a:xfrm>
            <a:off x="720125" y="1639950"/>
            <a:ext cx="3250500" cy="5088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63" name="Google Shape;1063;p22"/>
          <p:cNvSpPr txBox="1">
            <a:spLocks noGrp="1"/>
          </p:cNvSpPr>
          <p:nvPr>
            <p:ph type="subTitle" idx="1"/>
          </p:nvPr>
        </p:nvSpPr>
        <p:spPr>
          <a:xfrm>
            <a:off x="886200" y="2735875"/>
            <a:ext cx="3084300" cy="1417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064"/>
        <p:cNvGrpSpPr/>
        <p:nvPr/>
      </p:nvGrpSpPr>
      <p:grpSpPr>
        <a:xfrm>
          <a:off x="0" y="0"/>
          <a:ext cx="0" cy="0"/>
          <a:chOff x="0" y="0"/>
          <a:chExt cx="0" cy="0"/>
        </a:xfrm>
      </p:grpSpPr>
      <p:grpSp>
        <p:nvGrpSpPr>
          <p:cNvPr id="1065" name="Google Shape;1065;p23"/>
          <p:cNvGrpSpPr/>
          <p:nvPr/>
        </p:nvGrpSpPr>
        <p:grpSpPr>
          <a:xfrm flipH="1">
            <a:off x="1364650" y="-536790"/>
            <a:ext cx="8377976" cy="1614717"/>
            <a:chOff x="-566246" y="-831315"/>
            <a:chExt cx="8377976" cy="1614717"/>
          </a:xfrm>
        </p:grpSpPr>
        <p:sp>
          <p:nvSpPr>
            <p:cNvPr id="1066" name="Google Shape;1066;p23"/>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23"/>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23"/>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3"/>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23"/>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23"/>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23"/>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23"/>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3"/>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3"/>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3"/>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23"/>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23"/>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3"/>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3"/>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3"/>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3"/>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3"/>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23"/>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23"/>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3"/>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3"/>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3"/>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23"/>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3"/>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3"/>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3"/>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3"/>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3"/>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5" name="Google Shape;1095;p23"/>
          <p:cNvGrpSpPr/>
          <p:nvPr/>
        </p:nvGrpSpPr>
        <p:grpSpPr>
          <a:xfrm rot="-5400000" flipH="1">
            <a:off x="7579155" y="3321200"/>
            <a:ext cx="979800" cy="3475150"/>
            <a:chOff x="327125" y="2375600"/>
            <a:chExt cx="979800" cy="3475150"/>
          </a:xfrm>
        </p:grpSpPr>
        <p:sp>
          <p:nvSpPr>
            <p:cNvPr id="1096" name="Google Shape;1096;p2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1" name="Google Shape;1111;p23"/>
          <p:cNvSpPr txBox="1">
            <a:spLocks noGrp="1"/>
          </p:cNvSpPr>
          <p:nvPr>
            <p:ph type="title"/>
          </p:nvPr>
        </p:nvSpPr>
        <p:spPr>
          <a:xfrm>
            <a:off x="5173500" y="1639950"/>
            <a:ext cx="3250500" cy="508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12" name="Google Shape;1112;p23"/>
          <p:cNvSpPr txBox="1">
            <a:spLocks noGrp="1"/>
          </p:cNvSpPr>
          <p:nvPr>
            <p:ph type="subTitle" idx="1"/>
          </p:nvPr>
        </p:nvSpPr>
        <p:spPr>
          <a:xfrm>
            <a:off x="5173375" y="2571750"/>
            <a:ext cx="3250500" cy="1503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113"/>
        <p:cNvGrpSpPr/>
        <p:nvPr/>
      </p:nvGrpSpPr>
      <p:grpSpPr>
        <a:xfrm>
          <a:off x="0" y="0"/>
          <a:ext cx="0" cy="0"/>
          <a:chOff x="0" y="0"/>
          <a:chExt cx="0" cy="0"/>
        </a:xfrm>
      </p:grpSpPr>
      <p:grpSp>
        <p:nvGrpSpPr>
          <p:cNvPr id="1114" name="Google Shape;1114;p24"/>
          <p:cNvGrpSpPr/>
          <p:nvPr/>
        </p:nvGrpSpPr>
        <p:grpSpPr>
          <a:xfrm flipH="1">
            <a:off x="-370165" y="-2483486"/>
            <a:ext cx="7884219" cy="3433770"/>
            <a:chOff x="24125" y="294775"/>
            <a:chExt cx="7767703" cy="3383025"/>
          </a:xfrm>
        </p:grpSpPr>
        <p:sp>
          <p:nvSpPr>
            <p:cNvPr id="1115" name="Google Shape;1115;p2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2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2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2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2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2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2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9" name="Google Shape;1209;p24"/>
          <p:cNvGrpSpPr/>
          <p:nvPr/>
        </p:nvGrpSpPr>
        <p:grpSpPr>
          <a:xfrm>
            <a:off x="7222182" y="4568872"/>
            <a:ext cx="881035" cy="290677"/>
            <a:chOff x="7222182" y="4568872"/>
            <a:chExt cx="881035" cy="290677"/>
          </a:xfrm>
        </p:grpSpPr>
        <p:sp>
          <p:nvSpPr>
            <p:cNvPr id="1210" name="Google Shape;1210;p24"/>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4"/>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4"/>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4"/>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4"/>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4"/>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6" name="Google Shape;1216;p24"/>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7" name="Google Shape;1217;p24"/>
          <p:cNvSpPr txBox="1">
            <a:spLocks noGrp="1"/>
          </p:cNvSpPr>
          <p:nvPr>
            <p:ph type="subTitle" idx="1"/>
          </p:nvPr>
        </p:nvSpPr>
        <p:spPr>
          <a:xfrm>
            <a:off x="72000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18" name="Google Shape;1218;p24"/>
          <p:cNvSpPr txBox="1">
            <a:spLocks noGrp="1"/>
          </p:cNvSpPr>
          <p:nvPr>
            <p:ph type="title" idx="2"/>
          </p:nvPr>
        </p:nvSpPr>
        <p:spPr>
          <a:xfrm>
            <a:off x="72000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19" name="Google Shape;1219;p24"/>
          <p:cNvSpPr txBox="1">
            <a:spLocks noGrp="1"/>
          </p:cNvSpPr>
          <p:nvPr>
            <p:ph type="subTitle" idx="3"/>
          </p:nvPr>
        </p:nvSpPr>
        <p:spPr>
          <a:xfrm>
            <a:off x="72000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20" name="Google Shape;1220;p24"/>
          <p:cNvSpPr txBox="1">
            <a:spLocks noGrp="1"/>
          </p:cNvSpPr>
          <p:nvPr>
            <p:ph type="title" idx="4"/>
          </p:nvPr>
        </p:nvSpPr>
        <p:spPr>
          <a:xfrm>
            <a:off x="72000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21" name="Google Shape;1221;p24"/>
          <p:cNvSpPr txBox="1">
            <a:spLocks noGrp="1"/>
          </p:cNvSpPr>
          <p:nvPr>
            <p:ph type="subTitle" idx="5"/>
          </p:nvPr>
        </p:nvSpPr>
        <p:spPr>
          <a:xfrm>
            <a:off x="348885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22" name="Google Shape;1222;p24"/>
          <p:cNvSpPr txBox="1">
            <a:spLocks noGrp="1"/>
          </p:cNvSpPr>
          <p:nvPr>
            <p:ph type="title" idx="6"/>
          </p:nvPr>
        </p:nvSpPr>
        <p:spPr>
          <a:xfrm>
            <a:off x="348885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23" name="Google Shape;1223;p24"/>
          <p:cNvSpPr txBox="1">
            <a:spLocks noGrp="1"/>
          </p:cNvSpPr>
          <p:nvPr>
            <p:ph type="subTitle" idx="7"/>
          </p:nvPr>
        </p:nvSpPr>
        <p:spPr>
          <a:xfrm>
            <a:off x="348885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24" name="Google Shape;1224;p24"/>
          <p:cNvSpPr txBox="1">
            <a:spLocks noGrp="1"/>
          </p:cNvSpPr>
          <p:nvPr>
            <p:ph type="title" idx="8"/>
          </p:nvPr>
        </p:nvSpPr>
        <p:spPr>
          <a:xfrm>
            <a:off x="348885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25" name="Google Shape;1225;p24"/>
          <p:cNvSpPr txBox="1">
            <a:spLocks noGrp="1"/>
          </p:cNvSpPr>
          <p:nvPr>
            <p:ph type="subTitle" idx="9"/>
          </p:nvPr>
        </p:nvSpPr>
        <p:spPr>
          <a:xfrm>
            <a:off x="6257701" y="214241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26" name="Google Shape;1226;p24"/>
          <p:cNvSpPr txBox="1">
            <a:spLocks noGrp="1"/>
          </p:cNvSpPr>
          <p:nvPr>
            <p:ph type="title" idx="13"/>
          </p:nvPr>
        </p:nvSpPr>
        <p:spPr>
          <a:xfrm>
            <a:off x="6257709" y="174827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27" name="Google Shape;1227;p24"/>
          <p:cNvSpPr txBox="1">
            <a:spLocks noGrp="1"/>
          </p:cNvSpPr>
          <p:nvPr>
            <p:ph type="subTitle" idx="14"/>
          </p:nvPr>
        </p:nvSpPr>
        <p:spPr>
          <a:xfrm>
            <a:off x="6257701" y="3680298"/>
            <a:ext cx="2166300" cy="6453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228" name="Google Shape;1228;p24"/>
          <p:cNvSpPr txBox="1">
            <a:spLocks noGrp="1"/>
          </p:cNvSpPr>
          <p:nvPr>
            <p:ph type="title" idx="15"/>
          </p:nvPr>
        </p:nvSpPr>
        <p:spPr>
          <a:xfrm>
            <a:off x="6257709" y="3286155"/>
            <a:ext cx="2166300" cy="316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9"/>
        <p:cNvGrpSpPr/>
        <p:nvPr/>
      </p:nvGrpSpPr>
      <p:grpSpPr>
        <a:xfrm>
          <a:off x="0" y="0"/>
          <a:ext cx="0" cy="0"/>
          <a:chOff x="0" y="0"/>
          <a:chExt cx="0" cy="0"/>
        </a:xfrm>
      </p:grpSpPr>
      <p:grpSp>
        <p:nvGrpSpPr>
          <p:cNvPr id="1230" name="Google Shape;1230;p25"/>
          <p:cNvGrpSpPr/>
          <p:nvPr/>
        </p:nvGrpSpPr>
        <p:grpSpPr>
          <a:xfrm flipH="1">
            <a:off x="-271725" y="-1955550"/>
            <a:ext cx="7767703" cy="3383025"/>
            <a:chOff x="24125" y="294775"/>
            <a:chExt cx="7767703" cy="3383025"/>
          </a:xfrm>
        </p:grpSpPr>
        <p:sp>
          <p:nvSpPr>
            <p:cNvPr id="1231" name="Google Shape;1231;p2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2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2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2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2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2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2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2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2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2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5" name="Google Shape;1325;p25"/>
          <p:cNvGrpSpPr/>
          <p:nvPr/>
        </p:nvGrpSpPr>
        <p:grpSpPr>
          <a:xfrm>
            <a:off x="-64791" y="3334954"/>
            <a:ext cx="2438787" cy="1857516"/>
            <a:chOff x="-64791" y="3334954"/>
            <a:chExt cx="2438787" cy="1857516"/>
          </a:xfrm>
        </p:grpSpPr>
        <p:sp>
          <p:nvSpPr>
            <p:cNvPr id="1326" name="Google Shape;1326;p25"/>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5"/>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5"/>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5"/>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5"/>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5"/>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5"/>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5"/>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5"/>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5"/>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5"/>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5"/>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5"/>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5"/>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5"/>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5"/>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5"/>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5"/>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5"/>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5"/>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5"/>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47" name="Google Shape;1347;p25"/>
            <p:cNvCxnSpPr/>
            <p:nvPr/>
          </p:nvCxnSpPr>
          <p:spPr>
            <a:xfrm rot="10800000">
              <a:off x="432450" y="3536025"/>
              <a:ext cx="0" cy="764700"/>
            </a:xfrm>
            <a:prstGeom prst="straightConnector1">
              <a:avLst/>
            </a:prstGeom>
            <a:noFill/>
            <a:ln w="19050" cap="flat" cmpd="sng">
              <a:solidFill>
                <a:schemeClr val="accent2"/>
              </a:solidFill>
              <a:prstDash val="solid"/>
              <a:round/>
              <a:headEnd type="none" w="sm" len="sm"/>
              <a:tailEnd type="none" w="sm" len="sm"/>
            </a:ln>
          </p:spPr>
        </p:cxnSp>
        <p:sp>
          <p:nvSpPr>
            <p:cNvPr id="1348" name="Google Shape;1348;p25"/>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5"/>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5"/>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5"/>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5"/>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5"/>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5"/>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5"/>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5"/>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5"/>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8" name="Google Shape;1358;p25"/>
            <p:cNvCxnSpPr/>
            <p:nvPr/>
          </p:nvCxnSpPr>
          <p:spPr>
            <a:xfrm>
              <a:off x="809451" y="4631704"/>
              <a:ext cx="1366200" cy="0"/>
            </a:xfrm>
            <a:prstGeom prst="straightConnector1">
              <a:avLst/>
            </a:prstGeom>
            <a:noFill/>
            <a:ln w="19050" cap="flat" cmpd="sng">
              <a:solidFill>
                <a:schemeClr val="accent2"/>
              </a:solidFill>
              <a:prstDash val="solid"/>
              <a:round/>
              <a:headEnd type="none" w="sm" len="sm"/>
              <a:tailEnd type="none" w="sm" len="sm"/>
            </a:ln>
          </p:spPr>
        </p:cxnSp>
      </p:grpSp>
      <p:grpSp>
        <p:nvGrpSpPr>
          <p:cNvPr id="1359" name="Google Shape;1359;p25"/>
          <p:cNvGrpSpPr/>
          <p:nvPr/>
        </p:nvGrpSpPr>
        <p:grpSpPr>
          <a:xfrm>
            <a:off x="5266248" y="4568869"/>
            <a:ext cx="3157758" cy="296582"/>
            <a:chOff x="5266248" y="4230494"/>
            <a:chExt cx="3157758" cy="296582"/>
          </a:xfrm>
        </p:grpSpPr>
        <p:sp>
          <p:nvSpPr>
            <p:cNvPr id="1360" name="Google Shape;1360;p2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7" name="Google Shape;1377;p25"/>
          <p:cNvGrpSpPr/>
          <p:nvPr/>
        </p:nvGrpSpPr>
        <p:grpSpPr>
          <a:xfrm>
            <a:off x="7723214" y="1254245"/>
            <a:ext cx="1068186" cy="967252"/>
            <a:chOff x="7723214" y="1254245"/>
            <a:chExt cx="1068186" cy="967252"/>
          </a:xfrm>
        </p:grpSpPr>
        <p:grpSp>
          <p:nvGrpSpPr>
            <p:cNvPr id="1378" name="Google Shape;1378;p25"/>
            <p:cNvGrpSpPr/>
            <p:nvPr/>
          </p:nvGrpSpPr>
          <p:grpSpPr>
            <a:xfrm>
              <a:off x="7883587" y="1867634"/>
              <a:ext cx="352280" cy="353863"/>
              <a:chOff x="1448125" y="1450525"/>
              <a:chExt cx="133500" cy="134100"/>
            </a:xfrm>
          </p:grpSpPr>
          <p:sp>
            <p:nvSpPr>
              <p:cNvPr id="1379" name="Google Shape;1379;p25"/>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5"/>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1" name="Google Shape;1381;p25"/>
            <p:cNvGrpSpPr/>
            <p:nvPr/>
          </p:nvGrpSpPr>
          <p:grpSpPr>
            <a:xfrm>
              <a:off x="8239099" y="1536926"/>
              <a:ext cx="552301" cy="552301"/>
              <a:chOff x="1582850" y="1325200"/>
              <a:chExt cx="209300" cy="209300"/>
            </a:xfrm>
          </p:grpSpPr>
          <p:sp>
            <p:nvSpPr>
              <p:cNvPr id="1382" name="Google Shape;1382;p25"/>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5"/>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5"/>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5"/>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6" name="Google Shape;1386;p25"/>
            <p:cNvGrpSpPr/>
            <p:nvPr/>
          </p:nvGrpSpPr>
          <p:grpSpPr>
            <a:xfrm>
              <a:off x="7723214" y="1254245"/>
              <a:ext cx="552301" cy="552301"/>
              <a:chOff x="1387350" y="1218075"/>
              <a:chExt cx="209300" cy="209300"/>
            </a:xfrm>
          </p:grpSpPr>
          <p:sp>
            <p:nvSpPr>
              <p:cNvPr id="1387" name="Google Shape;1387;p25"/>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5"/>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5"/>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5"/>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91" name="Google Shape;1391;p25"/>
          <p:cNvSpPr txBox="1">
            <a:spLocks noGrp="1"/>
          </p:cNvSpPr>
          <p:nvPr>
            <p:ph type="title"/>
          </p:nvPr>
        </p:nvSpPr>
        <p:spPr>
          <a:xfrm>
            <a:off x="2549400" y="2221500"/>
            <a:ext cx="4045200" cy="754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92" name="Google Shape;1392;p25"/>
          <p:cNvSpPr txBox="1">
            <a:spLocks noGrp="1"/>
          </p:cNvSpPr>
          <p:nvPr>
            <p:ph type="subTitle" idx="1"/>
          </p:nvPr>
        </p:nvSpPr>
        <p:spPr>
          <a:xfrm>
            <a:off x="2549400" y="3230175"/>
            <a:ext cx="4045200" cy="7005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93" name="Google Shape;1393;p25"/>
          <p:cNvSpPr txBox="1">
            <a:spLocks noGrp="1"/>
          </p:cNvSpPr>
          <p:nvPr>
            <p:ph type="title" idx="2"/>
          </p:nvPr>
        </p:nvSpPr>
        <p:spPr>
          <a:xfrm>
            <a:off x="3647325" y="1212825"/>
            <a:ext cx="1926600" cy="754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000"/>
              <a:buNone/>
              <a:defRPr sz="72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4"/>
        <p:cNvGrpSpPr/>
        <p:nvPr/>
      </p:nvGrpSpPr>
      <p:grpSpPr>
        <a:xfrm>
          <a:off x="0" y="0"/>
          <a:ext cx="0" cy="0"/>
          <a:chOff x="0" y="0"/>
          <a:chExt cx="0" cy="0"/>
        </a:xfrm>
      </p:grpSpPr>
      <p:grpSp>
        <p:nvGrpSpPr>
          <p:cNvPr id="1395" name="Google Shape;1395;p26"/>
          <p:cNvGrpSpPr/>
          <p:nvPr/>
        </p:nvGrpSpPr>
        <p:grpSpPr>
          <a:xfrm>
            <a:off x="3139285" y="-1283134"/>
            <a:ext cx="7944547" cy="2608119"/>
            <a:chOff x="3748885" y="-758409"/>
            <a:chExt cx="7944547" cy="2608119"/>
          </a:xfrm>
        </p:grpSpPr>
        <p:sp>
          <p:nvSpPr>
            <p:cNvPr id="1396" name="Google Shape;1396;p2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0" name="Google Shape;1440;p26"/>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441" name="Google Shape;1441;p26"/>
          <p:cNvGrpSpPr/>
          <p:nvPr/>
        </p:nvGrpSpPr>
        <p:grpSpPr>
          <a:xfrm flipH="1">
            <a:off x="-1056675" y="3555950"/>
            <a:ext cx="1552150" cy="3475150"/>
            <a:chOff x="327125" y="2375600"/>
            <a:chExt cx="1552150" cy="3475150"/>
          </a:xfrm>
        </p:grpSpPr>
        <p:sp>
          <p:nvSpPr>
            <p:cNvPr id="1442" name="Google Shape;1442;p2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2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2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2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2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2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2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2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2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2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2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63"/>
        <p:cNvGrpSpPr/>
        <p:nvPr/>
      </p:nvGrpSpPr>
      <p:grpSpPr>
        <a:xfrm>
          <a:off x="0" y="0"/>
          <a:ext cx="0" cy="0"/>
          <a:chOff x="0" y="0"/>
          <a:chExt cx="0" cy="0"/>
        </a:xfrm>
      </p:grpSpPr>
      <p:grpSp>
        <p:nvGrpSpPr>
          <p:cNvPr id="1464" name="Google Shape;1464;p27"/>
          <p:cNvGrpSpPr/>
          <p:nvPr/>
        </p:nvGrpSpPr>
        <p:grpSpPr>
          <a:xfrm flipH="1">
            <a:off x="-741540" y="-2483486"/>
            <a:ext cx="7884219" cy="3433770"/>
            <a:chOff x="24125" y="294775"/>
            <a:chExt cx="7767703" cy="3383025"/>
          </a:xfrm>
        </p:grpSpPr>
        <p:sp>
          <p:nvSpPr>
            <p:cNvPr id="1465" name="Google Shape;1465;p27"/>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27"/>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27"/>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27"/>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27"/>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27"/>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27"/>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27"/>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27"/>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27"/>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27"/>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27"/>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27"/>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27"/>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27"/>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27"/>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7"/>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27"/>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27"/>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27"/>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27"/>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27"/>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27"/>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27"/>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27"/>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27"/>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27"/>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27"/>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27"/>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27"/>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27"/>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27"/>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27"/>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27"/>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27"/>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7"/>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7"/>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7"/>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27"/>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27"/>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27"/>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27"/>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7"/>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7"/>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7"/>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27"/>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27"/>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7"/>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7"/>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7"/>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27"/>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7"/>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7"/>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7"/>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7"/>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7"/>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27"/>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27"/>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27"/>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27"/>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27"/>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27"/>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27"/>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27"/>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27"/>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27"/>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7"/>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7"/>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27"/>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27"/>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7"/>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27"/>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27"/>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27"/>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27"/>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27"/>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27"/>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27"/>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27"/>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27"/>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27"/>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27"/>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27"/>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27"/>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27"/>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27"/>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27"/>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27"/>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27"/>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27"/>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27"/>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27"/>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27"/>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27"/>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9" name="Google Shape;1559;p27"/>
          <p:cNvGrpSpPr/>
          <p:nvPr/>
        </p:nvGrpSpPr>
        <p:grpSpPr>
          <a:xfrm>
            <a:off x="8757750" y="2728975"/>
            <a:ext cx="1552150" cy="3475150"/>
            <a:chOff x="327125" y="2375600"/>
            <a:chExt cx="1552150" cy="3475150"/>
          </a:xfrm>
        </p:grpSpPr>
        <p:sp>
          <p:nvSpPr>
            <p:cNvPr id="1560" name="Google Shape;1560;p2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2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2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2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2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2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2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2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2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2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2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2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2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2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2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27"/>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27"/>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27"/>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27"/>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27"/>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27"/>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1" name="Google Shape;1581;p27"/>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82" name="Google Shape;1582;p27"/>
          <p:cNvSpPr txBox="1">
            <a:spLocks noGrp="1"/>
          </p:cNvSpPr>
          <p:nvPr>
            <p:ph type="subTitle" idx="1"/>
          </p:nvPr>
        </p:nvSpPr>
        <p:spPr>
          <a:xfrm>
            <a:off x="1216375" y="3517675"/>
            <a:ext cx="2693700" cy="1051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83" name="Google Shape;1583;p27"/>
          <p:cNvSpPr txBox="1">
            <a:spLocks noGrp="1"/>
          </p:cNvSpPr>
          <p:nvPr>
            <p:ph type="subTitle" idx="2"/>
          </p:nvPr>
        </p:nvSpPr>
        <p:spPr>
          <a:xfrm>
            <a:off x="5234100" y="3517675"/>
            <a:ext cx="2693700" cy="10512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84" name="Google Shape;1584;p27"/>
          <p:cNvSpPr txBox="1">
            <a:spLocks noGrp="1"/>
          </p:cNvSpPr>
          <p:nvPr>
            <p:ph type="title" idx="3"/>
          </p:nvPr>
        </p:nvSpPr>
        <p:spPr>
          <a:xfrm>
            <a:off x="1216350" y="2984775"/>
            <a:ext cx="2693700" cy="353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85" name="Google Shape;1585;p27"/>
          <p:cNvSpPr txBox="1">
            <a:spLocks noGrp="1"/>
          </p:cNvSpPr>
          <p:nvPr>
            <p:ph type="title" idx="4"/>
          </p:nvPr>
        </p:nvSpPr>
        <p:spPr>
          <a:xfrm>
            <a:off x="5234100" y="2984775"/>
            <a:ext cx="2693700" cy="3534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6"/>
        <p:cNvGrpSpPr/>
        <p:nvPr/>
      </p:nvGrpSpPr>
      <p:grpSpPr>
        <a:xfrm>
          <a:off x="0" y="0"/>
          <a:ext cx="0" cy="0"/>
          <a:chOff x="0" y="0"/>
          <a:chExt cx="0" cy="0"/>
        </a:xfrm>
      </p:grpSpPr>
      <p:grpSp>
        <p:nvGrpSpPr>
          <p:cNvPr id="1587" name="Google Shape;1587;p28"/>
          <p:cNvGrpSpPr/>
          <p:nvPr/>
        </p:nvGrpSpPr>
        <p:grpSpPr>
          <a:xfrm flipH="1">
            <a:off x="1510279" y="-831315"/>
            <a:ext cx="8377976" cy="1614717"/>
            <a:chOff x="-566246" y="-831315"/>
            <a:chExt cx="8377976" cy="1614717"/>
          </a:xfrm>
        </p:grpSpPr>
        <p:sp>
          <p:nvSpPr>
            <p:cNvPr id="1588" name="Google Shape;1588;p2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2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2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2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2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2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2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2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2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2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2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2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2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2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2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2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2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2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2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2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2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2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2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2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2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2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2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2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2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17" name="Google Shape;1617;p28"/>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618" name="Google Shape;1618;p28"/>
          <p:cNvGrpSpPr/>
          <p:nvPr/>
        </p:nvGrpSpPr>
        <p:grpSpPr>
          <a:xfrm rot="5400000" flipH="1">
            <a:off x="-113625" y="3210625"/>
            <a:ext cx="536425" cy="3475150"/>
            <a:chOff x="327125" y="2375600"/>
            <a:chExt cx="536425" cy="3475150"/>
          </a:xfrm>
        </p:grpSpPr>
        <p:sp>
          <p:nvSpPr>
            <p:cNvPr id="1619" name="Google Shape;1619;p2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2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2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2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2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2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2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2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2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2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2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32"/>
        <p:cNvGrpSpPr/>
        <p:nvPr/>
      </p:nvGrpSpPr>
      <p:grpSpPr>
        <a:xfrm>
          <a:off x="0" y="0"/>
          <a:ext cx="0" cy="0"/>
          <a:chOff x="0" y="0"/>
          <a:chExt cx="0" cy="0"/>
        </a:xfrm>
      </p:grpSpPr>
      <p:grpSp>
        <p:nvGrpSpPr>
          <p:cNvPr id="1633" name="Google Shape;1633;p29"/>
          <p:cNvGrpSpPr/>
          <p:nvPr/>
        </p:nvGrpSpPr>
        <p:grpSpPr>
          <a:xfrm>
            <a:off x="5266248" y="4568869"/>
            <a:ext cx="3157758" cy="296582"/>
            <a:chOff x="5266248" y="4230494"/>
            <a:chExt cx="3157758" cy="296582"/>
          </a:xfrm>
        </p:grpSpPr>
        <p:sp>
          <p:nvSpPr>
            <p:cNvPr id="1634" name="Google Shape;1634;p2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2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2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2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2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2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1" name="Google Shape;1651;p29"/>
          <p:cNvGrpSpPr/>
          <p:nvPr/>
        </p:nvGrpSpPr>
        <p:grpSpPr>
          <a:xfrm>
            <a:off x="-364925" y="-1720950"/>
            <a:ext cx="9644000" cy="3383025"/>
            <a:chOff x="-364925" y="-1720950"/>
            <a:chExt cx="9644000" cy="3383025"/>
          </a:xfrm>
        </p:grpSpPr>
        <p:grpSp>
          <p:nvGrpSpPr>
            <p:cNvPr id="1652" name="Google Shape;1652;p29"/>
            <p:cNvGrpSpPr/>
            <p:nvPr/>
          </p:nvGrpSpPr>
          <p:grpSpPr>
            <a:xfrm flipH="1">
              <a:off x="-364925" y="-1720950"/>
              <a:ext cx="7767703" cy="3383025"/>
              <a:chOff x="24125" y="294775"/>
              <a:chExt cx="7767703" cy="3383025"/>
            </a:xfrm>
          </p:grpSpPr>
          <p:sp>
            <p:nvSpPr>
              <p:cNvPr id="1653" name="Google Shape;1653;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747" name="Google Shape;1747;p29"/>
            <p:cNvCxnSpPr/>
            <p:nvPr/>
          </p:nvCxnSpPr>
          <p:spPr>
            <a:xfrm>
              <a:off x="7315575" y="705500"/>
              <a:ext cx="1963500" cy="0"/>
            </a:xfrm>
            <a:prstGeom prst="straightConnector1">
              <a:avLst/>
            </a:prstGeom>
            <a:noFill/>
            <a:ln w="19050" cap="flat" cmpd="sng">
              <a:solidFill>
                <a:schemeClr val="accent1"/>
              </a:solidFill>
              <a:prstDash val="solid"/>
              <a:round/>
              <a:headEnd type="none" w="sm" len="sm"/>
              <a:tailEnd type="none" w="sm" len="sm"/>
            </a:ln>
          </p:spPr>
        </p:cxnSp>
      </p:grpSp>
      <p:sp>
        <p:nvSpPr>
          <p:cNvPr id="1748" name="Google Shape;1748;p29"/>
          <p:cNvSpPr txBox="1">
            <a:spLocks noGrp="1"/>
          </p:cNvSpPr>
          <p:nvPr>
            <p:ph type="title" hasCustomPrompt="1"/>
          </p:nvPr>
        </p:nvSpPr>
        <p:spPr>
          <a:xfrm>
            <a:off x="311700" y="1106125"/>
            <a:ext cx="8520600" cy="1963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49" name="Google Shape;1749;p29"/>
          <p:cNvSpPr txBox="1">
            <a:spLocks noGrp="1"/>
          </p:cNvSpPr>
          <p:nvPr>
            <p:ph type="subTitle" idx="1"/>
          </p:nvPr>
        </p:nvSpPr>
        <p:spPr>
          <a:xfrm>
            <a:off x="2549400" y="2893950"/>
            <a:ext cx="4045200" cy="1235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50"/>
        <p:cNvGrpSpPr/>
        <p:nvPr/>
      </p:nvGrpSpPr>
      <p:grpSpPr>
        <a:xfrm>
          <a:off x="0" y="0"/>
          <a:ext cx="0" cy="0"/>
          <a:chOff x="0" y="0"/>
          <a:chExt cx="0" cy="0"/>
        </a:xfrm>
      </p:grpSpPr>
      <p:sp>
        <p:nvSpPr>
          <p:cNvPr id="1751" name="Google Shape;1751;p30"/>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0"/>
          <p:cNvSpPr txBox="1">
            <a:spLocks noGrp="1"/>
          </p:cNvSpPr>
          <p:nvPr>
            <p:ph type="title"/>
          </p:nvPr>
        </p:nvSpPr>
        <p:spPr>
          <a:xfrm>
            <a:off x="1763250" y="1849800"/>
            <a:ext cx="5617500" cy="1443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53"/>
        <p:cNvGrpSpPr/>
        <p:nvPr/>
      </p:nvGrpSpPr>
      <p:grpSpPr>
        <a:xfrm>
          <a:off x="0" y="0"/>
          <a:ext cx="0" cy="0"/>
          <a:chOff x="0" y="0"/>
          <a:chExt cx="0" cy="0"/>
        </a:xfrm>
      </p:grpSpPr>
      <p:grpSp>
        <p:nvGrpSpPr>
          <p:cNvPr id="1754" name="Google Shape;1754;p31"/>
          <p:cNvGrpSpPr/>
          <p:nvPr/>
        </p:nvGrpSpPr>
        <p:grpSpPr>
          <a:xfrm>
            <a:off x="730476" y="4569012"/>
            <a:ext cx="1602149" cy="244468"/>
            <a:chOff x="1675453" y="-1233273"/>
            <a:chExt cx="1032712" cy="157579"/>
          </a:xfrm>
        </p:grpSpPr>
        <p:sp>
          <p:nvSpPr>
            <p:cNvPr id="1755" name="Google Shape;1755;p31"/>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1"/>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1"/>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1"/>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1"/>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1"/>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1"/>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1"/>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1"/>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1"/>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1"/>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6" name="Google Shape;1766;p31"/>
          <p:cNvGrpSpPr/>
          <p:nvPr/>
        </p:nvGrpSpPr>
        <p:grpSpPr>
          <a:xfrm>
            <a:off x="8488400" y="2728975"/>
            <a:ext cx="1552150" cy="3475150"/>
            <a:chOff x="327125" y="2375600"/>
            <a:chExt cx="1552150" cy="3475150"/>
          </a:xfrm>
        </p:grpSpPr>
        <p:sp>
          <p:nvSpPr>
            <p:cNvPr id="1767" name="Google Shape;1767;p31"/>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1"/>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1"/>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1"/>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1"/>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1"/>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1"/>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1"/>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1"/>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1"/>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1"/>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1"/>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8" name="Google Shape;1788;p31"/>
          <p:cNvGrpSpPr/>
          <p:nvPr/>
        </p:nvGrpSpPr>
        <p:grpSpPr>
          <a:xfrm>
            <a:off x="-364925" y="-2353500"/>
            <a:ext cx="9644000" cy="3383025"/>
            <a:chOff x="-364925" y="-2353500"/>
            <a:chExt cx="9644000" cy="3383025"/>
          </a:xfrm>
        </p:grpSpPr>
        <p:grpSp>
          <p:nvGrpSpPr>
            <p:cNvPr id="1789" name="Google Shape;1789;p31"/>
            <p:cNvGrpSpPr/>
            <p:nvPr/>
          </p:nvGrpSpPr>
          <p:grpSpPr>
            <a:xfrm>
              <a:off x="-364925" y="-2353500"/>
              <a:ext cx="9644000" cy="3383025"/>
              <a:chOff x="-364925" y="-1720950"/>
              <a:chExt cx="9644000" cy="3383025"/>
            </a:xfrm>
          </p:grpSpPr>
          <p:grpSp>
            <p:nvGrpSpPr>
              <p:cNvPr id="1790" name="Google Shape;1790;p31"/>
              <p:cNvGrpSpPr/>
              <p:nvPr/>
            </p:nvGrpSpPr>
            <p:grpSpPr>
              <a:xfrm flipH="1">
                <a:off x="-364925" y="-1720950"/>
                <a:ext cx="8364453" cy="3383025"/>
                <a:chOff x="-572625" y="294775"/>
                <a:chExt cx="8364453" cy="3383025"/>
              </a:xfrm>
            </p:grpSpPr>
            <p:sp>
              <p:nvSpPr>
                <p:cNvPr id="1791" name="Google Shape;1791;p3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3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3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31"/>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3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3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3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3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3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3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3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3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3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3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3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3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3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3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3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3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3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3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885" name="Google Shape;1885;p31"/>
              <p:cNvCxnSpPr/>
              <p:nvPr/>
            </p:nvCxnSpPr>
            <p:spPr>
              <a:xfrm>
                <a:off x="7315575" y="705500"/>
                <a:ext cx="1963500" cy="0"/>
              </a:xfrm>
              <a:prstGeom prst="straightConnector1">
                <a:avLst/>
              </a:prstGeom>
              <a:noFill/>
              <a:ln w="19050" cap="flat" cmpd="sng">
                <a:solidFill>
                  <a:schemeClr val="accent1"/>
                </a:solidFill>
                <a:prstDash val="solid"/>
                <a:round/>
                <a:headEnd type="none" w="sm" len="sm"/>
                <a:tailEnd type="none" w="sm" len="sm"/>
              </a:ln>
            </p:spPr>
          </p:cxnSp>
        </p:grpSp>
        <p:sp>
          <p:nvSpPr>
            <p:cNvPr id="1886" name="Google Shape;1886;p31"/>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7" name="Google Shape;1887;p31"/>
          <p:cNvSpPr txBox="1">
            <a:spLocks noGrp="1"/>
          </p:cNvSpPr>
          <p:nvPr>
            <p:ph type="title"/>
          </p:nvPr>
        </p:nvSpPr>
        <p:spPr>
          <a:xfrm>
            <a:off x="720000" y="314175"/>
            <a:ext cx="7704000" cy="893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3600"/>
              <a:buNone/>
              <a:defRPr sz="7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88" name="Google Shape;1888;p31"/>
          <p:cNvSpPr txBox="1">
            <a:spLocks noGrp="1"/>
          </p:cNvSpPr>
          <p:nvPr>
            <p:ph type="subTitle" idx="1"/>
          </p:nvPr>
        </p:nvSpPr>
        <p:spPr>
          <a:xfrm>
            <a:off x="3488850" y="1978325"/>
            <a:ext cx="2166300" cy="15849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889" name="Google Shape;1889;p31"/>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1200"/>
              <a:buFont typeface="Arial"/>
              <a:buNone/>
            </a:pPr>
            <a:r>
              <a:rPr lang="en-GB" sz="1200" b="0" i="0" u="none" strike="noStrike" cap="none">
                <a:solidFill>
                  <a:schemeClr val="dk1"/>
                </a:solidFill>
                <a:latin typeface="Roboto"/>
                <a:ea typeface="Roboto"/>
                <a:cs typeface="Roboto"/>
                <a:sym typeface="Roboto"/>
              </a:rPr>
              <a:t>CREDITS: This presentation template was created by </a:t>
            </a:r>
            <a:r>
              <a:rPr lang="en-GB" sz="1200" b="1" i="0" u="none" strike="noStrike" cap="none">
                <a:solidFill>
                  <a:schemeClr val="hlink"/>
                </a:solidFill>
                <a:uFill>
                  <a:noFill/>
                </a:uFill>
                <a:latin typeface="Roboto"/>
                <a:ea typeface="Roboto"/>
                <a:cs typeface="Roboto"/>
                <a:sym typeface="Roboto"/>
                <a:hlinkClick r:id="rId2"/>
              </a:rPr>
              <a:t>Slidesgo</a:t>
            </a:r>
            <a:r>
              <a:rPr lang="en-GB" sz="1200" b="0" i="0" u="none" strike="noStrike" cap="none">
                <a:solidFill>
                  <a:schemeClr val="dk1"/>
                </a:solidFill>
                <a:latin typeface="Roboto"/>
                <a:ea typeface="Roboto"/>
                <a:cs typeface="Roboto"/>
                <a:sym typeface="Roboto"/>
              </a:rPr>
              <a:t>, including icons by </a:t>
            </a:r>
            <a:r>
              <a:rPr lang="en-GB" sz="1200" b="1" i="0" u="none" strike="noStrike" cap="none">
                <a:solidFill>
                  <a:schemeClr val="hlink"/>
                </a:solidFill>
                <a:uFill>
                  <a:noFill/>
                </a:uFill>
                <a:latin typeface="Roboto"/>
                <a:ea typeface="Roboto"/>
                <a:cs typeface="Roboto"/>
                <a:sym typeface="Roboto"/>
                <a:hlinkClick r:id="rId3"/>
              </a:rPr>
              <a:t>Flaticon</a:t>
            </a:r>
            <a:r>
              <a:rPr lang="en-GB" sz="1200" b="0" i="0" u="none" strike="noStrike" cap="none">
                <a:solidFill>
                  <a:schemeClr val="dk1"/>
                </a:solidFill>
                <a:latin typeface="Roboto"/>
                <a:ea typeface="Roboto"/>
                <a:cs typeface="Roboto"/>
                <a:sym typeface="Roboto"/>
              </a:rPr>
              <a:t>, and infographics &amp; images by </a:t>
            </a:r>
            <a:r>
              <a:rPr lang="en-GB" sz="1200" b="1" i="0" u="none" strike="noStrike" cap="none">
                <a:solidFill>
                  <a:schemeClr val="hlink"/>
                </a:solidFill>
                <a:uFill>
                  <a:noFill/>
                </a:uFill>
                <a:latin typeface="Roboto"/>
                <a:ea typeface="Roboto"/>
                <a:cs typeface="Roboto"/>
                <a:sym typeface="Roboto"/>
                <a:hlinkClick r:id="rId4"/>
              </a:rPr>
              <a:t>Freepik</a:t>
            </a:r>
            <a:endParaRPr sz="1400" b="0" i="0" u="none" strike="noStrike" cap="none">
              <a:solidFill>
                <a:schemeClr val="dk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0"/>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9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whoi.edu/oceanus/feature/coral-current-connection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s://journals.plos.org/plosone/article?id=10.1371%2Fjournal.pone.0080536" TargetMode="External"/><Relationship Id="rId4" Type="http://schemas.openxmlformats.org/officeDocument/2006/relationships/hyperlink" Target="https://news.stanford.edu/2016/09/16/wave-dynamics-water-flows-affect-coral-reef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34"/>
          <p:cNvSpPr txBox="1">
            <a:spLocks noGrp="1"/>
          </p:cNvSpPr>
          <p:nvPr>
            <p:ph type="ctrTitle"/>
          </p:nvPr>
        </p:nvSpPr>
        <p:spPr>
          <a:xfrm>
            <a:off x="945575" y="1278347"/>
            <a:ext cx="7125600" cy="114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sz="3500">
                <a:solidFill>
                  <a:schemeClr val="dk1"/>
                </a:solidFill>
                <a:latin typeface="Arial"/>
                <a:ea typeface="Arial"/>
                <a:cs typeface="Arial"/>
                <a:sym typeface="Arial"/>
              </a:rPr>
              <a:t>Ocean Current Velocity and its relationship with Coral Bleaching</a:t>
            </a:r>
            <a:endParaRPr sz="3500">
              <a:solidFill>
                <a:schemeClr val="dk1"/>
              </a:solidFill>
            </a:endParaRPr>
          </a:p>
        </p:txBody>
      </p:sp>
      <p:sp>
        <p:nvSpPr>
          <p:cNvPr id="1897" name="Google Shape;1897;p34"/>
          <p:cNvSpPr txBox="1">
            <a:spLocks noGrp="1"/>
          </p:cNvSpPr>
          <p:nvPr>
            <p:ph type="subTitle" idx="1"/>
          </p:nvPr>
        </p:nvSpPr>
        <p:spPr>
          <a:xfrm>
            <a:off x="1009200" y="3040646"/>
            <a:ext cx="7125600" cy="5142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GB" dirty="0">
                <a:solidFill>
                  <a:schemeClr val="dk1"/>
                </a:solidFill>
              </a:rPr>
              <a:t>Group: Reef P2</a:t>
            </a:r>
          </a:p>
          <a:p>
            <a:pPr marL="0" lvl="0" indent="0" algn="ctr" rtl="0">
              <a:lnSpc>
                <a:spcPct val="100000"/>
              </a:lnSpc>
              <a:spcBef>
                <a:spcPts val="0"/>
              </a:spcBef>
              <a:spcAft>
                <a:spcPts val="0"/>
              </a:spcAft>
              <a:buSzPts val="2800"/>
              <a:buNone/>
            </a:pPr>
            <a:r>
              <a:rPr lang="en-GB" dirty="0">
                <a:solidFill>
                  <a:schemeClr val="dk1"/>
                </a:solidFill>
              </a:rPr>
              <a:t>Kitty, Harry, Ollie, Bryan</a:t>
            </a:r>
            <a:endParaRPr dirty="0">
              <a:solidFill>
                <a:schemeClr val="dk1"/>
              </a:solidFill>
            </a:endParaRPr>
          </a:p>
        </p:txBody>
      </p:sp>
      <p:grpSp>
        <p:nvGrpSpPr>
          <p:cNvPr id="1898" name="Google Shape;1898;p34"/>
          <p:cNvGrpSpPr/>
          <p:nvPr/>
        </p:nvGrpSpPr>
        <p:grpSpPr>
          <a:xfrm>
            <a:off x="-244984" y="-233306"/>
            <a:ext cx="2284525" cy="985488"/>
            <a:chOff x="-223784" y="-6"/>
            <a:chExt cx="2284525" cy="985488"/>
          </a:xfrm>
        </p:grpSpPr>
        <p:sp>
          <p:nvSpPr>
            <p:cNvPr id="1899" name="Google Shape;1899;p3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43"/>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Conclusion</a:t>
            </a:r>
            <a:endParaRPr>
              <a:latin typeface="Bebas Neue"/>
              <a:ea typeface="Bebas Neue"/>
              <a:cs typeface="Bebas Neue"/>
              <a:sym typeface="Bebas Neue"/>
            </a:endParaRPr>
          </a:p>
        </p:txBody>
      </p:sp>
      <p:sp>
        <p:nvSpPr>
          <p:cNvPr id="1994" name="Google Shape;1994;p43"/>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457200" lvl="0" indent="-355600" algn="l" rtl="0">
              <a:lnSpc>
                <a:spcPct val="100000"/>
              </a:lnSpc>
              <a:spcBef>
                <a:spcPts val="0"/>
              </a:spcBef>
              <a:spcAft>
                <a:spcPts val="0"/>
              </a:spcAft>
              <a:buSzPts val="2000"/>
              <a:buChar char="●"/>
            </a:pPr>
            <a:r>
              <a:rPr lang="en-GB" sz="2000" b="1"/>
              <a:t>Ocean current velocity and coral bleaching have no relationship</a:t>
            </a:r>
            <a:endParaRPr sz="2000" b="1"/>
          </a:p>
          <a:p>
            <a:pPr marL="45720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Contradicting our hypothesis, but supported by previous research</a:t>
            </a:r>
            <a:endParaRPr sz="2000" b="1"/>
          </a:p>
          <a:p>
            <a:pPr marL="45720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The Dash is great for visualizing and presenting results</a:t>
            </a:r>
            <a:endParaRPr sz="2000" b="1"/>
          </a:p>
          <a:p>
            <a:pPr marL="45720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Future research: larger data sets on larger areas, more complex models, current direction’s influence</a:t>
            </a:r>
            <a:endParaRPr sz="2000" b="1"/>
          </a:p>
          <a:p>
            <a:pPr marL="0" lvl="0" indent="0" algn="l" rtl="0">
              <a:lnSpc>
                <a:spcPct val="100000"/>
              </a:lnSpc>
              <a:spcBef>
                <a:spcPts val="0"/>
              </a:spcBef>
              <a:spcAft>
                <a:spcPts val="0"/>
              </a:spcAft>
              <a:buNone/>
            </a:pPr>
            <a:endParaRPr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8"/>
        <p:cNvGrpSpPr/>
        <p:nvPr/>
      </p:nvGrpSpPr>
      <p:grpSpPr>
        <a:xfrm>
          <a:off x="0" y="0"/>
          <a:ext cx="0" cy="0"/>
          <a:chOff x="0" y="0"/>
          <a:chExt cx="0" cy="0"/>
        </a:xfrm>
      </p:grpSpPr>
      <p:sp>
        <p:nvSpPr>
          <p:cNvPr id="1999" name="Google Shape;1999;p44"/>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Reference</a:t>
            </a:r>
            <a:endParaRPr>
              <a:latin typeface="Bebas Neue"/>
              <a:ea typeface="Bebas Neue"/>
              <a:cs typeface="Bebas Neue"/>
              <a:sym typeface="Bebas Neue"/>
            </a:endParaRPr>
          </a:p>
        </p:txBody>
      </p:sp>
      <p:sp>
        <p:nvSpPr>
          <p:cNvPr id="2000" name="Google Shape;2000;p44"/>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600"/>
              <a:buNone/>
            </a:pPr>
            <a:r>
              <a:rPr lang="en-GB"/>
              <a:t>Introduction of context:</a:t>
            </a:r>
            <a:endParaRPr/>
          </a:p>
          <a:p>
            <a:pPr marL="0" lvl="0" indent="0" algn="l" rtl="0">
              <a:lnSpc>
                <a:spcPct val="100000"/>
              </a:lnSpc>
              <a:spcBef>
                <a:spcPts val="0"/>
              </a:spcBef>
              <a:spcAft>
                <a:spcPts val="0"/>
              </a:spcAft>
              <a:buSzPts val="1600"/>
              <a:buNone/>
            </a:pPr>
            <a:r>
              <a:rPr lang="en-GB" u="sng">
                <a:solidFill>
                  <a:schemeClr val="hlink"/>
                </a:solidFill>
                <a:hlinkClick r:id="rId3"/>
              </a:rPr>
              <a:t>https://www.whoi.edu/oceanus/feature/coral-current-connections/</a:t>
            </a:r>
            <a:endParaRPr/>
          </a:p>
          <a:p>
            <a:pPr marL="0" lvl="0" indent="0" algn="l" rtl="0">
              <a:lnSpc>
                <a:spcPct val="100000"/>
              </a:lnSpc>
              <a:spcBef>
                <a:spcPts val="0"/>
              </a:spcBef>
              <a:spcAft>
                <a:spcPts val="0"/>
              </a:spcAft>
              <a:buSzPts val="1600"/>
              <a:buNone/>
            </a:pPr>
            <a:r>
              <a:rPr lang="en-GB" u="sng">
                <a:solidFill>
                  <a:schemeClr val="hlink"/>
                </a:solidFill>
                <a:hlinkClick r:id="rId4"/>
              </a:rPr>
              <a:t>https://news.stanford.edu/2016/09/16/wave-dynamics-water-flows-affect-coral-reefs/</a:t>
            </a:r>
            <a:r>
              <a:rPr lang="en-GB"/>
              <a:t> </a:t>
            </a:r>
            <a:endParaRPr/>
          </a:p>
          <a:p>
            <a:pPr marL="0" lvl="0" indent="0" algn="l" rtl="0">
              <a:lnSpc>
                <a:spcPct val="100000"/>
              </a:lnSpc>
              <a:spcBef>
                <a:spcPts val="0"/>
              </a:spcBef>
              <a:spcAft>
                <a:spcPts val="0"/>
              </a:spcAft>
              <a:buSzPts val="1600"/>
              <a:buNone/>
            </a:pPr>
            <a:r>
              <a:rPr lang="en-GB" u="sng">
                <a:solidFill>
                  <a:schemeClr val="hlink"/>
                </a:solidFill>
                <a:hlinkClick r:id="rId5"/>
              </a:rPr>
              <a:t>https://journals.plos.org/plosone/article?id=10.1371%2Fjournal.pone.0080536</a:t>
            </a:r>
            <a:r>
              <a:rPr lang="en-GB"/>
              <a:t> </a:t>
            </a:r>
            <a:endParaRPr/>
          </a:p>
          <a:p>
            <a:pPr marL="0" lvl="0" indent="0" algn="l" rtl="0">
              <a:lnSpc>
                <a:spcPct val="100000"/>
              </a:lnSpc>
              <a:spcBef>
                <a:spcPts val="0"/>
              </a:spcBef>
              <a:spcAft>
                <a:spcPts val="0"/>
              </a:spcAft>
              <a:buSzPts val="16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4"/>
        <p:cNvGrpSpPr/>
        <p:nvPr/>
      </p:nvGrpSpPr>
      <p:grpSpPr>
        <a:xfrm>
          <a:off x="0" y="0"/>
          <a:ext cx="0" cy="0"/>
          <a:chOff x="0" y="0"/>
          <a:chExt cx="0" cy="0"/>
        </a:xfrm>
      </p:grpSpPr>
      <p:sp>
        <p:nvSpPr>
          <p:cNvPr id="2005" name="Google Shape;2005;p4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Contribution</a:t>
            </a:r>
            <a:endParaRPr>
              <a:latin typeface="Bebas Neue"/>
              <a:ea typeface="Bebas Neue"/>
              <a:cs typeface="Bebas Neue"/>
              <a:sym typeface="Bebas Neue"/>
            </a:endParaRPr>
          </a:p>
        </p:txBody>
      </p:sp>
      <p:sp>
        <p:nvSpPr>
          <p:cNvPr id="2006" name="Google Shape;2006;p45"/>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600"/>
              <a:buNone/>
            </a:pPr>
            <a:r>
              <a:rPr lang="en-GB" sz="2000" b="1" dirty="0"/>
              <a:t>Kitty: Creating slides (1-4, 7-11), writing script, speaking</a:t>
            </a:r>
            <a:endParaRPr sz="2000" b="1" dirty="0"/>
          </a:p>
          <a:p>
            <a:pPr marL="0" lvl="0" indent="0" algn="l" rtl="0">
              <a:lnSpc>
                <a:spcPct val="100000"/>
              </a:lnSpc>
              <a:spcBef>
                <a:spcPts val="0"/>
              </a:spcBef>
              <a:spcAft>
                <a:spcPts val="0"/>
              </a:spcAft>
              <a:buSzPts val="1600"/>
              <a:buNone/>
            </a:pPr>
            <a:endParaRPr sz="2000" b="1" dirty="0"/>
          </a:p>
          <a:p>
            <a:pPr marL="0" lvl="0" indent="0" algn="l" rtl="0">
              <a:lnSpc>
                <a:spcPct val="100000"/>
              </a:lnSpc>
              <a:spcBef>
                <a:spcPts val="0"/>
              </a:spcBef>
              <a:spcAft>
                <a:spcPts val="0"/>
              </a:spcAft>
              <a:buSzPts val="1600"/>
              <a:buNone/>
            </a:pPr>
            <a:r>
              <a:rPr lang="en-GB" sz="2000" b="1" dirty="0"/>
              <a:t>Bryan: Creating slides (1-3, 8-10), writing script, speaking, app demonstration</a:t>
            </a:r>
            <a:endParaRPr sz="2000" b="1" dirty="0"/>
          </a:p>
          <a:p>
            <a:pPr marL="0" lvl="0" indent="0" algn="l" rtl="0">
              <a:lnSpc>
                <a:spcPct val="100000"/>
              </a:lnSpc>
              <a:spcBef>
                <a:spcPts val="0"/>
              </a:spcBef>
              <a:spcAft>
                <a:spcPts val="0"/>
              </a:spcAft>
              <a:buSzPts val="1600"/>
              <a:buNone/>
            </a:pPr>
            <a:endParaRPr sz="2000" dirty="0"/>
          </a:p>
          <a:p>
            <a:pPr marL="0" lvl="0" indent="0" algn="l" rtl="0">
              <a:lnSpc>
                <a:spcPct val="100000"/>
              </a:lnSpc>
              <a:spcBef>
                <a:spcPts val="0"/>
              </a:spcBef>
              <a:spcAft>
                <a:spcPts val="0"/>
              </a:spcAft>
              <a:buSzPts val="1600"/>
              <a:buNone/>
            </a:pPr>
            <a:r>
              <a:rPr lang="en-GB" sz="2000" b="1" dirty="0"/>
              <a:t>Ollie: Creating slides 6, writing script</a:t>
            </a:r>
            <a:endParaRPr sz="2000" b="1" dirty="0"/>
          </a:p>
          <a:p>
            <a:pPr marL="0" lvl="0" indent="0" algn="l" rtl="0">
              <a:lnSpc>
                <a:spcPct val="100000"/>
              </a:lnSpc>
              <a:spcBef>
                <a:spcPts val="0"/>
              </a:spcBef>
              <a:spcAft>
                <a:spcPts val="0"/>
              </a:spcAft>
              <a:buSzPts val="1600"/>
              <a:buNone/>
            </a:pPr>
            <a:endParaRPr sz="2000" b="1" dirty="0"/>
          </a:p>
          <a:p>
            <a:pPr marL="0" lvl="0" indent="0" algn="l" rtl="0">
              <a:lnSpc>
                <a:spcPct val="100000"/>
              </a:lnSpc>
              <a:spcBef>
                <a:spcPts val="0"/>
              </a:spcBef>
              <a:spcAft>
                <a:spcPts val="0"/>
              </a:spcAft>
              <a:buSzPts val="1600"/>
              <a:buNone/>
            </a:pPr>
            <a:r>
              <a:rPr lang="en-GB" sz="2000" b="1" dirty="0"/>
              <a:t>Harry: Creating slides 14, writing script, speaking</a:t>
            </a:r>
            <a:endParaRPr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35"/>
          <p:cNvSpPr txBox="1">
            <a:spLocks noGrp="1"/>
          </p:cNvSpPr>
          <p:nvPr>
            <p:ph type="title"/>
          </p:nvPr>
        </p:nvSpPr>
        <p:spPr>
          <a:xfrm>
            <a:off x="3728275" y="1197500"/>
            <a:ext cx="4695000" cy="587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400"/>
              <a:buNone/>
            </a:pPr>
            <a:r>
              <a:rPr lang="en-GB"/>
              <a:t>MOtivation and context</a:t>
            </a:r>
            <a:endParaRPr/>
          </a:p>
        </p:txBody>
      </p:sp>
      <p:sp>
        <p:nvSpPr>
          <p:cNvPr id="1912" name="Google Shape;1912;p35"/>
          <p:cNvSpPr txBox="1">
            <a:spLocks noGrp="1"/>
          </p:cNvSpPr>
          <p:nvPr>
            <p:ph type="subTitle" idx="1"/>
          </p:nvPr>
        </p:nvSpPr>
        <p:spPr>
          <a:xfrm>
            <a:off x="4913575" y="1784588"/>
            <a:ext cx="3509700" cy="2110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GB"/>
              <a:t>Motivation:</a:t>
            </a:r>
            <a:endParaRPr/>
          </a:p>
          <a:p>
            <a:pPr marL="457200" lvl="0" indent="-361950" algn="l" rtl="0">
              <a:lnSpc>
                <a:spcPct val="100000"/>
              </a:lnSpc>
              <a:spcBef>
                <a:spcPts val="0"/>
              </a:spcBef>
              <a:spcAft>
                <a:spcPts val="0"/>
              </a:spcAft>
              <a:buSzPts val="2100"/>
              <a:buChar char="-"/>
            </a:pPr>
            <a:r>
              <a:rPr lang="en-GB"/>
              <a:t>The relationship between Ocean Currents and Thermal Stress</a:t>
            </a:r>
            <a:endParaRPr/>
          </a:p>
          <a:p>
            <a:pPr marL="0" lvl="0" indent="0" algn="l" rtl="0">
              <a:lnSpc>
                <a:spcPct val="100000"/>
              </a:lnSpc>
              <a:spcBef>
                <a:spcPts val="0"/>
              </a:spcBef>
              <a:spcAft>
                <a:spcPts val="0"/>
              </a:spcAft>
              <a:buNone/>
            </a:pPr>
            <a:r>
              <a:rPr lang="en-GB"/>
              <a:t>Context:</a:t>
            </a:r>
            <a:endParaRPr/>
          </a:p>
          <a:p>
            <a:pPr marL="457200" lvl="0" indent="-361950" algn="l" rtl="0">
              <a:lnSpc>
                <a:spcPct val="100000"/>
              </a:lnSpc>
              <a:spcBef>
                <a:spcPts val="0"/>
              </a:spcBef>
              <a:spcAft>
                <a:spcPts val="0"/>
              </a:spcAft>
              <a:buSzPts val="2100"/>
              <a:buChar char="-"/>
            </a:pPr>
            <a:r>
              <a:rPr lang="en-GB"/>
              <a:t>Conflicting literature exists on how ocean currents affect coral bleaching</a:t>
            </a:r>
            <a:endParaRPr/>
          </a:p>
        </p:txBody>
      </p:sp>
      <p:grpSp>
        <p:nvGrpSpPr>
          <p:cNvPr id="1913" name="Google Shape;1913;p35"/>
          <p:cNvGrpSpPr/>
          <p:nvPr/>
        </p:nvGrpSpPr>
        <p:grpSpPr>
          <a:xfrm>
            <a:off x="2079988" y="2381809"/>
            <a:ext cx="622204" cy="916059"/>
            <a:chOff x="2071313" y="2116009"/>
            <a:chExt cx="622204" cy="916059"/>
          </a:xfrm>
        </p:grpSpPr>
        <p:sp>
          <p:nvSpPr>
            <p:cNvPr id="1914" name="Google Shape;1914;p35"/>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5"/>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5"/>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5"/>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5"/>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5"/>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5"/>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5"/>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5"/>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5"/>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5"/>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5"/>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5"/>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5"/>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5"/>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5"/>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5"/>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5"/>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36"/>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Data collection &amp; preprocessing </a:t>
            </a:r>
            <a:endParaRPr>
              <a:latin typeface="Bebas Neue"/>
              <a:ea typeface="Bebas Neue"/>
              <a:cs typeface="Bebas Neue"/>
              <a:sym typeface="Bebas Neue"/>
            </a:endParaRPr>
          </a:p>
        </p:txBody>
      </p:sp>
      <p:sp>
        <p:nvSpPr>
          <p:cNvPr id="1937" name="Google Shape;1937;p36"/>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ReefCheck data + AIMS (Australian Institute of Marine Science) ocean current data</a:t>
            </a:r>
            <a:endParaRPr sz="2000" b="1"/>
          </a:p>
          <a:p>
            <a:pPr marL="457200" lvl="0" indent="0" algn="l" rtl="0">
              <a:lnSpc>
                <a:spcPct val="100000"/>
              </a:lnSpc>
              <a:spcBef>
                <a:spcPts val="0"/>
              </a:spcBef>
              <a:spcAft>
                <a:spcPts val="0"/>
              </a:spcAft>
              <a:buNone/>
            </a:pPr>
            <a:endParaRPr sz="2000" b="1"/>
          </a:p>
          <a:p>
            <a:pPr marL="457200" lvl="0" indent="-355600" algn="l" rtl="0">
              <a:spcBef>
                <a:spcPts val="0"/>
              </a:spcBef>
              <a:spcAft>
                <a:spcPts val="0"/>
              </a:spcAft>
              <a:buSzPts val="2000"/>
              <a:buChar char="●"/>
            </a:pPr>
            <a:r>
              <a:rPr lang="en-GB" sz="2000" b="1"/>
              <a:t>Merge data based on coordinates</a:t>
            </a:r>
            <a:endParaRPr sz="2000" b="1"/>
          </a:p>
          <a:p>
            <a:pPr marL="457200" lvl="0" indent="0" algn="l" rtl="0">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Narrow data by coordinates to the Great Barrier Reef</a:t>
            </a:r>
            <a:endParaRPr sz="2000" b="1"/>
          </a:p>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Average data over each month of each year</a:t>
            </a:r>
            <a:endParaRPr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37"/>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Models: Evaluation</a:t>
            </a:r>
            <a:endParaRPr>
              <a:latin typeface="Bebas Neue"/>
              <a:ea typeface="Bebas Neue"/>
              <a:cs typeface="Bebas Neue"/>
              <a:sym typeface="Bebas Neue"/>
            </a:endParaRPr>
          </a:p>
        </p:txBody>
      </p:sp>
      <p:pic>
        <p:nvPicPr>
          <p:cNvPr id="1943" name="Google Shape;1943;p37"/>
          <p:cNvPicPr preferRelativeResize="0"/>
          <p:nvPr/>
        </p:nvPicPr>
        <p:blipFill>
          <a:blip r:embed="rId3">
            <a:alphaModFix/>
          </a:blip>
          <a:stretch>
            <a:fillRect/>
          </a:stretch>
        </p:blipFill>
        <p:spPr>
          <a:xfrm>
            <a:off x="2493487" y="1740425"/>
            <a:ext cx="4157026" cy="2518175"/>
          </a:xfrm>
          <a:prstGeom prst="rect">
            <a:avLst/>
          </a:prstGeom>
          <a:noFill/>
          <a:ln>
            <a:noFill/>
          </a:ln>
        </p:spPr>
      </p:pic>
      <p:sp>
        <p:nvSpPr>
          <p:cNvPr id="1944" name="Google Shape;1944;p37"/>
          <p:cNvSpPr txBox="1"/>
          <p:nvPr/>
        </p:nvSpPr>
        <p:spPr>
          <a:xfrm>
            <a:off x="720725" y="1068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2"/>
                </a:solidFill>
                <a:latin typeface="Bebas Neue"/>
                <a:ea typeface="Bebas Neue"/>
                <a:cs typeface="Bebas Neue"/>
                <a:sym typeface="Bebas Neue"/>
              </a:rPr>
              <a:t>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sp>
        <p:nvSpPr>
          <p:cNvPr id="1949" name="Google Shape;1949;p38"/>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Models: Evaluation</a:t>
            </a:r>
            <a:endParaRPr>
              <a:latin typeface="Bebas Neue"/>
              <a:ea typeface="Bebas Neue"/>
              <a:cs typeface="Bebas Neue"/>
              <a:sym typeface="Bebas Neue"/>
            </a:endParaRPr>
          </a:p>
        </p:txBody>
      </p:sp>
      <p:pic>
        <p:nvPicPr>
          <p:cNvPr id="1950" name="Google Shape;1950;p38"/>
          <p:cNvPicPr preferRelativeResize="0"/>
          <p:nvPr/>
        </p:nvPicPr>
        <p:blipFill>
          <a:blip r:embed="rId3">
            <a:alphaModFix/>
          </a:blip>
          <a:stretch>
            <a:fillRect/>
          </a:stretch>
        </p:blipFill>
        <p:spPr>
          <a:xfrm>
            <a:off x="2493475" y="1740435"/>
            <a:ext cx="4157050" cy="2515964"/>
          </a:xfrm>
          <a:prstGeom prst="rect">
            <a:avLst/>
          </a:prstGeom>
          <a:noFill/>
          <a:ln>
            <a:noFill/>
          </a:ln>
        </p:spPr>
      </p:pic>
      <p:sp>
        <p:nvSpPr>
          <p:cNvPr id="1951" name="Google Shape;1951;p38"/>
          <p:cNvSpPr txBox="1"/>
          <p:nvPr/>
        </p:nvSpPr>
        <p:spPr>
          <a:xfrm>
            <a:off x="720725" y="1068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2"/>
                </a:solidFill>
                <a:latin typeface="Bebas Neue"/>
                <a:ea typeface="Bebas Neue"/>
                <a:cs typeface="Bebas Neue"/>
                <a:sym typeface="Bebas Neue"/>
              </a:rPr>
              <a:t>stability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39"/>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Models: Evaluation</a:t>
            </a:r>
            <a:endParaRPr>
              <a:latin typeface="Bebas Neue"/>
              <a:ea typeface="Bebas Neue"/>
              <a:cs typeface="Bebas Neue"/>
              <a:sym typeface="Bebas Neue"/>
            </a:endParaRPr>
          </a:p>
        </p:txBody>
      </p:sp>
      <p:sp>
        <p:nvSpPr>
          <p:cNvPr id="1958" name="Google Shape;1958;p39"/>
          <p:cNvSpPr txBox="1"/>
          <p:nvPr/>
        </p:nvSpPr>
        <p:spPr>
          <a:xfrm>
            <a:off x="720725" y="1068300"/>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2"/>
                </a:solidFill>
                <a:latin typeface="Bebas Neue"/>
                <a:ea typeface="Bebas Neue"/>
                <a:cs typeface="Bebas Neue"/>
                <a:sym typeface="Bebas Neue"/>
              </a:rPr>
              <a:t>scalability</a:t>
            </a:r>
            <a:endParaRPr/>
          </a:p>
        </p:txBody>
      </p:sp>
      <p:pic>
        <p:nvPicPr>
          <p:cNvPr id="3" name="Picture 2" descr="Chart, line chart&#10;&#10;Description automatically generated">
            <a:extLst>
              <a:ext uri="{FF2B5EF4-FFF2-40B4-BE49-F238E27FC236}">
                <a16:creationId xmlns:a16="http://schemas.microsoft.com/office/drawing/2014/main" id="{EABB9D50-2524-0107-46B3-129BFD65092E}"/>
              </a:ext>
            </a:extLst>
          </p:cNvPr>
          <p:cNvPicPr>
            <a:picLocks noChangeAspect="1"/>
          </p:cNvPicPr>
          <p:nvPr/>
        </p:nvPicPr>
        <p:blipFill>
          <a:blip r:embed="rId3"/>
          <a:stretch>
            <a:fillRect/>
          </a:stretch>
        </p:blipFill>
        <p:spPr>
          <a:xfrm>
            <a:off x="2329608" y="1740425"/>
            <a:ext cx="4484784" cy="2334775"/>
          </a:xfrm>
          <a:prstGeom prst="rect">
            <a:avLst/>
          </a:prstGeom>
          <a:solidFill>
            <a:schemeClr val="tx1"/>
          </a:soli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0"/>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Model interpretation</a:t>
            </a:r>
            <a:endParaRPr>
              <a:latin typeface="Bebas Neue"/>
              <a:ea typeface="Bebas Neue"/>
              <a:cs typeface="Bebas Neue"/>
              <a:sym typeface="Bebas Neue"/>
            </a:endParaRPr>
          </a:p>
        </p:txBody>
      </p:sp>
      <p:sp>
        <p:nvSpPr>
          <p:cNvPr id="1967" name="Google Shape;1967;p40"/>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457200" lvl="0" indent="-355600" algn="l" rtl="0">
              <a:lnSpc>
                <a:spcPct val="100000"/>
              </a:lnSpc>
              <a:spcBef>
                <a:spcPts val="0"/>
              </a:spcBef>
              <a:spcAft>
                <a:spcPts val="0"/>
              </a:spcAft>
              <a:buSzPts val="2000"/>
              <a:buChar char="●"/>
            </a:pPr>
            <a:r>
              <a:rPr lang="en-GB" sz="2000" b="1"/>
              <a:t>No significance </a:t>
            </a:r>
            <a:r>
              <a:rPr lang="en-GB" sz="2000"/>
              <a:t>in p-values between coral bleaching and mean currents</a:t>
            </a:r>
            <a:endParaRPr sz="2000"/>
          </a:p>
          <a:p>
            <a:pPr marL="457200" lvl="0" indent="0" algn="l" rtl="0">
              <a:lnSpc>
                <a:spcPct val="100000"/>
              </a:lnSpc>
              <a:spcBef>
                <a:spcPts val="0"/>
              </a:spcBef>
              <a:spcAft>
                <a:spcPts val="0"/>
              </a:spcAft>
              <a:buNone/>
            </a:pPr>
            <a:endParaRPr sz="2000"/>
          </a:p>
          <a:p>
            <a:pPr marL="457200" lvl="0" indent="-355600" algn="l" rtl="0">
              <a:lnSpc>
                <a:spcPct val="100000"/>
              </a:lnSpc>
              <a:spcBef>
                <a:spcPts val="0"/>
              </a:spcBef>
              <a:spcAft>
                <a:spcPts val="0"/>
              </a:spcAft>
              <a:buSzPts val="2000"/>
              <a:buChar char="●"/>
            </a:pPr>
            <a:r>
              <a:rPr lang="en-GB" sz="2000" b="1"/>
              <a:t>Contradicts hypothesis </a:t>
            </a:r>
            <a:r>
              <a:rPr lang="en-GB" sz="2000"/>
              <a:t>that ocean currents affect coral bleaching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1"/>
        <p:cNvGrpSpPr/>
        <p:nvPr/>
      </p:nvGrpSpPr>
      <p:grpSpPr>
        <a:xfrm>
          <a:off x="0" y="0"/>
          <a:ext cx="0" cy="0"/>
          <a:chOff x="0" y="0"/>
          <a:chExt cx="0" cy="0"/>
        </a:xfrm>
      </p:grpSpPr>
      <p:sp>
        <p:nvSpPr>
          <p:cNvPr id="1972" name="Google Shape;1972;p4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600"/>
              <a:buNone/>
            </a:pPr>
            <a:r>
              <a:rPr lang="en-GB"/>
              <a:t>The product</a:t>
            </a:r>
            <a:endParaRPr>
              <a:latin typeface="Bebas Neue"/>
              <a:ea typeface="Bebas Neue"/>
              <a:cs typeface="Bebas Neue"/>
              <a:sym typeface="Bebas Neue"/>
            </a:endParaRPr>
          </a:p>
        </p:txBody>
      </p:sp>
      <p:sp>
        <p:nvSpPr>
          <p:cNvPr id="1973" name="Google Shape;1973;p41"/>
          <p:cNvSpPr txBox="1">
            <a:spLocks noGrp="1"/>
          </p:cNvSpPr>
          <p:nvPr>
            <p:ph type="body" idx="1"/>
          </p:nvPr>
        </p:nvSpPr>
        <p:spPr>
          <a:xfrm>
            <a:off x="720000" y="1242425"/>
            <a:ext cx="7704000" cy="3264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Python Dash</a:t>
            </a:r>
            <a:endParaRPr sz="2000" b="1"/>
          </a:p>
          <a:p>
            <a:pPr marL="45720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Run R code in Python using rpy2</a:t>
            </a:r>
            <a:endParaRPr sz="2000" b="1"/>
          </a:p>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Interactive maps</a:t>
            </a:r>
            <a:endParaRPr sz="2000" b="1"/>
          </a:p>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Allow marine scientists to make predictions of coral bleaching</a:t>
            </a:r>
            <a:endParaRPr sz="2000" b="1"/>
          </a:p>
          <a:p>
            <a:pPr marL="45720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GB" sz="2000" b="1"/>
              <a:t>Visualizes all predictions made</a:t>
            </a:r>
            <a:endParaRPr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42"/>
          <p:cNvSpPr txBox="1">
            <a:spLocks noGrp="1"/>
          </p:cNvSpPr>
          <p:nvPr>
            <p:ph type="ctrTitle"/>
          </p:nvPr>
        </p:nvSpPr>
        <p:spPr>
          <a:xfrm>
            <a:off x="956175" y="1607097"/>
            <a:ext cx="7125600" cy="114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sz="3500">
                <a:solidFill>
                  <a:schemeClr val="dk1"/>
                </a:solidFill>
                <a:latin typeface="Arial"/>
                <a:ea typeface="Arial"/>
                <a:cs typeface="Arial"/>
                <a:sym typeface="Arial"/>
              </a:rPr>
              <a:t>Demonstration of Dash</a:t>
            </a:r>
            <a:endParaRPr sz="3500">
              <a:solidFill>
                <a:schemeClr val="dk1"/>
              </a:solidFill>
            </a:endParaRPr>
          </a:p>
        </p:txBody>
      </p:sp>
      <p:sp>
        <p:nvSpPr>
          <p:cNvPr id="1979" name="Google Shape;1979;p42"/>
          <p:cNvSpPr txBox="1">
            <a:spLocks noGrp="1"/>
          </p:cNvSpPr>
          <p:nvPr>
            <p:ph type="subTitle" idx="1"/>
          </p:nvPr>
        </p:nvSpPr>
        <p:spPr>
          <a:xfrm>
            <a:off x="1009200" y="3040646"/>
            <a:ext cx="7125600" cy="5142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endParaRPr>
              <a:solidFill>
                <a:schemeClr val="dk1"/>
              </a:solidFill>
            </a:endParaRPr>
          </a:p>
        </p:txBody>
      </p:sp>
      <p:grpSp>
        <p:nvGrpSpPr>
          <p:cNvPr id="1980" name="Google Shape;1980;p42"/>
          <p:cNvGrpSpPr/>
          <p:nvPr/>
        </p:nvGrpSpPr>
        <p:grpSpPr>
          <a:xfrm>
            <a:off x="-244984" y="-233306"/>
            <a:ext cx="2284525" cy="985488"/>
            <a:chOff x="-223784" y="-6"/>
            <a:chExt cx="2284525" cy="985488"/>
          </a:xfrm>
        </p:grpSpPr>
        <p:sp>
          <p:nvSpPr>
            <p:cNvPr id="1981" name="Google Shape;1981;p42"/>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42"/>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42"/>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42"/>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42"/>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42"/>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42"/>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42"/>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866</Words>
  <Application>Microsoft Macintosh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Bebas Neue</vt:lpstr>
      <vt:lpstr>Calibri</vt:lpstr>
      <vt:lpstr>Roboto</vt:lpstr>
      <vt:lpstr>Arial</vt:lpstr>
      <vt:lpstr>Simple Light</vt:lpstr>
      <vt:lpstr>Computer Science Proposal by Slidesgo</vt:lpstr>
      <vt:lpstr>Ocean Current Velocity and its relationship with Coral Bleaching</vt:lpstr>
      <vt:lpstr>MOtivation and context</vt:lpstr>
      <vt:lpstr>Data collection &amp; preprocessing </vt:lpstr>
      <vt:lpstr>Models: Evaluation</vt:lpstr>
      <vt:lpstr>Models: Evaluation</vt:lpstr>
      <vt:lpstr>Models: Evaluation</vt:lpstr>
      <vt:lpstr>Model interpretation</vt:lpstr>
      <vt:lpstr>The product</vt:lpstr>
      <vt:lpstr>Demonstration of Dash</vt:lpstr>
      <vt:lpstr>Conclusion</vt:lpstr>
      <vt:lpstr>Reference</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Ocean Current Velocity and its relationship with Coral Bleaching</dc:title>
  <cp:lastModifiedBy>Ziheng He</cp:lastModifiedBy>
  <cp:revision>5</cp:revision>
  <dcterms:modified xsi:type="dcterms:W3CDTF">2022-05-22T10:53:25Z</dcterms:modified>
</cp:coreProperties>
</file>