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/>
    <p:restoredTop sz="94646"/>
  </p:normalViewPr>
  <p:slideViewPr>
    <p:cSldViewPr snapToGrid="0" snapToObjects="1">
      <p:cViewPr>
        <p:scale>
          <a:sx n="135" d="100"/>
          <a:sy n="135" d="100"/>
        </p:scale>
        <p:origin x="320" y="-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070E-AAC6-7A4A-83BE-D4A7AD543D6A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FCC2C-8538-A244-AEDB-1DF6018E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FCC2C-8538-A244-AEDB-1DF6018E8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4A11-BFF9-3045-AB93-AA1E5B995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2953D-E1E3-BE48-9DA4-3EFB2B0FE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A512-7E5B-7D4D-B134-EB6EA1D7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918D-978F-2C4B-9F1E-554AC9DA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E0BC-E9B1-504A-A281-4E1AF052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8BA-6507-2447-AE8F-4D8593ED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D06DF-A9C2-A84E-8D7D-3B06E578D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5B3D-2D66-CB43-AB00-4B6344F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AB4A-8496-FE42-BD7C-5BD96553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76C5-F40B-974A-AF54-12AB1FF1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14B45-C78D-1047-97E2-2730BC33F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88272-3667-A948-B7DF-8C94162A5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DD51-60F6-4249-8E3F-600C0F60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873F-64E1-A640-8E87-987072B3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FBD8-3E9C-E445-8A12-A276BC5C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BD05-9424-D649-862F-33C89F89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1D25-0DFE-C048-AA76-102D4F36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901C-91EA-CB4F-BE03-6E983B02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9EE1-6126-AD4F-AD53-22CAF21C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E459-AC16-CB4D-B501-F91358CA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A232-1919-7F4F-B854-5585EE60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376AD-DA22-3342-B9F8-4A4FDFE85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F4B8-8B5E-8A4F-8832-66AC1770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DEB5-3AA0-4E4A-B251-3A2E53FC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95B2-54BF-EF44-9267-9102A8E6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F946-4FD9-BB47-9982-03D9199A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A946-7ACE-7042-AF1A-B2F3EC382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B9522-5C56-E14D-8455-DADC3F78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7238-85BE-5543-AC8D-EAE8638B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D5A09-EBAB-D441-97D4-C66D9EC0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44D7B-7765-D047-8FF6-D47F5F18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7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B51-5775-8A4B-A7F9-EE1F8DD4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F8657-865C-6B4E-9A92-B6B8A394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BE964-A154-8D44-9ECF-6B5561E3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E3678-9025-4B4A-AE9A-BE8B6B125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5F18B-E504-2C4C-A262-FEA2D3975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4276B-DAC4-D444-BB2D-A4EC066B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35AA8-F883-1542-BE2E-BA087500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7A4F6-D39C-8342-B071-FC35F079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CC71-700D-E141-A2D0-33001B1A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A0CD1-1BF2-E144-ADD5-1373D573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B2C7B-2F96-DF4D-9F59-7FA5741B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E7180-0824-404C-BA7C-39D96BC4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2FCC4-445E-004E-AC4A-6B41F4D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DAB25-9C32-3A4C-AC67-251421CE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938BC-AFB9-8C4B-BF0B-21D3D891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1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6A7D-8B39-3F4C-ABD9-C0164E56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9055-4739-9F48-A3B8-B59FEBD2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B60B-146F-2142-A09A-A2B30B3F9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B0CFE-EA2E-E94C-8F92-4827B867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F69FA-A623-4B43-ACFB-56D412C7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C503-329C-914A-8FDB-BDDE24D3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709E-C234-FE4B-B69B-FBE88F97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EAC94-D01E-BE41-859D-24AF389B6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5E531-5FBF-084C-B028-A44547D1C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BF007-5CD0-8B4D-B56F-67656AA6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D7B02-DBF3-F24E-867C-086DF89B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4D02-9B09-D240-A195-51E5D5EB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43EA2-350D-A748-9323-2601E0CF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1374-C261-784F-8F3C-4D62ACFD7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CA58-09E2-5E4A-989F-0A6F52ED3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88F5-20DD-1144-B5F9-8A46029CBDE7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01C6-ACF9-8F41-984E-A1D40AD3E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A6EE8-405C-4342-8805-08204DC48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468B-4B55-2E4A-B437-1737FDAB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1B9C9-E082-BD48-8D44-81BEBFE4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7" y="148982"/>
            <a:ext cx="5337313" cy="414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89B73-52B6-2C4B-95A3-15CFC8C95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3033"/>
            <a:ext cx="5952986" cy="19843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C63D3F3-80DF-B745-B3DE-2FEA39CCAA9F}"/>
              </a:ext>
            </a:extLst>
          </p:cNvPr>
          <p:cNvGrpSpPr/>
          <p:nvPr/>
        </p:nvGrpSpPr>
        <p:grpSpPr>
          <a:xfrm>
            <a:off x="6238462" y="477077"/>
            <a:ext cx="5953538" cy="5910469"/>
            <a:chOff x="5877572" y="477077"/>
            <a:chExt cx="5953538" cy="59104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64843A-CD33-8148-A695-1933F386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4783" y="477077"/>
              <a:ext cx="5119116" cy="39261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61F7F8F-484E-3C4B-B19E-E43EB69C5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7572" y="4403033"/>
              <a:ext cx="5953538" cy="198451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7C34AB-17A0-4540-9956-ADC15485E81B}"/>
              </a:ext>
            </a:extLst>
          </p:cNvPr>
          <p:cNvSpPr txBox="1"/>
          <p:nvPr/>
        </p:nvSpPr>
        <p:spPr>
          <a:xfrm>
            <a:off x="3762141" y="434751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21C61-6939-8E44-AD02-D21B42352BEA}"/>
              </a:ext>
            </a:extLst>
          </p:cNvPr>
          <p:cNvSpPr txBox="1"/>
          <p:nvPr/>
        </p:nvSpPr>
        <p:spPr>
          <a:xfrm>
            <a:off x="7719392" y="957971"/>
            <a:ext cx="64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x</a:t>
            </a:r>
            <a:r>
              <a:rPr lang="en-US" sz="2800" baseline="-25000" dirty="0" err="1">
                <a:solidFill>
                  <a:srgbClr val="FF0000"/>
                </a:solidFill>
              </a:rPr>
              <a:t>em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B7E06-D6BB-5D45-8488-3E219EEA9432}"/>
              </a:ext>
            </a:extLst>
          </p:cNvPr>
          <p:cNvSpPr txBox="1"/>
          <p:nvPr/>
        </p:nvSpPr>
        <p:spPr>
          <a:xfrm>
            <a:off x="1328072" y="1034403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x</a:t>
            </a:r>
            <a:r>
              <a:rPr lang="en-US" sz="2800" baseline="-25000" dirty="0">
                <a:solidFill>
                  <a:srgbClr val="00B0F0"/>
                </a:solidFill>
              </a:rPr>
              <a:t>2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EA515-3498-6B4D-B376-5B458EC63EEA}"/>
              </a:ext>
            </a:extLst>
          </p:cNvPr>
          <p:cNvSpPr txBox="1"/>
          <p:nvPr/>
        </p:nvSpPr>
        <p:spPr>
          <a:xfrm>
            <a:off x="9895602" y="757916"/>
            <a:ext cx="56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x</a:t>
            </a:r>
            <a:r>
              <a:rPr lang="en-US" sz="2800" baseline="-25000" dirty="0" err="1">
                <a:solidFill>
                  <a:srgbClr val="00B0F0"/>
                </a:solidFill>
              </a:rPr>
              <a:t>ee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0EE9C-D51B-1245-8E9B-CBE235D5793C}"/>
              </a:ext>
            </a:extLst>
          </p:cNvPr>
          <p:cNvSpPr txBox="1"/>
          <p:nvPr/>
        </p:nvSpPr>
        <p:spPr>
          <a:xfrm>
            <a:off x="10763619" y="2096859"/>
            <a:ext cx="528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</a:rPr>
              <a:t>x</a:t>
            </a:r>
            <a:r>
              <a:rPr lang="en-US" sz="2800" baseline="-25000" dirty="0" err="1">
                <a:solidFill>
                  <a:srgbClr val="FFC000"/>
                </a:solidFill>
              </a:rPr>
              <a:t>et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C6309-19A9-CA4F-8D3C-251304A6A263}"/>
              </a:ext>
            </a:extLst>
          </p:cNvPr>
          <p:cNvSpPr txBox="1"/>
          <p:nvPr/>
        </p:nvSpPr>
        <p:spPr>
          <a:xfrm>
            <a:off x="4528471" y="2097242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x</a:t>
            </a:r>
            <a:r>
              <a:rPr lang="en-US" sz="2800" baseline="-25000" dirty="0">
                <a:solidFill>
                  <a:srgbClr val="FFC000"/>
                </a:solidFill>
              </a:rPr>
              <a:t>3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599660-D877-664D-B6C4-E3893EDD9A52}"/>
              </a:ext>
            </a:extLst>
          </p:cNvPr>
          <p:cNvSpPr txBox="1"/>
          <p:nvPr/>
        </p:nvSpPr>
        <p:spPr>
          <a:xfrm>
            <a:off x="3412405" y="1120996"/>
            <a:ext cx="1320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Solutions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considering </a:t>
            </a:r>
          </a:p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StatUnc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EBE83-6D34-8F46-80FF-F69121B525DE}"/>
              </a:ext>
            </a:extLst>
          </p:cNvPr>
          <p:cNvSpPr txBox="1"/>
          <p:nvPr/>
        </p:nvSpPr>
        <p:spPr>
          <a:xfrm>
            <a:off x="9179588" y="1434513"/>
            <a:ext cx="173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Solutions of toys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CF7DCB-3CFE-2445-8DA5-F239C4F46FE5}"/>
              </a:ext>
            </a:extLst>
          </p:cNvPr>
          <p:cNvCxnSpPr/>
          <p:nvPr/>
        </p:nvCxnSpPr>
        <p:spPr>
          <a:xfrm flipH="1">
            <a:off x="3078299" y="1740298"/>
            <a:ext cx="344557" cy="34328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7F0EF2-CE4D-A845-8D5E-F795F0B8D5FE}"/>
              </a:ext>
            </a:extLst>
          </p:cNvPr>
          <p:cNvCxnSpPr/>
          <p:nvPr/>
        </p:nvCxnSpPr>
        <p:spPr>
          <a:xfrm flipH="1">
            <a:off x="9366455" y="1723167"/>
            <a:ext cx="344557" cy="34328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A48CC1-21CC-0844-985A-140F5C74D650}"/>
              </a:ext>
            </a:extLst>
          </p:cNvPr>
          <p:cNvSpPr txBox="1"/>
          <p:nvPr/>
        </p:nvSpPr>
        <p:spPr>
          <a:xfrm>
            <a:off x="1789694" y="6488668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Solutions of 10000 toys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BAB217-A395-F947-B808-FE6E389CF932}"/>
              </a:ext>
            </a:extLst>
          </p:cNvPr>
          <p:cNvSpPr txBox="1"/>
          <p:nvPr/>
        </p:nvSpPr>
        <p:spPr>
          <a:xfrm>
            <a:off x="8349982" y="6488668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Solutions of 10000 toys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97AB29-D872-CB43-97DE-570A4576E7A9}"/>
              </a:ext>
            </a:extLst>
          </p:cNvPr>
          <p:cNvSpPr txBox="1"/>
          <p:nvPr/>
        </p:nvSpPr>
        <p:spPr>
          <a:xfrm>
            <a:off x="6067844" y="46592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muon trigger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485DC5-FC05-B141-A634-DB5EE835D3D1}"/>
              </a:ext>
            </a:extLst>
          </p:cNvPr>
          <p:cNvSpPr txBox="1"/>
          <p:nvPr/>
        </p:nvSpPr>
        <p:spPr>
          <a:xfrm>
            <a:off x="8411473" y="253935"/>
            <a:ext cx="225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electron trigger</a:t>
            </a:r>
          </a:p>
        </p:txBody>
      </p:sp>
    </p:spTree>
    <p:extLst>
      <p:ext uri="{BB962C8B-B14F-4D97-AF65-F5344CB8AC3E}">
        <p14:creationId xmlns:p14="http://schemas.microsoft.com/office/powerpoint/2010/main" val="60772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Ziheng Chen</dc:creator>
  <cp:lastModifiedBy>Ziheng Chen</cp:lastModifiedBy>
  <cp:revision>4</cp:revision>
  <dcterms:created xsi:type="dcterms:W3CDTF">2018-02-28T18:59:41Z</dcterms:created>
  <dcterms:modified xsi:type="dcterms:W3CDTF">2018-03-08T20:37:39Z</dcterms:modified>
</cp:coreProperties>
</file>