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3"/>
  </p:normalViewPr>
  <p:slideViewPr>
    <p:cSldViewPr snapToGrid="0">
      <p:cViewPr varScale="1">
        <p:scale>
          <a:sx n="96" d="100"/>
          <a:sy n="96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8510-A735-C130-1E2E-32B86161B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island of Ireland</a:t>
            </a:r>
            <a:endParaRPr lang="en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851F0-19B5-DE85-60F5-D7D4B4F74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Ziheng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6254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E49B-2E72-500F-8CAF-551271E3E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Thank</a:t>
            </a:r>
            <a:r>
              <a:rPr lang="zh-CN" altLang="en-US" dirty="0"/>
              <a:t> </a:t>
            </a:r>
            <a:r>
              <a:rPr lang="en-US" altLang="zh-CN"/>
              <a:t>You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B6007-3ABC-B8A9-1343-BFC71D281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9462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33E4-5128-AE04-8981-7878D689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8B93-04E5-E6A8-8B98-E6AC12A0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Exploration</a:t>
            </a:r>
          </a:p>
          <a:p>
            <a:pPr lvl="1"/>
            <a:r>
              <a:rPr lang="en-US" altLang="zh-CN" dirty="0"/>
              <a:t>Map of Ireland</a:t>
            </a:r>
          </a:p>
          <a:p>
            <a:pPr lvl="1"/>
            <a:r>
              <a:rPr lang="en-US" altLang="zh-CN" dirty="0"/>
              <a:t>Weather Characteristics</a:t>
            </a:r>
          </a:p>
          <a:p>
            <a:pPr lvl="1"/>
            <a:r>
              <a:rPr lang="en-US" altLang="zh-CN" dirty="0"/>
              <a:t>Comparison with Other Region Island States</a:t>
            </a:r>
          </a:p>
          <a:p>
            <a:pPr lvl="1"/>
            <a:r>
              <a:rPr lang="en-US" altLang="zh-CN" dirty="0"/>
              <a:t>SWOT Analysis</a:t>
            </a:r>
          </a:p>
          <a:p>
            <a:r>
              <a:rPr lang="en-US" altLang="zh-CN" dirty="0"/>
              <a:t>Conclusion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778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6F70-1F50-30AC-DB4C-B8EEDA02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			   </a:t>
            </a:r>
            <a:r>
              <a:rPr lang="en-C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50B80-AC1C-3D18-1E05-B13CCBF0D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This program provides users with comprehensive information about the island of Ireland. It consists of a number of main sections, facilitating the client's ability to gain a complete understanding of the island.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2508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8BB0-4E7D-7A60-775A-78DD820A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	   General Description</a:t>
            </a:r>
            <a:endParaRPr lang="en-C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011B-94B7-E68B-D397-CA7CBAE3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 </a:t>
            </a:r>
            <a:r>
              <a:rPr lang="en-US" b="1" dirty="0"/>
              <a:t>Geographical Location</a:t>
            </a:r>
            <a:r>
              <a:rPr lang="en-US" dirty="0"/>
              <a:t>: Understanding Ireland's physical and strategic position.</a:t>
            </a:r>
          </a:p>
          <a:p>
            <a:r>
              <a:rPr lang="en-CN" dirty="0"/>
              <a:t> </a:t>
            </a:r>
            <a:r>
              <a:rPr lang="en-US" b="1" dirty="0"/>
              <a:t>Political Situation</a:t>
            </a:r>
            <a:r>
              <a:rPr lang="en-US" dirty="0"/>
              <a:t>: Insights into governance and administrative structure.</a:t>
            </a:r>
          </a:p>
          <a:p>
            <a:r>
              <a:rPr lang="en-US" dirty="0"/>
              <a:t> </a:t>
            </a:r>
            <a:r>
              <a:rPr lang="en-US" b="1" dirty="0"/>
              <a:t>Population</a:t>
            </a:r>
            <a:r>
              <a:rPr lang="en-US" dirty="0"/>
              <a:t>: Demographics and urbanization patterns.</a:t>
            </a:r>
          </a:p>
          <a:p>
            <a:r>
              <a:rPr lang="en-US" dirty="0"/>
              <a:t> </a:t>
            </a:r>
            <a:r>
              <a:rPr lang="en-US" b="1" dirty="0"/>
              <a:t>Weather Conditions</a:t>
            </a:r>
            <a:r>
              <a:rPr lang="en-US" dirty="0"/>
              <a:t>: Key climate characteristics of the island.</a:t>
            </a:r>
          </a:p>
          <a:p>
            <a:r>
              <a:rPr lang="en-US" dirty="0"/>
              <a:t> </a:t>
            </a:r>
            <a:r>
              <a:rPr lang="en-US" b="1" dirty="0"/>
              <a:t>Economy</a:t>
            </a:r>
            <a:r>
              <a:rPr lang="en-US" dirty="0"/>
              <a:t>: Economic activities and business environment.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7423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AA5F-B638-B49B-3FDD-D468F774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Ireland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AED83-9227-5E1C-3839-591B540AA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map shows the exact location on the world map, and I've used the blue areas to HIGHLIGHT Ireland's location on the world map.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CN" dirty="0"/>
          </a:p>
        </p:txBody>
      </p:sp>
      <p:pic>
        <p:nvPicPr>
          <p:cNvPr id="10" name="Content Placeholder 9" descr="A screenshot of a map&#10;&#10;Description automatically generated">
            <a:extLst>
              <a:ext uri="{FF2B5EF4-FFF2-40B4-BE49-F238E27FC236}">
                <a16:creationId xmlns:a16="http://schemas.microsoft.com/office/drawing/2014/main" id="{79E93A51-294F-6368-3B45-29A886EA7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573" y="685800"/>
            <a:ext cx="5005291" cy="5175250"/>
          </a:xfrm>
        </p:spPr>
      </p:pic>
    </p:spTree>
    <p:extLst>
      <p:ext uri="{BB962C8B-B14F-4D97-AF65-F5344CB8AC3E}">
        <p14:creationId xmlns:p14="http://schemas.microsoft.com/office/powerpoint/2010/main" val="274231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7C2D-717C-3131-2CFC-F7910D4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sz="4400" dirty="0"/>
              <a:t>Weather</a:t>
            </a:r>
            <a:r>
              <a:rPr lang="zh-CN" altLang="en-US" sz="4400" dirty="0"/>
              <a:t> </a:t>
            </a:r>
            <a:r>
              <a:rPr lang="en-US" altLang="zh-CN" sz="4400" dirty="0"/>
              <a:t>Characteristics</a:t>
            </a:r>
            <a:endParaRPr lang="en-CN" sz="4400" dirty="0"/>
          </a:p>
        </p:txBody>
      </p:sp>
      <p:pic>
        <p:nvPicPr>
          <p:cNvPr id="6" name="Content Placeholder 5" descr="A graph with red dots and blue lines&#10;&#10;Description automatically generated">
            <a:extLst>
              <a:ext uri="{FF2B5EF4-FFF2-40B4-BE49-F238E27FC236}">
                <a16:creationId xmlns:a16="http://schemas.microsoft.com/office/drawing/2014/main" id="{A2B22FA8-DC8B-FE77-7F50-C4BC55710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338" y="1409558"/>
            <a:ext cx="5211762" cy="37277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E96EE-ABCE-D83B-E680-3B4E7F0DD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section focuses on the average rainfall for each five-year period on the island of Ireland, and allows the user to predict rainfall trends for the next five years based on previous rainfall trends.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8488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AEC4-2EA7-684D-515C-45044FE0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3600" dirty="0"/>
              <a:t>  </a:t>
            </a:r>
            <a:r>
              <a:rPr lang="en-CN" sz="3600" b="1" dirty="0"/>
              <a:t>Comparison with Other Regional Island States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66F0CB7-4A62-7729-3EB4-25E2ABA79F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067339"/>
            <a:ext cx="4448175" cy="3882887"/>
          </a:xfrm>
        </p:spPr>
      </p:pic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F1869EC-8162-1792-4AD4-375F6A693F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5" y="2067339"/>
            <a:ext cx="5366396" cy="4104861"/>
          </a:xfrm>
        </p:spPr>
      </p:pic>
    </p:spTree>
    <p:extLst>
      <p:ext uri="{BB962C8B-B14F-4D97-AF65-F5344CB8AC3E}">
        <p14:creationId xmlns:p14="http://schemas.microsoft.com/office/powerpoint/2010/main" val="32234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924F-E851-AF83-401C-909E88A3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/>
              <a:t>			SWOT Analysis </a:t>
            </a:r>
          </a:p>
        </p:txBody>
      </p:sp>
      <p:pic>
        <p:nvPicPr>
          <p:cNvPr id="6" name="Content Placeholder 5" descr="A white and blue text on a white background&#10;&#10;Description automatically generated">
            <a:extLst>
              <a:ext uri="{FF2B5EF4-FFF2-40B4-BE49-F238E27FC236}">
                <a16:creationId xmlns:a16="http://schemas.microsoft.com/office/drawing/2014/main" id="{5E95A804-C947-8A0B-14DA-5295F06AAC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027583"/>
            <a:ext cx="4448175" cy="3478389"/>
          </a:xfrm>
        </p:spPr>
      </p:pic>
      <p:pic>
        <p:nvPicPr>
          <p:cNvPr id="8" name="Content Placeholder 7" descr="A white text on a blue background&#10;&#10;Description automatically generated">
            <a:extLst>
              <a:ext uri="{FF2B5EF4-FFF2-40B4-BE49-F238E27FC236}">
                <a16:creationId xmlns:a16="http://schemas.microsoft.com/office/drawing/2014/main" id="{8B7080C5-85C7-7684-C79F-298CC310F0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5" y="2027583"/>
            <a:ext cx="4448175" cy="3445234"/>
          </a:xfrm>
        </p:spPr>
      </p:pic>
    </p:spTree>
    <p:extLst>
      <p:ext uri="{BB962C8B-B14F-4D97-AF65-F5344CB8AC3E}">
        <p14:creationId xmlns:p14="http://schemas.microsoft.com/office/powerpoint/2010/main" val="323302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6BA7-1E7D-B9DF-00B0-ED6C1BFF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			</a:t>
            </a:r>
            <a:r>
              <a:rPr lang="zh-CN" altLang="en-US" dirty="0"/>
              <a:t>   </a:t>
            </a:r>
            <a:r>
              <a:rPr lang="en-US" altLang="zh-CN" b="1" dirty="0"/>
              <a:t>Conclusion</a:t>
            </a:r>
            <a:endParaRPr lang="en-C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EA3F-7466-4A5B-D994-83060BC7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Ireland's competitive edge in high-value industries makes it an attractive hub for global investors.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potential vulnerabilities can guide policy improvements and economic stability.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insights offer a foundation for strategic planning in business, government, and academia.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643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</TotalTime>
  <Words>259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Times New Roman</vt:lpstr>
      <vt:lpstr>Crop</vt:lpstr>
      <vt:lpstr>Analysis of the island of Ireland</vt:lpstr>
      <vt:lpstr>Outline</vt:lpstr>
      <vt:lpstr>      Introduction</vt:lpstr>
      <vt:lpstr>     General Description</vt:lpstr>
      <vt:lpstr>Map of Ireland</vt:lpstr>
      <vt:lpstr>Weather Characteristics</vt:lpstr>
      <vt:lpstr>  Comparison with Other Regional Island States</vt:lpstr>
      <vt:lpstr>   SWOT Analysis </vt:lpstr>
      <vt:lpstr>      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Ziheng</dc:creator>
  <cp:lastModifiedBy>Li, Ziheng</cp:lastModifiedBy>
  <cp:revision>4</cp:revision>
  <dcterms:created xsi:type="dcterms:W3CDTF">2024-12-15T02:58:42Z</dcterms:created>
  <dcterms:modified xsi:type="dcterms:W3CDTF">2024-12-15T03:21:33Z</dcterms:modified>
</cp:coreProperties>
</file>