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  <p:sldId id="287" r:id="rId35"/>
    <p:sldId id="302" r:id="rId36"/>
    <p:sldId id="303" r:id="rId37"/>
    <p:sldId id="304" r:id="rId38"/>
    <p:sldId id="305" r:id="rId39"/>
    <p:sldId id="306" r:id="rId40"/>
    <p:sldId id="307" r:id="rId41"/>
    <p:sldId id="301" r:id="rId42"/>
    <p:sldId id="299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0" r:id="rId52"/>
    <p:sldId id="308" r:id="rId53"/>
  </p:sldIdLst>
  <p:sldSz cx="9144000" cy="6858000" type="screen4x3"/>
  <p:notesSz cx="6858000" cy="9144000"/>
  <p:embeddedFontLst>
    <p:embeddedFont>
      <p:font typeface="Technika" pitchFamily="2" charset="77"/>
      <p:regular r:id="rId54"/>
      <p:bold r:id="rId55"/>
      <p:italic r:id="rId56"/>
      <p:boldItalic r:id="rId57"/>
    </p:embeddedFont>
    <p:embeddedFont>
      <p:font typeface="Technika-Bold" pitchFamily="2" charset="77"/>
      <p:regular r:id="rId58"/>
      <p:bold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33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projektový rámec,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</p:txBody>
      </p:sp>
    </p:spTree>
    <p:extLst>
      <p:ext uri="{BB962C8B-B14F-4D97-AF65-F5344CB8AC3E}">
        <p14:creationId xmlns:p14="http://schemas.microsoft.com/office/powerpoint/2010/main" val="344738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2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98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70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8832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5965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</p:txBody>
      </p:sp>
    </p:spTree>
    <p:extLst>
      <p:ext uri="{BB962C8B-B14F-4D97-AF65-F5344CB8AC3E}">
        <p14:creationId xmlns:p14="http://schemas.microsoft.com/office/powerpoint/2010/main" val="1741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17274</TotalTime>
  <Words>849</Words>
  <Application>Microsoft Macintosh PowerPoint</Application>
  <PresentationFormat>On-screen Show (4:3)</PresentationFormat>
  <Paragraphs>308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Technika-Bold</vt:lpstr>
      <vt:lpstr>Technika</vt:lpstr>
      <vt:lpstr>Times New Roman</vt:lpstr>
      <vt:lpstr>Motiv Office</vt:lpstr>
      <vt:lpstr>Extreme programming and Extreme manufacturing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199</cp:revision>
  <dcterms:created xsi:type="dcterms:W3CDTF">2021-03-09T09:05:17Z</dcterms:created>
  <dcterms:modified xsi:type="dcterms:W3CDTF">2021-03-26T16:09:28Z</dcterms:modified>
</cp:coreProperties>
</file>