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8" r:id="rId2"/>
    <p:sldId id="309" r:id="rId3"/>
    <p:sldId id="276" r:id="rId4"/>
    <p:sldId id="277" r:id="rId5"/>
    <p:sldId id="278" r:id="rId6"/>
    <p:sldId id="313" r:id="rId7"/>
    <p:sldId id="322" r:id="rId8"/>
    <p:sldId id="304" r:id="rId9"/>
    <p:sldId id="319" r:id="rId10"/>
    <p:sldId id="280" r:id="rId11"/>
    <p:sldId id="314" r:id="rId12"/>
    <p:sldId id="281" r:id="rId13"/>
    <p:sldId id="282" r:id="rId14"/>
    <p:sldId id="283" r:id="rId15"/>
    <p:sldId id="284" r:id="rId16"/>
    <p:sldId id="318" r:id="rId17"/>
    <p:sldId id="285" r:id="rId18"/>
    <p:sldId id="316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11" r:id="rId27"/>
    <p:sldId id="312" r:id="rId28"/>
    <p:sldId id="293" r:id="rId29"/>
    <p:sldId id="295" r:id="rId30"/>
  </p:sldIdLst>
  <p:sldSz cx="9144000" cy="6858000" type="screen4x3"/>
  <p:notesSz cx="6858000" cy="9144000"/>
  <p:embeddedFontLst>
    <p:embeddedFont>
      <p:font typeface="Technika" pitchFamily="2" charset="77"/>
      <p:regular r:id="rId31"/>
      <p:bold r:id="rId32"/>
      <p:italic r:id="rId33"/>
      <p:boldItalic r:id="rId34"/>
    </p:embeddedFont>
    <p:embeddedFont>
      <p:font typeface="Technika-Bold" pitchFamily="2" charset="7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35622"/>
              </p:ext>
            </p:extLst>
          </p:nvPr>
        </p:nvGraphicFramePr>
        <p:xfrm>
          <a:off x="0" y="0"/>
          <a:ext cx="9144000" cy="6858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573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15168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7623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93827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87018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3732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38540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417443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3609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394025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9881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54350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6489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9003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45720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zařizovatel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625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625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625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1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4" name="Content Placeholder 13" descr="Shape&#10;&#10;Description automatically generated with low confidence">
            <a:extLst>
              <a:ext uri="{FF2B5EF4-FFF2-40B4-BE49-F238E27FC236}">
                <a16:creationId xmlns:a16="http://schemas.microsoft.com/office/drawing/2014/main" id="{A9B73C93-E1F7-7548-A395-D670382E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" y="1509942"/>
            <a:ext cx="3487923" cy="4972743"/>
          </a:xfr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C33C548-8445-D04D-AD00-C840137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9" y="1509942"/>
            <a:ext cx="2590668" cy="5142513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935D365-7E1C-2B43-8CF2-2E21EB22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57" y="1509941"/>
            <a:ext cx="2739864" cy="51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C01D-53E0-FF4C-A1C4-C6A8B6BE5F4D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FMEA – analýza rizik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846E87-5606-8F4B-AF72-1A1BD0E7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07117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05927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103649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451685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647781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15213</TotalTime>
  <Words>1345</Words>
  <Application>Microsoft Macintosh PowerPoint</Application>
  <PresentationFormat>On-screen Show (4:3)</PresentationFormat>
  <Paragraphs>744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Times New Roman</vt:lpstr>
      <vt:lpstr>Technika-Bold</vt:lpstr>
      <vt:lpstr>Arial</vt:lpstr>
      <vt:lpstr>Technika</vt:lpstr>
      <vt:lpstr>Motiv Office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PowerPoint Presentation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184</cp:revision>
  <dcterms:created xsi:type="dcterms:W3CDTF">2021-03-09T09:05:17Z</dcterms:created>
  <dcterms:modified xsi:type="dcterms:W3CDTF">2021-05-04T19:46:25Z</dcterms:modified>
</cp:coreProperties>
</file>