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309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0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8" r:id="rId34"/>
    <p:sldId id="286" r:id="rId35"/>
    <p:sldId id="287" r:id="rId36"/>
    <p:sldId id="302" r:id="rId37"/>
    <p:sldId id="303" r:id="rId38"/>
    <p:sldId id="304" r:id="rId39"/>
    <p:sldId id="305" r:id="rId40"/>
    <p:sldId id="306" r:id="rId41"/>
    <p:sldId id="307" r:id="rId42"/>
    <p:sldId id="301" r:id="rId43"/>
    <p:sldId id="299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0" r:id="rId53"/>
    <p:sldId id="308" r:id="rId54"/>
  </p:sldIdLst>
  <p:sldSz cx="9144000" cy="6858000" type="screen4x3"/>
  <p:notesSz cx="6858000" cy="9144000"/>
  <p:embeddedFontLst>
    <p:embeddedFont>
      <p:font typeface="Technika" pitchFamily="2" charset="77"/>
      <p:regular r:id="rId55"/>
      <p:bold r:id="rId56"/>
      <p:italic r:id="rId57"/>
      <p:boldItalic r:id="rId58"/>
    </p:embeddedFont>
    <p:embeddedFont>
      <p:font typeface="Technika-Bold" pitchFamily="2" charset="77"/>
      <p:regular r:id="rId59"/>
      <p:bold r:id="rId6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8" autoAdjust="0"/>
    <p:restoredTop sz="94660"/>
  </p:normalViewPr>
  <p:slideViewPr>
    <p:cSldViewPr snapToGrid="0">
      <p:cViewPr varScale="1">
        <p:scale>
          <a:sx n="52" d="100"/>
          <a:sy n="52" d="100"/>
        </p:scale>
        <p:origin x="33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" TargetMode="External"/><Relationship Id="rId2" Type="http://schemas.openxmlformats.org/officeDocument/2006/relationships/hyperlink" Target="https://www.agilealliance.org/glossary/xp/#q=~(infinite~false~filters~(postType~(~'post~'aa_book~'aa_event_session~'aa_experience_report~'aa_glossary~'aa_research_paper~'aa_video)~tags~(~'xp))~searchTerm~'~sort~false~sortDirection~'asc~page~1)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10F9-6449-C649-AE38-0FE89C23B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Z" dirty="0"/>
              <a:t>Extreme programming and Extreme manufacturing</a:t>
            </a:r>
          </a:p>
        </p:txBody>
      </p:sp>
      <p:sp>
        <p:nvSpPr>
          <p:cNvPr id="4" name="Podnadpis 10">
            <a:extLst>
              <a:ext uri="{FF2B5EF4-FFF2-40B4-BE49-F238E27FC236}">
                <a16:creationId xmlns:a16="http://schemas.microsoft.com/office/drawing/2014/main" id="{D31841A0-334D-C94C-B46E-F7EA7EE73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6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1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72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Respekt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753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30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16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7472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88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66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122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poznámky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14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36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55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384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751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41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093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</p:txBody>
      </p:sp>
    </p:spTree>
    <p:extLst>
      <p:ext uri="{BB962C8B-B14F-4D97-AF65-F5344CB8AC3E}">
        <p14:creationId xmlns:p14="http://schemas.microsoft.com/office/powerpoint/2010/main" val="2704786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98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9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design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61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756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</p:txBody>
      </p:sp>
    </p:spTree>
    <p:extLst>
      <p:ext uri="{BB962C8B-B14F-4D97-AF65-F5344CB8AC3E}">
        <p14:creationId xmlns:p14="http://schemas.microsoft.com/office/powerpoint/2010/main" val="261814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XP</a:t>
            </a:r>
          </a:p>
        </p:txBody>
      </p:sp>
    </p:spTree>
    <p:extLst>
      <p:ext uri="{BB962C8B-B14F-4D97-AF65-F5344CB8AC3E}">
        <p14:creationId xmlns:p14="http://schemas.microsoft.com/office/powerpoint/2010/main" val="2493974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</p:txBody>
      </p:sp>
    </p:spTree>
    <p:extLst>
      <p:ext uri="{BB962C8B-B14F-4D97-AF65-F5344CB8AC3E}">
        <p14:creationId xmlns:p14="http://schemas.microsoft.com/office/powerpoint/2010/main" val="3428025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</p:txBody>
      </p:sp>
    </p:spTree>
    <p:extLst>
      <p:ext uri="{BB962C8B-B14F-4D97-AF65-F5344CB8AC3E}">
        <p14:creationId xmlns:p14="http://schemas.microsoft.com/office/powerpoint/2010/main" val="3030067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Coach</a:t>
            </a:r>
          </a:p>
        </p:txBody>
      </p:sp>
    </p:spTree>
    <p:extLst>
      <p:ext uri="{BB962C8B-B14F-4D97-AF65-F5344CB8AC3E}">
        <p14:creationId xmlns:p14="http://schemas.microsoft.com/office/powerpoint/2010/main" val="599465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alliance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https://www.agilealliance.org/glossary/xp/#q=~(infinite~false~filters~(postType~(~'post~'aa_book~'aa_event_session~'aa_experience_report~'aa_glossary~'aa_research_paper~'aa_video)~tags~(~'xp))~searchTerm~'~sort~false~sortDirection~'asc~page~1)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programming: A gentle introduction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http://www.extremeprogramming.org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310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manufacturing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XM</a:t>
            </a:r>
          </a:p>
        </p:txBody>
      </p:sp>
    </p:spTree>
    <p:extLst>
      <p:ext uri="{BB962C8B-B14F-4D97-AF65-F5344CB8AC3E}">
        <p14:creationId xmlns:p14="http://schemas.microsoft.com/office/powerpoint/2010/main" val="33399525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9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</p:txBody>
      </p:sp>
    </p:spTree>
    <p:extLst>
      <p:ext uri="{BB962C8B-B14F-4D97-AF65-F5344CB8AC3E}">
        <p14:creationId xmlns:p14="http://schemas.microsoft.com/office/powerpoint/2010/main" val="2220901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</p:txBody>
      </p:sp>
    </p:spTree>
    <p:extLst>
      <p:ext uri="{BB962C8B-B14F-4D97-AF65-F5344CB8AC3E}">
        <p14:creationId xmlns:p14="http://schemas.microsoft.com/office/powerpoint/2010/main" val="4222871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</p:txBody>
      </p:sp>
    </p:spTree>
    <p:extLst>
      <p:ext uri="{BB962C8B-B14F-4D97-AF65-F5344CB8AC3E}">
        <p14:creationId xmlns:p14="http://schemas.microsoft.com/office/powerpoint/2010/main" val="3275247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74576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37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425864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základy ze Scrum</a:t>
            </a:r>
          </a:p>
        </p:txBody>
      </p:sp>
    </p:spTree>
    <p:extLst>
      <p:ext uri="{BB962C8B-B14F-4D97-AF65-F5344CB8AC3E}">
        <p14:creationId xmlns:p14="http://schemas.microsoft.com/office/powerpoint/2010/main" val="2511102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</p:txBody>
      </p:sp>
    </p:spTree>
    <p:extLst>
      <p:ext uri="{BB962C8B-B14F-4D97-AF65-F5344CB8AC3E}">
        <p14:creationId xmlns:p14="http://schemas.microsoft.com/office/powerpoint/2010/main" val="3447380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endParaRPr lang="en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2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endParaRPr lang="en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98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endParaRPr lang="en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10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endParaRPr lang="en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37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endParaRPr lang="en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70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168832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Development</a:t>
            </a:r>
          </a:p>
        </p:txBody>
      </p:sp>
    </p:spTree>
    <p:extLst>
      <p:ext uri="{BB962C8B-B14F-4D97-AF65-F5344CB8AC3E}">
        <p14:creationId xmlns:p14="http://schemas.microsoft.com/office/powerpoint/2010/main" val="331596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2C65-B9FA-AF49-B08C-A0BD0B0A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000" y="19878"/>
            <a:ext cx="907827" cy="544775"/>
          </a:xfrm>
        </p:spPr>
        <p:txBody>
          <a:bodyPr/>
          <a:lstStyle/>
          <a:p>
            <a:r>
              <a:rPr lang="en-CZ" dirty="0"/>
              <a:t>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0CCA-7EFF-8742-A7C1-52E61FB3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00" y="2683565"/>
            <a:ext cx="7794000" cy="2385392"/>
          </a:xfrm>
        </p:spPr>
        <p:txBody>
          <a:bodyPr>
            <a:normAutofit/>
          </a:bodyPr>
          <a:lstStyle/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 je agilní projektový rámec, který má za cíl vytvářet kvalitní software a dbát na vyšší životní kvalitu/úroveň vývojářského týmu.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B3A76B-2DAF-6C48-B1D3-8F3E03E90245}"/>
              </a:ext>
            </a:extLst>
          </p:cNvPr>
          <p:cNvSpPr txBox="1">
            <a:spLocks/>
          </p:cNvSpPr>
          <p:nvPr/>
        </p:nvSpPr>
        <p:spPr>
          <a:xfrm>
            <a:off x="46330" y="1933381"/>
            <a:ext cx="9097670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sz="4000" dirty="0"/>
              <a:t>Definice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85768-4F54-FE41-A077-852471EAB4E1}"/>
              </a:ext>
            </a:extLst>
          </p:cNvPr>
          <p:cNvSpPr txBox="1"/>
          <p:nvPr/>
        </p:nvSpPr>
        <p:spPr>
          <a:xfrm>
            <a:off x="23165" y="6488668"/>
            <a:ext cx="9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dirty="0">
                <a:solidFill>
                  <a:srgbClr val="9B9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 je zaměřen přímo na programování.</a:t>
            </a:r>
            <a:endParaRPr lang="en-CZ" dirty="0">
              <a:solidFill>
                <a:srgbClr val="9B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760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Patterns</a:t>
            </a:r>
          </a:p>
        </p:txBody>
      </p:sp>
    </p:spTree>
    <p:extLst>
      <p:ext uri="{BB962C8B-B14F-4D97-AF65-F5344CB8AC3E}">
        <p14:creationId xmlns:p14="http://schemas.microsoft.com/office/powerpoint/2010/main" val="174182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Patterns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 Patterns</a:t>
            </a:r>
          </a:p>
        </p:txBody>
      </p:sp>
    </p:spTree>
    <p:extLst>
      <p:ext uri="{BB962C8B-B14F-4D97-AF65-F5344CB8AC3E}">
        <p14:creationId xmlns:p14="http://schemas.microsoft.com/office/powerpoint/2010/main" val="3905668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Molhanec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"Extreme manufacturing — Agility to greater productivity and quality," Proceedings of the 2014 37th International Spring Seminar on Electronics Technology, Dresden, Germany, 2014, pp. 164-169,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10.1109/ISSE.2014.6887585.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06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11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10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3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8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zakládá se na hodnotách a činnostech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81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034232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17284</TotalTime>
  <Words>859</Words>
  <Application>Microsoft Macintosh PowerPoint</Application>
  <PresentationFormat>On-screen Show (4:3)</PresentationFormat>
  <Paragraphs>310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Technika-Bold</vt:lpstr>
      <vt:lpstr>Technika</vt:lpstr>
      <vt:lpstr>Times New Roman</vt:lpstr>
      <vt:lpstr>Motiv Office</vt:lpstr>
      <vt:lpstr>Extreme programming and Extreme manufacturing</vt:lpstr>
      <vt:lpstr>PowerPoint Presentation</vt:lpstr>
      <vt:lpstr>Extreme programming</vt:lpstr>
      <vt:lpstr>PowerPoint Presentation</vt:lpstr>
      <vt:lpstr>XP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Extreme manufacturing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200</cp:revision>
  <dcterms:created xsi:type="dcterms:W3CDTF">2021-03-09T09:05:17Z</dcterms:created>
  <dcterms:modified xsi:type="dcterms:W3CDTF">2021-03-26T16:20:04Z</dcterms:modified>
</cp:coreProperties>
</file>