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298" r:id="rId45"/>
    <p:sldId id="310" r:id="rId46"/>
    <p:sldId id="290" r:id="rId47"/>
    <p:sldId id="308" r:id="rId48"/>
  </p:sldIdLst>
  <p:sldSz cx="9144000" cy="6858000" type="screen4x3"/>
  <p:notesSz cx="6858000" cy="9144000"/>
  <p:embeddedFontLst>
    <p:embeddedFont>
      <p:font typeface="Technika" pitchFamily="2" charset="77"/>
      <p:regular r:id="rId49"/>
      <p:bold r:id="rId50"/>
      <p:italic r:id="rId51"/>
      <p:boldItalic r:id="rId52"/>
    </p:embeddedFont>
    <p:embeddedFont>
      <p:font typeface="Technika-Bold" pitchFamily="2" charset="77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3244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nejvyšší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uspokojení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včasného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kvalitního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pokročilém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stádiu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těmto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změnám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vylepšuje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dodávejte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potřebné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funkční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měsíců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týdnů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však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rozestupy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business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oddělení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Nejlépe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Vytvářejte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motivovanými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účastníky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podporujte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věřte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opravdu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udělají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1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88060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způsob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očima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vyzdvihává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Sponzoři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uživatelé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zapálení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nekonečna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pozornost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vůči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dokonalosti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napomáhá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hybnosti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dopředu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důležitá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maximalizovat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množství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udělána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zbytečná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návrhy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produkovány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samořiditelnými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týmy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pravidelných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vyhodnocení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být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Následně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chování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aby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zvýšila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3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140757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vývojářský/procesní/ rámec (framework),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17289</TotalTime>
  <Words>890</Words>
  <Application>Microsoft Macintosh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Technika-Bold</vt:lpstr>
      <vt:lpstr>Arial</vt:lpstr>
      <vt:lpstr>Technika</vt:lpstr>
      <vt:lpstr>Times New Roman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203</cp:revision>
  <dcterms:created xsi:type="dcterms:W3CDTF">2021-03-09T09:05:17Z</dcterms:created>
  <dcterms:modified xsi:type="dcterms:W3CDTF">2021-04-22T13:56:07Z</dcterms:modified>
</cp:coreProperties>
</file>