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041472bb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041472bb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041472bb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041472bb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041472bb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041472bb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041472bb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041472bb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041472bb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041472bb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041472bb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041472bb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041472bb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041472bb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House Prices-Advanced Regression Techniques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Zijian Wang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Problem Definition </a:t>
            </a:r>
            <a:endParaRPr sz="48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Challenges and  Importance. </a:t>
            </a:r>
            <a:endParaRPr sz="48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Interesting solutions</a:t>
            </a:r>
            <a:endParaRPr sz="48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My solution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1640 house information from Ames, lowa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 Project description,submission sample,train and test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79 features including index Id, and other features.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target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train is the SalePrice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Score: RMSE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What is the challenge?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Why is it important?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63" y="2105350"/>
            <a:ext cx="8477474" cy="22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Dropped</a:t>
            </a:r>
            <a:r>
              <a:rPr lang="en"/>
              <a:t> columns with over 80% missing stats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Fill all missing value with 0 and ‘none’ dummies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Transfer all </a:t>
            </a:r>
            <a:r>
              <a:rPr lang="en"/>
              <a:t>categorical</a:t>
            </a:r>
            <a:r>
              <a:rPr lang="en"/>
              <a:t> variable to dummies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Split train.csv data to train and test with test size=0.3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KNN regressor with K(1-20)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550" y="950900"/>
            <a:ext cx="4027476" cy="38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RMSE, K value elbow plot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5883250" y="2078875"/>
            <a:ext cx="2535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k value=2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Neither overfit nor underfit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Future work: </a:t>
            </a:r>
            <a:r>
              <a:rPr lang="en"/>
              <a:t>Neural network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01" y="1803100"/>
            <a:ext cx="5196275" cy="31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