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B981-DE61-72F4-834D-DA5CCBA28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ABC28-FACC-C0F3-8A42-CD01474D1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459A3-7B65-DF3E-D873-412E8BD3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3F0D-1446-B545-8522-F12F33C1ADF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78E54-2385-5B4F-760B-7CA12990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0935-FCA9-3677-FC84-BAFEE7DA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DF39-5B3F-A24F-9518-B034A0E15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26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2A9EF-196C-1BC6-6D20-42F5AE18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51671-6EF5-202F-1113-9F8546ED1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7F1A65-A2B8-F3B0-8211-483FE5A7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3F0D-1446-B545-8522-F12F33C1ADF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C4A8E-FC5A-CF0E-25D1-BB748FEB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2841F-B45A-1F6F-ABB7-7B57E442E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DF39-5B3F-A24F-9518-B034A0E15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56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03B9A-D14E-9393-961B-213CF3977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35DB39-D9D0-48F9-078C-6BE5809FE7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AC765-E909-EC85-754E-B7BF348E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3F0D-1446-B545-8522-F12F33C1ADF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CCBE4-5130-5CE6-D7BC-1D6168FC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9BE71-CC81-530C-1E6F-640ADA59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DF39-5B3F-A24F-9518-B034A0E15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27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CBB87-52E0-603A-6A67-81ED0D3F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693E-E910-7D8D-1CDF-C945970D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D882C-522D-78E6-6B88-32B1D90F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3F0D-1446-B545-8522-F12F33C1ADF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6DE37-8DC5-69E7-BD4D-35649B8F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EE9D-E3C1-0A66-584B-E444FEE0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DF39-5B3F-A24F-9518-B034A0E15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79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9A9D-2F9A-321D-5697-8B71372FB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F20BA-2471-3052-914A-930BBF12C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05BEA-C3CA-9C1D-709B-68F3BD6E6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3F0D-1446-B545-8522-F12F33C1ADF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9EC13-11B8-DE2C-4D8D-282A29A68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18EA5-8E0F-A58A-F5C1-0D5AF587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DF39-5B3F-A24F-9518-B034A0E15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4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0816-ED4A-8701-EE5E-9DFED61A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CE087-607F-5F18-5141-E4587EE64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98715-A4FF-9FB8-2786-F0B91E0A0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B58D8-6F71-9298-7AF0-9C36F917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3F0D-1446-B545-8522-F12F33C1ADF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93E6D-CD2F-E226-3988-B918E0BA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EFEEC-C0AC-8381-BD58-40E4D11E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DF39-5B3F-A24F-9518-B034A0E15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12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3A65E-2145-F16B-50B0-2B9C6834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F9272-55EE-1DBA-2525-2C82E99AF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6017E-50E8-EFA6-816B-4A6998CCD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71D0F-BED1-B098-1483-0282CADB1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881CE-5AB8-883F-2335-399378CB8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80B3B-8B46-8845-3318-6B27275A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3F0D-1446-B545-8522-F12F33C1ADF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8B5E1-404A-BB82-0E0C-65FEA647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8D6F3-3CDB-C63D-B3E6-10474C94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DF39-5B3F-A24F-9518-B034A0E15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22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662E-9857-6DA9-B9A4-2CDD5D107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D512F-0593-D6F6-E1D1-2018362FD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3F0D-1446-B545-8522-F12F33C1ADF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55D04-1959-0076-F2C5-E4BF6817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427A9-E4E4-E83F-FCB7-30808464C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DF39-5B3F-A24F-9518-B034A0E15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7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1DB3D5-114E-C858-6AC5-63CD1E24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3F0D-1446-B545-8522-F12F33C1ADF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6CF5F-17C3-E361-DCBC-7B29F839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87B70-F295-D2F6-5D28-80F86CA7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DF39-5B3F-A24F-9518-B034A0E15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78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0E70-E3DA-1924-9E5F-AD532DB8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982F6-F9C8-3772-188E-E08ADDEAC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B7318-489A-D38D-986F-7F6673D5B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862E5-00E7-0FF8-CC3D-3A47F8E47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3F0D-1446-B545-8522-F12F33C1ADF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23339-D8B3-3A6A-C045-46E593DE7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67644-13C9-D893-1438-57350324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DF39-5B3F-A24F-9518-B034A0E15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7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23FB-5F8E-0259-52EF-CCE907C2B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AF4767-38E7-E397-1F0E-0FE69AD0F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715771-DE68-BA2E-AC5F-CDA4DD812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BC5D6-2F85-1C9D-1B48-60A1A2E8E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E3F0D-1446-B545-8522-F12F33C1ADF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17DD-5015-0D11-F5DF-FF3C3D6B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EF421-50A7-02FA-9795-CB1F9672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0DF39-5B3F-A24F-9518-B034A0E15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1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47DDE9-84AB-21E3-098E-E9EF7BD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86D7F8-76FE-AE18-847E-3E7A8ABFA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EC81C-7D09-3529-E5E1-FB1B3EB8C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EE3F0D-1446-B545-8522-F12F33C1ADF0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B6488-2AD1-1235-6E92-9D7C0FC6E7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8BA51-F078-28BB-E08D-736B76FD9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B0DF39-5B3F-A24F-9518-B034A0E15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4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F44C-3158-75F8-8A79-C9FA936FB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22969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/>
              <a:t>mLIMS</a:t>
            </a:r>
            <a:r>
              <a:rPr lang="en-US" dirty="0"/>
              <a:t> in Our Lab: Smarter Mouse Colony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C67F1-391A-8B07-E71E-323002BB9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7432"/>
            <a:ext cx="9144000" cy="1655762"/>
          </a:xfrm>
        </p:spPr>
        <p:txBody>
          <a:bodyPr/>
          <a:lstStyle/>
          <a:p>
            <a:r>
              <a:rPr lang="en-US" dirty="0"/>
              <a:t>Focused on efficiency, cost savings, and genotype-driven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8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8752-ABAB-DB36-98E7-A9963E2F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</a:t>
            </a:r>
            <a:r>
              <a:rPr lang="en-US" b="1" dirty="0" err="1"/>
              <a:t>mLIMS</a:t>
            </a:r>
            <a:r>
              <a:rPr lang="en-US" b="1" dirty="0"/>
              <a:t>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68252-2F3E-8B78-C481-A3FC34933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Individual colonies = duplicated cages, lost info</a:t>
            </a:r>
          </a:p>
          <a:p>
            <a:r>
              <a:rPr lang="en-US" sz="3600" dirty="0"/>
              <a:t>No consistent strategy for keeping only desired genotypes</a:t>
            </a:r>
          </a:p>
          <a:p>
            <a:r>
              <a:rPr lang="en-US" sz="3600" dirty="0"/>
              <a:t>We wants:</a:t>
            </a:r>
          </a:p>
          <a:p>
            <a:pPr lvl="1"/>
            <a:r>
              <a:rPr lang="en-US" sz="3200" dirty="0"/>
              <a:t>Lower cage costs</a:t>
            </a:r>
          </a:p>
          <a:p>
            <a:pPr lvl="1"/>
            <a:r>
              <a:rPr lang="en-US" sz="3200" dirty="0"/>
              <a:t>Faster genotyping decisions</a:t>
            </a:r>
          </a:p>
          <a:p>
            <a:pPr lvl="1"/>
            <a:r>
              <a:rPr lang="en-US" sz="3200" dirty="0"/>
              <a:t>Streamlined planning across the 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17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6ACB-3ABE-F618-6F55-FA6561EEE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Lab-Specific Benefits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D4B3-7BF8-27F9-2FDD-277633643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Shared visibility of all colonies, no overlap</a:t>
            </a:r>
          </a:p>
          <a:p>
            <a:r>
              <a:rPr lang="en-US" sz="3600" dirty="0"/>
              <a:t>Genotype-driven culling to avoid wasting cages</a:t>
            </a:r>
          </a:p>
          <a:p>
            <a:r>
              <a:rPr lang="en-US" sz="3600" dirty="0"/>
              <a:t>Reminders for breeding, weaning, genotyping</a:t>
            </a:r>
          </a:p>
          <a:p>
            <a:r>
              <a:rPr lang="en-US" sz="3600" dirty="0"/>
              <a:t>Flexible: each member manages their own colony within one 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71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AF4D5-9C2D-0BC4-F1F6-C1D94168F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DC488-62B5-2E2A-C916-B1A41459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Feature</a:t>
            </a:r>
            <a:br>
              <a:rPr lang="en-US" b="1" dirty="0"/>
            </a:br>
            <a:r>
              <a:rPr lang="en-US" b="1" dirty="0"/>
              <a:t>Cage map 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878961-F1D3-43A6-0AE7-CD37B59D69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745" y="1849351"/>
            <a:ext cx="10349405" cy="417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39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5DFA-BA39-5E3E-D029-529D03C1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Money-Saving Benefit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3E721-1512-E2C5-66CB-4E041D11B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Track colony-wide cage usage trends</a:t>
            </a:r>
          </a:p>
          <a:p>
            <a:r>
              <a:rPr lang="en-US" sz="4400" dirty="0"/>
              <a:t>Identify animals not contributing to research</a:t>
            </a:r>
          </a:p>
          <a:p>
            <a:r>
              <a:rPr lang="en-US" sz="4400" dirty="0"/>
              <a:t>Better resource planning via reports</a:t>
            </a:r>
          </a:p>
          <a:p>
            <a:r>
              <a:rPr lang="en-US" sz="4400" dirty="0"/>
              <a:t>Built-in IACUC tracking and compliance alerts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1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CA766-1C85-7DB0-1CFA-2C8C5757F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55FE4-BBEB-1E70-E5D6-40BD55E2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Feature</a:t>
            </a:r>
            <a:br>
              <a:rPr lang="en-US" b="1" dirty="0"/>
            </a:br>
            <a:r>
              <a:rPr lang="en-US" b="1" dirty="0"/>
              <a:t>Cage usage report</a:t>
            </a:r>
            <a:br>
              <a:rPr lang="en-US" dirty="0"/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851B1BC-906A-73C3-062D-BF9D0B8FD8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63" b="2753"/>
          <a:stretch>
            <a:fillRect/>
          </a:stretch>
        </p:blipFill>
        <p:spPr bwMode="auto">
          <a:xfrm>
            <a:off x="0" y="1506054"/>
            <a:ext cx="4121360" cy="423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223FD84E-168E-0E13-8967-2A46FE257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29446" b="-4425"/>
          <a:stretch>
            <a:fillRect/>
          </a:stretch>
        </p:blipFill>
        <p:spPr bwMode="auto">
          <a:xfrm>
            <a:off x="4289880" y="1756759"/>
            <a:ext cx="7733244" cy="408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765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21F8-CFD9-4488-DCA2-D362CC31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What’s Next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8A43-1A50-BCA0-5189-184B96E4F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Each person gets their colony set up</a:t>
            </a:r>
          </a:p>
          <a:p>
            <a:r>
              <a:rPr lang="en-US" sz="4000" dirty="0"/>
              <a:t>I’ll support setup and walkthroughs 1-on-1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52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10108</TotalTime>
  <Words>138</Words>
  <Application>Microsoft Macintosh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mLIMS in Our Lab: Smarter Mouse Colony Management</vt:lpstr>
      <vt:lpstr>Why mLIMS? </vt:lpstr>
      <vt:lpstr>Lab-Specific Benefits </vt:lpstr>
      <vt:lpstr>Feature Cage map  </vt:lpstr>
      <vt:lpstr>Money-Saving Benefit</vt:lpstr>
      <vt:lpstr>Feature Cage usage report </vt:lpstr>
      <vt:lpstr>What’s Next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梓杰 丰</dc:creator>
  <cp:lastModifiedBy>梓杰 丰</cp:lastModifiedBy>
  <cp:revision>1</cp:revision>
  <dcterms:created xsi:type="dcterms:W3CDTF">2025-06-11T15:43:29Z</dcterms:created>
  <dcterms:modified xsi:type="dcterms:W3CDTF">2025-06-18T16:11:59Z</dcterms:modified>
</cp:coreProperties>
</file>