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8" d="100"/>
          <a:sy n="118" d="100"/>
        </p:scale>
        <p:origin x="-72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D56B-7BFB-CA32-F947-D357D2C8F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7037D-9C9D-1D77-6349-9F0ADE621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7F25F-62A1-9EE3-CDAE-EF758609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9E582-40A1-792A-2C9C-AA685A5B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5546-B8E7-8967-A576-F4B98420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8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2E70-F2C1-BE9A-86E9-7B11EC57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6F58D-4483-8DFC-2117-8F7C77B32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5344-2816-01B4-E4DF-306C2B16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B959-3CE2-7B5D-7B15-CBAB3556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3DC6-2018-5200-BCC9-50C633E4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FB71B-7A38-1E9F-EC92-09265BAA5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8579B-4CC3-8E9B-CACD-BF02BB290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68A3B-E45A-1161-DFC7-6038FDAF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3AB1-6978-CBDD-4DC8-1505F981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D3FBF-A62F-4287-9815-08FAC1CF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3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7B52-FE58-8A58-8DD7-B3FF5956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49F3-1CF5-36AE-D9F4-DBC6551A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10670-E9C1-A933-8115-A9C8D7C5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A874-D3A3-F404-D50D-96FEB056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FA0A-E721-099E-EAAC-BD69270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0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DF77-EF54-4C04-2A04-E5149E97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DE5E7-30EC-5AFD-DD86-B8F8D731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6E35-8F74-92CF-F45A-12AA0496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2114-B947-1898-D476-E44A7382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8B19-4BDC-7F1A-0B30-9E8B5BED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1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7D7F-27F0-797E-7471-37B9F4DF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4F64-C88D-C254-BC4C-4789AAFA1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D32DA-4ECD-93ED-00F4-AF4185A8A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A3270-8B5B-539E-77B0-A15FDAD0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E4F70-C2E7-7380-4064-7D9375C6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8394B-6E41-1B8E-8484-CD96547D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A29C-0E39-F8D2-6601-430FB2B8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3EC49-EC19-E51F-B0A9-29F194A1D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792E0-20F8-09CE-5790-2433B103B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0BC38-ADF3-3A3D-7C53-53AAA464A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36ECE-9EA9-DE0F-1DD3-D6560B640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CE30-1EB0-B922-529B-9A4B3DB7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1BD3F-BAEB-11F9-9D97-20B574FE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B626C-67C4-741F-4335-865903F9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5B6C-4306-A425-094B-8CF32E8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A92F3-219C-388E-699B-77A49DA9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62C71-3E4A-EECD-865D-E14A81FA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78051-D3A6-33E4-632F-1627D4BE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C358F-A7C5-EBDF-C782-07A731DB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D0F55-0B85-D120-E068-53FC2F6E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088BD-16AC-CB67-2DC3-B89A162A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93B7-DCA1-234F-FB8F-62245E18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DA26-89F2-3EE5-1D55-1A8FE2F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86DD2-E33A-E99A-2078-8D80CBDD7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6B615-537E-4443-635F-E0845196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35663-18E7-618F-BD3F-EA7BF8A9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A21B9-CE39-2BBA-6AA5-CADBA6FD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5427-8A81-725E-2223-68D3AB0F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1A656-653E-13F1-6DDA-DCD0D69B5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7DFD5-1C6C-937D-5CE9-F377E2434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07C40-6544-4F07-EC97-F3407077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BF303-FD36-A6C7-72C7-D90C85EF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C554D-8515-8B10-DB1E-F0A28F25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8EAC7-729E-1B01-EAA7-E7672F1C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82C4-8F50-B94F-3462-0337F81C5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2352-C54F-4BCA-15CD-2152D40B3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845AD-FA2E-9442-9E75-6C5B0A3971B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A99C-B23D-549A-52CB-C1E9270C4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3312-9CF6-33B6-EF03-89544EE87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2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number of cells&#10;&#10;AI-generated content may be incorrect.">
            <a:extLst>
              <a:ext uri="{FF2B5EF4-FFF2-40B4-BE49-F238E27FC236}">
                <a16:creationId xmlns:a16="http://schemas.microsoft.com/office/drawing/2014/main" id="{D397DD79-8998-74CA-548C-4734FA40B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13387"/>
            <a:ext cx="5294716" cy="303122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number of red and blue squares&#10;&#10;AI-generated content may be incorrect.">
            <a:extLst>
              <a:ext uri="{FF2B5EF4-FFF2-40B4-BE49-F238E27FC236}">
                <a16:creationId xmlns:a16="http://schemas.microsoft.com/office/drawing/2014/main" id="{EF4E6710-DB0A-FA9A-67E0-B7423830D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913388"/>
            <a:ext cx="5294715" cy="30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9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Feng, Zijie</dc:creator>
  <cp:lastModifiedBy>Feng, Zijie</cp:lastModifiedBy>
  <cp:revision>1</cp:revision>
  <dcterms:created xsi:type="dcterms:W3CDTF">2025-08-19T14:48:59Z</dcterms:created>
  <dcterms:modified xsi:type="dcterms:W3CDTF">2025-08-19T14:51:22Z</dcterms:modified>
</cp:coreProperties>
</file>