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1401BB82-85B7-DA5B-6C0D-8DCAA4626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BEC448-155A-9303-E96E-E54A9E1EE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C11C8-C2B6-4A15-BBB2-510CC6F38B9E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E1D9C79-7566-5F83-C9F3-08CD6AFF1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48F291-D00E-4666-4DDB-1D5AB01E4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D3EA-4833-4B9D-89DC-2B65C01E64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0864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BD77F-DDA0-400F-8A8C-6E1DB84BC243}" type="datetimeFigureOut">
              <a:rPr lang="tr-TR" smtClean="0"/>
              <a:t>10.11.2022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0701-C2A1-4859-999C-FE10E852C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7065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68FBD-EA67-736C-FEAD-5B70A277A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218411-BED8-FFF2-A7DC-6CE64A89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7CE31D-6741-D51A-C29A-B31E0508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E0C1-AAEB-460F-8125-0761EAD0B0C0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1837F9-D822-7A56-2B53-40AC0405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586F78-1D97-D131-6CFB-9904880D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420268-CF16-E3D0-8AB1-4AD7AD25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0A82303-4FFB-62A1-E530-371121AE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C479BB-B92D-F7C1-EAC3-3F639CDC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0EB3-E99A-4BF5-9C19-762A78255E5D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69BDDA-7C59-91E0-35EE-10E06AC1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AA749E-858C-23EF-60DD-BB93670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591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B8FCD0-7472-66B4-809D-31A64E964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350D25-0831-EBE4-3D3C-5063E38E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D743F1-DE41-83CA-2D81-D945E13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6AD1-A573-45E3-BFA8-CB09A0A32495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5CA94A-13DB-0250-7F47-E1A81774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5D5684-96D7-3A8F-A6DF-D5645BF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D1A22D-43CD-E511-3B8F-3DB600B8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C5296B-AD47-A99F-767A-EAA584F7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879472-49C9-1C81-8FEE-863C875E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84BD-C807-4554-B146-A82023E6A589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F2A604-746A-AD72-107A-8EC05FD2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AB9781-CD27-440B-4DE4-B8371447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0899C9-7000-CAA0-EADD-B41F48FB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FCC3A8-98B3-6019-0E6D-B9C1AD8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5A93B8-B000-BA93-96F4-FD06E139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BFA-8D64-46A5-A749-B4FD09CF171F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685813-6D61-831D-6DDC-8218591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F44E72-FD9D-9138-50E6-FF94A7DF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5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3CE5CB-D0ED-66FB-88B2-B64C8B12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545BA5-B0B6-1923-73A9-7BE31522F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E23E88-C685-5421-5216-6D5385F4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A0CC40-F5A2-96A2-0906-B90EBBF5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7E68-6756-46A7-9E8F-6502855BF291}" type="datetime1">
              <a:rPr lang="tr-TR" smtClean="0"/>
              <a:t>10.11.2022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8C63C3-7DB8-9C0A-94CF-66400957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ADDF54-64BB-AB08-ECA9-C2726297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09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15D66-76AF-AA3E-9B2A-55950ED6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98CCFD-DCDF-1117-83F7-02BE25B2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A4BC0D-CFCA-D574-FE7A-DD69F815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4F09B36-3074-82D9-3AD2-4A6BE990C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51D662-2C94-4E08-654E-18F491CFF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CC875BB-7095-F3B4-BED2-1E072C6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FE4D-A686-4479-87B5-80445474D69E}" type="datetime1">
              <a:rPr lang="tr-TR" smtClean="0"/>
              <a:t>10.11.2022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F3FCA0-2A93-7915-D3F2-EB859844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3C70124-8A6A-0D9C-E0EF-B81E78F3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0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5601F-2AAC-AD4A-7446-493C8C6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E02057-5F0C-5A15-163C-B685B2F7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641C-CA21-40DD-AC7C-F4E84E8E4F02}" type="datetime1">
              <a:rPr lang="tr-TR" smtClean="0"/>
              <a:t>10.11.2022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F56FDFF-6C5C-6513-C455-1F879E68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DF05390-159E-0988-5634-189D0F7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48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FD12D43-6D36-6BB9-52F8-BDC64A8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3A73-E68C-4078-9D80-94C6EEA51B3F}" type="datetime1">
              <a:rPr lang="tr-TR" smtClean="0"/>
              <a:t>10.11.2022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3AB2506-438D-8F70-F434-9AD9CFBE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E05AE2-8BFF-8FA3-73A2-50C736E1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24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A41609-AF92-FDD8-BAA8-C60099D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E8CB80-8B92-BF42-3132-B0F94164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2117AD-D759-B8CD-DF2F-8991E9529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3FDA9C-D226-1C5A-97F9-72393E65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0F4-BEA2-4899-8E45-966847B59248}" type="datetime1">
              <a:rPr lang="tr-TR" smtClean="0"/>
              <a:t>10.11.2022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2D4AB0-64D9-B7F9-3697-94FF2980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143E78-0F5C-8F72-6351-A97D7535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7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EEB88C-1FB6-6807-8106-A9CD13CB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F4E8F24-5970-B24E-343E-14B172F36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F45A9E-4806-6EEF-4352-FEBEB6A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6EF42F-85CC-5270-3EA5-34670831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451E-5EF1-49D0-BED0-F3E87F1FD712}" type="datetime1">
              <a:rPr lang="tr-TR" smtClean="0"/>
              <a:t>10.11.2022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BA806EC-6EEE-07E2-B30D-57F5B19D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9C4582-22C7-56A8-0A84-407B9E7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34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1F8265-5AEF-AF0C-CD5D-4F7E3690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6596D3-B426-91F5-71C7-2653EF9A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85CFAE-9B45-0D36-8B2C-8D0BDDA7D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A035-03DC-4B65-B57B-4D71742ABF7F}" type="datetime1">
              <a:rPr lang="tr-TR" smtClean="0"/>
              <a:t>10.11.2022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899B21-4346-9A5C-CB8B-C2E14215F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CC64B6-8E7E-334B-A8CF-5E3683F2D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555E-CF2A-4304-9176-B081057F5A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2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01434A-E363-DA6B-EC70-379767B2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tr-TR" sz="4400"/>
              <a:t>Single-Cell Bioinformatics Course Tutorial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6B18FD-5BAF-B1DF-63C7-91C898F2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QC,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effects</a:t>
            </a:r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84E9A0-35BB-7674-78C1-08C7654C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r="67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33A228-CFFA-1F31-0AA3-63C5B358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1" y="5952258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098" name="Picture 2" descr="FASTQC Results">
            <a:extLst>
              <a:ext uri="{FF2B5EF4-FFF2-40B4-BE49-F238E27FC236}">
                <a16:creationId xmlns:a16="http://schemas.microsoft.com/office/drawing/2014/main" id="{63C230AE-129A-9D6C-8F2B-767E05C7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69" y="430887"/>
            <a:ext cx="7878745" cy="555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E7F5E7D4-692F-5114-FAD9-FDBD3DE0A311}"/>
              </a:ext>
            </a:extLst>
          </p:cNvPr>
          <p:cNvSpPr/>
          <p:nvPr/>
        </p:nvSpPr>
        <p:spPr>
          <a:xfrm>
            <a:off x="109711" y="0"/>
            <a:ext cx="220714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FASTQC</a:t>
            </a:r>
            <a:endParaRPr lang="tr-TR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7ADCBF4-F9B8-A6AD-B69E-FE9BC30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7" y="5830327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4BACCAD-B1E7-8567-8552-13A37FAF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96" y="282100"/>
            <a:ext cx="6756813" cy="520429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5C2C082-71B6-F263-E377-44B6FF6466E5}"/>
              </a:ext>
            </a:extLst>
          </p:cNvPr>
          <p:cNvSpPr txBox="1"/>
          <p:nvPr/>
        </p:nvSpPr>
        <p:spPr>
          <a:xfrm>
            <a:off x="787940" y="1129763"/>
            <a:ext cx="3791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solidFill>
                  <a:srgbClr val="333333"/>
                </a:solidFill>
                <a:latin typeface="Helvetica Neue"/>
              </a:rPr>
              <a:t>We</a:t>
            </a:r>
            <a:r>
              <a:rPr lang="tr-TR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might consider cells to be low quality if they have library sizes below 100,000 reads; express fewer than 5,000 genes; have spike-in proportions above 10%; or have mitochondrial proportions above 10%.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00F50E7-6CFD-D3A9-7D56-A6E1F5F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0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" y="5909414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95AADFC-D094-D4C1-5CDB-42C36954629C}"/>
              </a:ext>
            </a:extLst>
          </p:cNvPr>
          <p:cNvSpPr txBox="1"/>
          <p:nvPr/>
        </p:nvSpPr>
        <p:spPr>
          <a:xfrm>
            <a:off x="2057100" y="4587230"/>
            <a:ext cx="8217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nCount_RNA</a:t>
            </a:r>
            <a:r>
              <a:rPr lang="en-US" b="1" dirty="0"/>
              <a:t> </a:t>
            </a:r>
            <a:r>
              <a:rPr lang="en-US" dirty="0"/>
              <a:t>the total number of reads (or more correctly UMIs)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nFeature_RNA</a:t>
            </a:r>
            <a:r>
              <a:rPr lang="en-US" b="1" dirty="0"/>
              <a:t> </a:t>
            </a:r>
            <a:r>
              <a:rPr lang="en-US" dirty="0"/>
              <a:t>the number of observed genes (anything with a nonzero count)</a:t>
            </a:r>
            <a:endParaRPr lang="tr-T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C4688E6-1ECD-600F-D8AE-5827B7BE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38" y="350251"/>
            <a:ext cx="5857673" cy="41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2E807A3-CB16-273C-F7D7-1DA7CC74FA13}"/>
              </a:ext>
            </a:extLst>
          </p:cNvPr>
          <p:cNvSpPr txBox="1"/>
          <p:nvPr/>
        </p:nvSpPr>
        <p:spPr>
          <a:xfrm>
            <a:off x="7440849" y="632308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Broadinstitute</a:t>
            </a:r>
            <a:r>
              <a:rPr lang="tr-TR" dirty="0"/>
              <a:t> SC workshop 2020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388EB4-9F90-73C6-90C6-E46150CF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8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2" y="5946719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050" name="Picture 2" descr="Cross-dataset normalization enables joint-analysis of 2+ scRNASeq datasets.">
            <a:extLst>
              <a:ext uri="{FF2B5EF4-FFF2-40B4-BE49-F238E27FC236}">
                <a16:creationId xmlns:a16="http://schemas.microsoft.com/office/drawing/2014/main" id="{8F922B36-008C-9A33-1B42-A9E3EC4D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01" y="573932"/>
            <a:ext cx="4695197" cy="46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14A843B-A9AF-FD2E-6892-173DFDB1E597}"/>
              </a:ext>
            </a:extLst>
          </p:cNvPr>
          <p:cNvSpPr txBox="1"/>
          <p:nvPr/>
        </p:nvSpPr>
        <p:spPr>
          <a:xfrm>
            <a:off x="7530936" y="62993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Broadinstitute</a:t>
            </a:r>
            <a:r>
              <a:rPr lang="tr-TR" dirty="0"/>
              <a:t> SC workshop 2020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74B36D-5CD4-0438-5914-B293C1F1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1" y="5832485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1E55087-BDAF-1EC6-C41F-E8CB5D6BC70E}"/>
              </a:ext>
            </a:extLst>
          </p:cNvPr>
          <p:cNvSpPr/>
          <p:nvPr/>
        </p:nvSpPr>
        <p:spPr>
          <a:xfrm>
            <a:off x="204281" y="0"/>
            <a:ext cx="4975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Batch</a:t>
            </a:r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Correction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424F3-E555-B54A-BACF-CA6175AC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0" y="923330"/>
            <a:ext cx="11151140" cy="43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B6236AE-3952-97FD-BB20-C767E251ABDD}"/>
              </a:ext>
            </a:extLst>
          </p:cNvPr>
          <p:cNvSpPr txBox="1"/>
          <p:nvPr/>
        </p:nvSpPr>
        <p:spPr>
          <a:xfrm>
            <a:off x="7677555" y="617168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10xgenomics.com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B926830-846C-A50A-4C05-4C58A749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62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3" y="5869226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1E55087-BDAF-1EC6-C41F-E8CB5D6BC70E}"/>
              </a:ext>
            </a:extLst>
          </p:cNvPr>
          <p:cNvSpPr/>
          <p:nvPr/>
        </p:nvSpPr>
        <p:spPr>
          <a:xfrm>
            <a:off x="-33219" y="0"/>
            <a:ext cx="5450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Doublet</a:t>
            </a:r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Detection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8D0230-EA9C-98F1-32E8-18008E35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89" y="1136225"/>
            <a:ext cx="10178577" cy="43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F57C0CF-1EB9-C33B-700F-817C6BE9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7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5922CC-B689-BE26-4826-58EBFA01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2" y="5822004"/>
            <a:ext cx="7260077" cy="7692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1E55087-BDAF-1EC6-C41F-E8CB5D6BC70E}"/>
              </a:ext>
            </a:extLst>
          </p:cNvPr>
          <p:cNvSpPr/>
          <p:nvPr/>
        </p:nvSpPr>
        <p:spPr>
          <a:xfrm>
            <a:off x="-33219" y="0"/>
            <a:ext cx="5450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Doublet</a:t>
            </a:r>
            <a:r>
              <a:rPr lang="tr-T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tr-TR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Detection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4EB398-E6A8-852E-1411-7CC76ACF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5996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5788F7A-77BE-BF6F-0139-B27659A5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555E-CF2A-4304-9176-B081057F5A5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42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103</Words>
  <Application>Microsoft Office PowerPoint</Application>
  <PresentationFormat>Geniş ekran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Teması</vt:lpstr>
      <vt:lpstr>Single-Cell Bioinformatics Course Tutorial 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Single-Cell Bioinformatics Course Tutorial 3</dc:title>
  <dc:creator>İrem B. Gündüz</dc:creator>
  <cp:lastModifiedBy>İrem B. Gündüz</cp:lastModifiedBy>
  <cp:revision>15</cp:revision>
  <dcterms:created xsi:type="dcterms:W3CDTF">2022-11-09T13:14:46Z</dcterms:created>
  <dcterms:modified xsi:type="dcterms:W3CDTF">2022-11-10T08:35:52Z</dcterms:modified>
</cp:coreProperties>
</file>