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2" r:id="rId4"/>
    <p:sldId id="265" r:id="rId5"/>
    <p:sldId id="279" r:id="rId6"/>
    <p:sldId id="273" r:id="rId7"/>
    <p:sldId id="274" r:id="rId8"/>
    <p:sldId id="278" r:id="rId9"/>
    <p:sldId id="275" r:id="rId10"/>
    <p:sldId id="280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63" d="100"/>
          <a:sy n="63" d="100"/>
        </p:scale>
        <p:origin x="-126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D51EE-AEA6-4682-AD8A-4B2A8EE97556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96432F-0F01-4840-A710-83F8CFE884DA}">
      <dgm:prSet phldrT="[Text]"/>
      <dgm:spPr/>
      <dgm:t>
        <a:bodyPr/>
        <a:lstStyle/>
        <a:p>
          <a:r>
            <a:rPr lang="en-US" b="1" i="1" dirty="0" smtClean="0"/>
            <a:t>Home Activity</a:t>
          </a:r>
          <a:endParaRPr lang="en-US" b="1" i="1" dirty="0"/>
        </a:p>
      </dgm:t>
    </dgm:pt>
    <dgm:pt modelId="{07C8F851-D036-454B-B61F-53D2FD5B06E7}" type="parTrans" cxnId="{2B059331-BA93-47F6-99A0-FAE5251172B2}">
      <dgm:prSet/>
      <dgm:spPr/>
      <dgm:t>
        <a:bodyPr/>
        <a:lstStyle/>
        <a:p>
          <a:endParaRPr lang="en-US"/>
        </a:p>
      </dgm:t>
    </dgm:pt>
    <dgm:pt modelId="{110E1DEE-FDC5-45B6-BB3F-22133B47694C}" type="sibTrans" cxnId="{2B059331-BA93-47F6-99A0-FAE5251172B2}">
      <dgm:prSet/>
      <dgm:spPr/>
      <dgm:t>
        <a:bodyPr/>
        <a:lstStyle/>
        <a:p>
          <a:endParaRPr lang="en-US"/>
        </a:p>
      </dgm:t>
    </dgm:pt>
    <dgm:pt modelId="{0C47AA30-86F3-4E2E-9B23-0B8EAD61A0B9}" type="asst">
      <dgm:prSet phldrT="[Text]"/>
      <dgm:spPr/>
      <dgm:t>
        <a:bodyPr/>
        <a:lstStyle/>
        <a:p>
          <a:r>
            <a:rPr lang="en-US" dirty="0" smtClean="0"/>
            <a:t>Configure Layout</a:t>
          </a:r>
          <a:endParaRPr lang="en-US" dirty="0"/>
        </a:p>
      </dgm:t>
    </dgm:pt>
    <dgm:pt modelId="{7D81E6CA-C2E1-434C-B775-28F5F9033CFB}" type="parTrans" cxnId="{241C2F60-CDFF-4E08-9B4F-494626D27614}">
      <dgm:prSet/>
      <dgm:spPr/>
      <dgm:t>
        <a:bodyPr/>
        <a:lstStyle/>
        <a:p>
          <a:endParaRPr lang="en-US"/>
        </a:p>
      </dgm:t>
    </dgm:pt>
    <dgm:pt modelId="{1F25C9AD-B6DE-41BE-9DCF-CB47E4526837}" type="sibTrans" cxnId="{241C2F60-CDFF-4E08-9B4F-494626D27614}">
      <dgm:prSet/>
      <dgm:spPr/>
      <dgm:t>
        <a:bodyPr/>
        <a:lstStyle/>
        <a:p>
          <a:endParaRPr lang="en-US"/>
        </a:p>
      </dgm:t>
    </dgm:pt>
    <dgm:pt modelId="{2B91506F-B8A2-44E0-8374-B4268E5B5B23}">
      <dgm:prSet phldrT="[Text]"/>
      <dgm:spPr/>
      <dgm:t>
        <a:bodyPr/>
        <a:lstStyle/>
        <a:p>
          <a:r>
            <a:rPr lang="en-US" b="1" i="1" dirty="0" smtClean="0"/>
            <a:t>EEGVis Activity</a:t>
          </a:r>
          <a:endParaRPr lang="en-US" b="1" i="1" dirty="0"/>
        </a:p>
      </dgm:t>
    </dgm:pt>
    <dgm:pt modelId="{F06B17F3-66FB-41CA-8987-CDFB21087E09}" type="parTrans" cxnId="{824D85A6-113A-4135-A5BD-FDEB4E8071A8}">
      <dgm:prSet/>
      <dgm:spPr/>
      <dgm:t>
        <a:bodyPr/>
        <a:lstStyle/>
        <a:p>
          <a:endParaRPr lang="en-US"/>
        </a:p>
      </dgm:t>
    </dgm:pt>
    <dgm:pt modelId="{9B4A2073-F893-49B2-930A-A1E623822E9E}" type="sibTrans" cxnId="{824D85A6-113A-4135-A5BD-FDEB4E8071A8}">
      <dgm:prSet/>
      <dgm:spPr/>
      <dgm:t>
        <a:bodyPr/>
        <a:lstStyle/>
        <a:p>
          <a:endParaRPr lang="en-US"/>
        </a:p>
      </dgm:t>
    </dgm:pt>
    <dgm:pt modelId="{4C47DC67-84A0-40A5-9DB7-695CD522432D}">
      <dgm:prSet phldrT="[Text]"/>
      <dgm:spPr/>
      <dgm:t>
        <a:bodyPr/>
        <a:lstStyle/>
        <a:p>
          <a:r>
            <a:rPr lang="en-US" b="1" i="1" dirty="0" smtClean="0"/>
            <a:t>Data Analysis Activity Activity</a:t>
          </a:r>
          <a:endParaRPr lang="en-US" b="1" i="1" dirty="0"/>
        </a:p>
      </dgm:t>
    </dgm:pt>
    <dgm:pt modelId="{14AEB9B1-85BA-451D-88C5-2AAF1384C399}" type="parTrans" cxnId="{4F73BAF0-5477-4709-BD91-8CCB24F10F49}">
      <dgm:prSet/>
      <dgm:spPr/>
      <dgm:t>
        <a:bodyPr/>
        <a:lstStyle/>
        <a:p>
          <a:endParaRPr lang="en-US"/>
        </a:p>
      </dgm:t>
    </dgm:pt>
    <dgm:pt modelId="{D935D9A5-7736-4007-85F9-17F1C8CA6180}" type="sibTrans" cxnId="{4F73BAF0-5477-4709-BD91-8CCB24F10F49}">
      <dgm:prSet/>
      <dgm:spPr/>
      <dgm:t>
        <a:bodyPr/>
        <a:lstStyle/>
        <a:p>
          <a:endParaRPr lang="en-US"/>
        </a:p>
      </dgm:t>
    </dgm:pt>
    <dgm:pt modelId="{514EF718-3D99-4B6B-BE73-9A59C0BF0150}" type="asst">
      <dgm:prSet phldrT="[Text]"/>
      <dgm:spPr/>
      <dgm:t>
        <a:bodyPr/>
        <a:lstStyle/>
        <a:p>
          <a:r>
            <a:rPr lang="en-US" dirty="0" smtClean="0"/>
            <a:t>Check Internet Connection</a:t>
          </a:r>
          <a:endParaRPr lang="en-US" dirty="0"/>
        </a:p>
      </dgm:t>
    </dgm:pt>
    <dgm:pt modelId="{C6733D56-A355-401F-9F8C-DA8782636CAF}" type="parTrans" cxnId="{9F28FF72-4B94-43FC-A11A-3E40428CE820}">
      <dgm:prSet/>
      <dgm:spPr/>
      <dgm:t>
        <a:bodyPr/>
        <a:lstStyle/>
        <a:p>
          <a:endParaRPr lang="en-US"/>
        </a:p>
      </dgm:t>
    </dgm:pt>
    <dgm:pt modelId="{0D8911E8-2AB8-4216-9817-A54F4F3E127C}" type="sibTrans" cxnId="{9F28FF72-4B94-43FC-A11A-3E40428CE820}">
      <dgm:prSet/>
      <dgm:spPr/>
      <dgm:t>
        <a:bodyPr/>
        <a:lstStyle/>
        <a:p>
          <a:endParaRPr lang="en-US"/>
        </a:p>
      </dgm:t>
    </dgm:pt>
    <dgm:pt modelId="{4BE2532D-D0A8-4C94-9084-0FDE7112E2C0}" type="asst">
      <dgm:prSet phldrT="[Text]"/>
      <dgm:spPr/>
      <dgm:t>
        <a:bodyPr/>
        <a:lstStyle/>
        <a:p>
          <a:r>
            <a:rPr lang="en-US" dirty="0" smtClean="0"/>
            <a:t>Override Methods</a:t>
          </a:r>
          <a:endParaRPr lang="en-US" dirty="0"/>
        </a:p>
      </dgm:t>
    </dgm:pt>
    <dgm:pt modelId="{37750E56-3BF3-4674-9080-DD7168ADFF8C}" type="parTrans" cxnId="{19D31212-156D-4825-AA12-33395BB26FAE}">
      <dgm:prSet/>
      <dgm:spPr/>
      <dgm:t>
        <a:bodyPr/>
        <a:lstStyle/>
        <a:p>
          <a:endParaRPr lang="en-US"/>
        </a:p>
      </dgm:t>
    </dgm:pt>
    <dgm:pt modelId="{E812ECAE-6597-4B4C-83A0-363891EFC4F2}" type="sibTrans" cxnId="{19D31212-156D-4825-AA12-33395BB26FAE}">
      <dgm:prSet/>
      <dgm:spPr/>
      <dgm:t>
        <a:bodyPr/>
        <a:lstStyle/>
        <a:p>
          <a:endParaRPr lang="en-US"/>
        </a:p>
      </dgm:t>
    </dgm:pt>
    <dgm:pt modelId="{76FCF156-AC88-4B41-9620-BF69EC1A8992}" type="asst">
      <dgm:prSet phldrT="[Text]"/>
      <dgm:spPr/>
      <dgm:t>
        <a:bodyPr/>
        <a:lstStyle/>
        <a:p>
          <a:r>
            <a:rPr lang="en-US" dirty="0" smtClean="0"/>
            <a:t>Buttons Callbacks</a:t>
          </a:r>
          <a:endParaRPr lang="en-US" dirty="0"/>
        </a:p>
      </dgm:t>
    </dgm:pt>
    <dgm:pt modelId="{5AE366CB-45AA-4B41-A2A8-2D6DA1C21A7E}" type="parTrans" cxnId="{E411B343-1473-403A-8974-4BF470C0E21D}">
      <dgm:prSet/>
      <dgm:spPr/>
      <dgm:t>
        <a:bodyPr/>
        <a:lstStyle/>
        <a:p>
          <a:endParaRPr lang="en-US"/>
        </a:p>
      </dgm:t>
    </dgm:pt>
    <dgm:pt modelId="{8B26EFEA-1568-46AE-96E8-22299635C9FF}" type="sibTrans" cxnId="{E411B343-1473-403A-8974-4BF470C0E21D}">
      <dgm:prSet/>
      <dgm:spPr/>
      <dgm:t>
        <a:bodyPr/>
        <a:lstStyle/>
        <a:p>
          <a:endParaRPr lang="en-US"/>
        </a:p>
      </dgm:t>
    </dgm:pt>
    <dgm:pt modelId="{705AC293-17C9-49DA-B16F-2BFA6F872112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Save/Restore activity state (server flags)</a:t>
          </a:r>
          <a:endParaRPr lang="en-US" b="1" dirty="0">
            <a:solidFill>
              <a:schemeClr val="bg1"/>
            </a:solidFill>
          </a:endParaRPr>
        </a:p>
      </dgm:t>
    </dgm:pt>
    <dgm:pt modelId="{9552774D-A0D5-4746-B998-F2D34B674F5F}" type="parTrans" cxnId="{161818ED-6CE3-4DDE-831A-56F638318822}">
      <dgm:prSet/>
      <dgm:spPr/>
      <dgm:t>
        <a:bodyPr/>
        <a:lstStyle/>
        <a:p>
          <a:endParaRPr lang="en-US"/>
        </a:p>
      </dgm:t>
    </dgm:pt>
    <dgm:pt modelId="{808C6E26-88B5-4A43-932D-3CF1213338E6}" type="sibTrans" cxnId="{161818ED-6CE3-4DDE-831A-56F638318822}">
      <dgm:prSet/>
      <dgm:spPr/>
      <dgm:t>
        <a:bodyPr/>
        <a:lstStyle/>
        <a:p>
          <a:endParaRPr lang="en-US"/>
        </a:p>
      </dgm:t>
    </dgm:pt>
    <dgm:pt modelId="{7C518D97-E29B-4DFB-89BC-A6B4292307B3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Create and Start EEG Service</a:t>
          </a:r>
          <a:endParaRPr lang="en-US" b="1" dirty="0">
            <a:solidFill>
              <a:schemeClr val="bg1"/>
            </a:solidFill>
          </a:endParaRPr>
        </a:p>
      </dgm:t>
    </dgm:pt>
    <dgm:pt modelId="{13B5F405-2357-4CBC-9A72-4C65D5BE0898}" type="parTrans" cxnId="{417E9679-C375-46A3-AAEE-B5A94E226745}">
      <dgm:prSet/>
      <dgm:spPr/>
      <dgm:t>
        <a:bodyPr/>
        <a:lstStyle/>
        <a:p>
          <a:endParaRPr lang="en-US"/>
        </a:p>
      </dgm:t>
    </dgm:pt>
    <dgm:pt modelId="{B64DB1F2-FF18-41C9-9D70-C467B302E802}" type="sibTrans" cxnId="{417E9679-C375-46A3-AAEE-B5A94E226745}">
      <dgm:prSet/>
      <dgm:spPr/>
      <dgm:t>
        <a:bodyPr/>
        <a:lstStyle/>
        <a:p>
          <a:endParaRPr lang="en-US"/>
        </a:p>
      </dgm:t>
    </dgm:pt>
    <dgm:pt modelId="{76CE31DA-A044-48D5-B317-1E29848D03F4}" type="asst">
      <dgm:prSet phldrT="[Text]"/>
      <dgm:spPr/>
      <dgm:t>
        <a:bodyPr/>
        <a:lstStyle/>
        <a:p>
          <a:r>
            <a:rPr lang="en-US" dirty="0" smtClean="0"/>
            <a:t>Intents to go to other activities</a:t>
          </a:r>
          <a:endParaRPr lang="en-US" dirty="0"/>
        </a:p>
      </dgm:t>
    </dgm:pt>
    <dgm:pt modelId="{3B258777-FF31-4B4A-854A-02446C9CDDB8}" type="parTrans" cxnId="{AAB8BADC-82D7-433A-ADFD-8E3B096BCFF5}">
      <dgm:prSet/>
      <dgm:spPr/>
      <dgm:t>
        <a:bodyPr/>
        <a:lstStyle/>
        <a:p>
          <a:endParaRPr lang="en-US"/>
        </a:p>
      </dgm:t>
    </dgm:pt>
    <dgm:pt modelId="{C3E78F69-0A7D-4FD8-99D5-6FA6AB579DC0}" type="sibTrans" cxnId="{AAB8BADC-82D7-433A-ADFD-8E3B096BCFF5}">
      <dgm:prSet/>
      <dgm:spPr/>
      <dgm:t>
        <a:bodyPr/>
        <a:lstStyle/>
        <a:p>
          <a:endParaRPr lang="en-US"/>
        </a:p>
      </dgm:t>
    </dgm:pt>
    <dgm:pt modelId="{E9F1DB71-B45A-40EF-A2E0-B55CBC70699C}">
      <dgm:prSet phldrT="[Text]"/>
      <dgm:spPr/>
      <dgm:t>
        <a:bodyPr/>
        <a:lstStyle/>
        <a:p>
          <a:r>
            <a:rPr lang="en-US" b="1" i="1" dirty="0" smtClean="0"/>
            <a:t>EEG Service</a:t>
          </a:r>
          <a:endParaRPr lang="en-US" b="1" i="1" dirty="0"/>
        </a:p>
      </dgm:t>
    </dgm:pt>
    <dgm:pt modelId="{EA2D9512-5219-4F5A-B98A-DD60D5F63251}" type="parTrans" cxnId="{2D6FC959-FEBF-4EC0-8B7F-FD592923DB0B}">
      <dgm:prSet/>
      <dgm:spPr/>
      <dgm:t>
        <a:bodyPr/>
        <a:lstStyle/>
        <a:p>
          <a:endParaRPr lang="en-US"/>
        </a:p>
      </dgm:t>
    </dgm:pt>
    <dgm:pt modelId="{7C59EB45-E469-4D59-9737-B5FC66F49686}" type="sibTrans" cxnId="{2D6FC959-FEBF-4EC0-8B7F-FD592923DB0B}">
      <dgm:prSet/>
      <dgm:spPr/>
      <dgm:t>
        <a:bodyPr/>
        <a:lstStyle/>
        <a:p>
          <a:endParaRPr lang="en-US"/>
        </a:p>
      </dgm:t>
    </dgm:pt>
    <dgm:pt modelId="{59C49384-0C1C-4CFF-B54F-95227B461D9A}" type="asst">
      <dgm:prSet phldrT="[Text]"/>
      <dgm:spPr/>
      <dgm:t>
        <a:bodyPr/>
        <a:lstStyle/>
        <a:p>
          <a:r>
            <a:rPr lang="en-US" dirty="0" smtClean="0"/>
            <a:t>Configure Layout</a:t>
          </a:r>
          <a:endParaRPr lang="en-US" dirty="0"/>
        </a:p>
      </dgm:t>
    </dgm:pt>
    <dgm:pt modelId="{D31A6D9C-BFA0-4F48-BAB0-90184B38263C}" type="parTrans" cxnId="{64BF24E9-534E-46E7-B2B2-791DDA2F2B91}">
      <dgm:prSet/>
      <dgm:spPr/>
      <dgm:t>
        <a:bodyPr/>
        <a:lstStyle/>
        <a:p>
          <a:endParaRPr lang="en-US"/>
        </a:p>
      </dgm:t>
    </dgm:pt>
    <dgm:pt modelId="{8BD3CFCD-3F82-4A19-A50D-E23BA26C5CC1}" type="sibTrans" cxnId="{64BF24E9-534E-46E7-B2B2-791DDA2F2B91}">
      <dgm:prSet/>
      <dgm:spPr/>
      <dgm:t>
        <a:bodyPr/>
        <a:lstStyle/>
        <a:p>
          <a:endParaRPr lang="en-US"/>
        </a:p>
      </dgm:t>
    </dgm:pt>
    <dgm:pt modelId="{0BA90F10-B70B-4D7B-9F6E-3E48A8EEF502}" type="asst">
      <dgm:prSet phldrT="[Text]"/>
      <dgm:spPr/>
      <dgm:t>
        <a:bodyPr/>
        <a:lstStyle/>
        <a:p>
          <a:r>
            <a:rPr lang="en-US" dirty="0" smtClean="0"/>
            <a:t>Override Methods</a:t>
          </a:r>
          <a:endParaRPr lang="en-US" dirty="0"/>
        </a:p>
      </dgm:t>
    </dgm:pt>
    <dgm:pt modelId="{E0501318-B85A-4459-97C7-321554074B22}" type="parTrans" cxnId="{FC7F4FAD-256A-4606-9DC6-B948980A3C03}">
      <dgm:prSet/>
      <dgm:spPr/>
      <dgm:t>
        <a:bodyPr/>
        <a:lstStyle/>
        <a:p>
          <a:endParaRPr lang="en-US"/>
        </a:p>
      </dgm:t>
    </dgm:pt>
    <dgm:pt modelId="{01B58FF8-47EE-483D-9396-E28A90DD4DB8}" type="sibTrans" cxnId="{FC7F4FAD-256A-4606-9DC6-B948980A3C03}">
      <dgm:prSet/>
      <dgm:spPr/>
      <dgm:t>
        <a:bodyPr/>
        <a:lstStyle/>
        <a:p>
          <a:endParaRPr lang="en-US"/>
        </a:p>
      </dgm:t>
    </dgm:pt>
    <dgm:pt modelId="{3FDF409F-45E6-46CF-9D49-9913E56E99F1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Receive EEG data from Service (Broadcast Receiver)</a:t>
          </a:r>
          <a:endParaRPr lang="en-US" b="1" dirty="0">
            <a:solidFill>
              <a:schemeClr val="bg1"/>
            </a:solidFill>
          </a:endParaRPr>
        </a:p>
      </dgm:t>
    </dgm:pt>
    <dgm:pt modelId="{7148184C-8C76-4567-B84D-16935260C601}" type="parTrans" cxnId="{9B617ED5-7BA9-4363-979C-CEE8673E9569}">
      <dgm:prSet/>
      <dgm:spPr/>
      <dgm:t>
        <a:bodyPr/>
        <a:lstStyle/>
        <a:p>
          <a:endParaRPr lang="en-US"/>
        </a:p>
      </dgm:t>
    </dgm:pt>
    <dgm:pt modelId="{43976BEA-C0A1-4F11-ADAC-0021913C2703}" type="sibTrans" cxnId="{9B617ED5-7BA9-4363-979C-CEE8673E9569}">
      <dgm:prSet/>
      <dgm:spPr/>
      <dgm:t>
        <a:bodyPr/>
        <a:lstStyle/>
        <a:p>
          <a:endParaRPr lang="en-US"/>
        </a:p>
      </dgm:t>
    </dgm:pt>
    <dgm:pt modelId="{29F4ECBC-F289-4F09-A166-92D7B5FC921C}" type="asst">
      <dgm:prSet phldrT="[Text]"/>
      <dgm:spPr/>
      <dgm:t>
        <a:bodyPr/>
        <a:lstStyle/>
        <a:p>
          <a:r>
            <a:rPr lang="en-US" dirty="0" smtClean="0"/>
            <a:t>Intents to go to other activities</a:t>
          </a:r>
          <a:endParaRPr lang="en-US" dirty="0"/>
        </a:p>
      </dgm:t>
    </dgm:pt>
    <dgm:pt modelId="{424171F9-42CB-493E-B4DD-EB5EC52D7027}" type="parTrans" cxnId="{FCAA81E5-0BAC-4519-B2FC-9343A0793CB3}">
      <dgm:prSet/>
      <dgm:spPr/>
      <dgm:t>
        <a:bodyPr/>
        <a:lstStyle/>
        <a:p>
          <a:endParaRPr lang="en-US"/>
        </a:p>
      </dgm:t>
    </dgm:pt>
    <dgm:pt modelId="{AD6350EE-A978-4B69-8D75-E482F0D14877}" type="sibTrans" cxnId="{FCAA81E5-0BAC-4519-B2FC-9343A0793CB3}">
      <dgm:prSet/>
      <dgm:spPr/>
      <dgm:t>
        <a:bodyPr/>
        <a:lstStyle/>
        <a:p>
          <a:endParaRPr lang="en-US"/>
        </a:p>
      </dgm:t>
    </dgm:pt>
    <dgm:pt modelId="{9BA51438-9BF9-4DA2-AF68-8DF45295CD56}" type="asst">
      <dgm:prSet phldrT="[Text]"/>
      <dgm:spPr/>
      <dgm:t>
        <a:bodyPr/>
        <a:lstStyle/>
        <a:p>
          <a:r>
            <a:rPr lang="en-US" dirty="0" smtClean="0"/>
            <a:t>Configure Layout</a:t>
          </a:r>
          <a:endParaRPr lang="en-US" dirty="0"/>
        </a:p>
      </dgm:t>
    </dgm:pt>
    <dgm:pt modelId="{CE6D0333-DEBD-41C7-902A-E7C3F78D89A1}" type="parTrans" cxnId="{73FA91E6-31B7-4A07-8B71-FD1E63072B36}">
      <dgm:prSet/>
      <dgm:spPr/>
      <dgm:t>
        <a:bodyPr/>
        <a:lstStyle/>
        <a:p>
          <a:endParaRPr lang="en-US"/>
        </a:p>
      </dgm:t>
    </dgm:pt>
    <dgm:pt modelId="{BE6D96B2-05DD-4940-93F6-2239FECA583D}" type="sibTrans" cxnId="{73FA91E6-31B7-4A07-8B71-FD1E63072B36}">
      <dgm:prSet/>
      <dgm:spPr/>
      <dgm:t>
        <a:bodyPr/>
        <a:lstStyle/>
        <a:p>
          <a:endParaRPr lang="en-US"/>
        </a:p>
      </dgm:t>
    </dgm:pt>
    <dgm:pt modelId="{AB001DFF-45E5-4C4A-B4E7-D804C6BA63D1}" type="asst">
      <dgm:prSet phldrT="[Text]"/>
      <dgm:spPr/>
      <dgm:t>
        <a:bodyPr/>
        <a:lstStyle/>
        <a:p>
          <a:r>
            <a:rPr lang="en-US" dirty="0" smtClean="0"/>
            <a:t>Override Methods</a:t>
          </a:r>
          <a:endParaRPr lang="en-US" dirty="0"/>
        </a:p>
      </dgm:t>
    </dgm:pt>
    <dgm:pt modelId="{2F72BBDD-4DA4-43A0-840E-3D8EDFE7A719}" type="parTrans" cxnId="{F912967C-669E-4BA4-8F2C-E99BA2972346}">
      <dgm:prSet/>
      <dgm:spPr/>
      <dgm:t>
        <a:bodyPr/>
        <a:lstStyle/>
        <a:p>
          <a:endParaRPr lang="en-US"/>
        </a:p>
      </dgm:t>
    </dgm:pt>
    <dgm:pt modelId="{C723F605-7169-42EE-B28E-89285706ECD0}" type="sibTrans" cxnId="{F912967C-669E-4BA4-8F2C-E99BA2972346}">
      <dgm:prSet/>
      <dgm:spPr/>
      <dgm:t>
        <a:bodyPr/>
        <a:lstStyle/>
        <a:p>
          <a:endParaRPr lang="en-US"/>
        </a:p>
      </dgm:t>
    </dgm:pt>
    <dgm:pt modelId="{71DCED6B-D0C4-49E7-8FFA-9B8265F89DA1}" type="asst">
      <dgm:prSet phldrT="[Text]"/>
      <dgm:spPr/>
      <dgm:t>
        <a:bodyPr/>
        <a:lstStyle/>
        <a:p>
          <a:r>
            <a:rPr lang="en-US" dirty="0" smtClean="0"/>
            <a:t>Buttons Callbacks</a:t>
          </a:r>
          <a:endParaRPr lang="en-US" dirty="0"/>
        </a:p>
      </dgm:t>
    </dgm:pt>
    <dgm:pt modelId="{9C712F08-EB1E-4C18-9E68-43465C6E2B4E}" type="parTrans" cxnId="{A93BA889-60AE-49E3-949C-49B0A44BC2D5}">
      <dgm:prSet/>
      <dgm:spPr/>
      <dgm:t>
        <a:bodyPr/>
        <a:lstStyle/>
        <a:p>
          <a:endParaRPr lang="en-US"/>
        </a:p>
      </dgm:t>
    </dgm:pt>
    <dgm:pt modelId="{D5A9B4AF-9B6C-4EE1-8238-F12D987F7A37}" type="sibTrans" cxnId="{A93BA889-60AE-49E3-949C-49B0A44BC2D5}">
      <dgm:prSet/>
      <dgm:spPr/>
      <dgm:t>
        <a:bodyPr/>
        <a:lstStyle/>
        <a:p>
          <a:endParaRPr lang="en-US"/>
        </a:p>
      </dgm:t>
    </dgm:pt>
    <dgm:pt modelId="{2BCD973F-F8CC-4D5B-968A-A7295F7D8E0C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Receive EEG data from Service (Broadcast Receiver)</a:t>
          </a:r>
          <a:endParaRPr lang="en-US" b="1" dirty="0">
            <a:solidFill>
              <a:schemeClr val="bg1"/>
            </a:solidFill>
          </a:endParaRPr>
        </a:p>
      </dgm:t>
    </dgm:pt>
    <dgm:pt modelId="{7B6AF263-C358-497A-9CD2-2F3C767ECC2C}" type="parTrans" cxnId="{47EBD494-ADE3-4CA4-8C42-8C9D9F6EF018}">
      <dgm:prSet/>
      <dgm:spPr/>
      <dgm:t>
        <a:bodyPr/>
        <a:lstStyle/>
        <a:p>
          <a:endParaRPr lang="en-US"/>
        </a:p>
      </dgm:t>
    </dgm:pt>
    <dgm:pt modelId="{C1A56086-CC6D-490F-B8E0-29DA76A8AF6D}" type="sibTrans" cxnId="{47EBD494-ADE3-4CA4-8C42-8C9D9F6EF018}">
      <dgm:prSet/>
      <dgm:spPr/>
      <dgm:t>
        <a:bodyPr/>
        <a:lstStyle/>
        <a:p>
          <a:endParaRPr lang="en-US"/>
        </a:p>
      </dgm:t>
    </dgm:pt>
    <dgm:pt modelId="{08841DC1-A77C-49D8-833A-6A55D01A1026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Update real-time EEG Plot</a:t>
          </a:r>
          <a:endParaRPr lang="en-US" b="1" dirty="0">
            <a:solidFill>
              <a:schemeClr val="bg1"/>
            </a:solidFill>
          </a:endParaRPr>
        </a:p>
      </dgm:t>
    </dgm:pt>
    <dgm:pt modelId="{3F890A9C-5374-4853-9C30-55BC96D66411}" type="parTrans" cxnId="{62CA2C0F-4634-4865-8B10-2D4D0CD535FF}">
      <dgm:prSet/>
      <dgm:spPr/>
      <dgm:t>
        <a:bodyPr/>
        <a:lstStyle/>
        <a:p>
          <a:endParaRPr lang="en-US"/>
        </a:p>
      </dgm:t>
    </dgm:pt>
    <dgm:pt modelId="{E41A79F7-CDD1-4400-8D5D-9A17E84BA491}" type="sibTrans" cxnId="{62CA2C0F-4634-4865-8B10-2D4D0CD535FF}">
      <dgm:prSet/>
      <dgm:spPr/>
      <dgm:t>
        <a:bodyPr/>
        <a:lstStyle/>
        <a:p>
          <a:endParaRPr lang="en-US"/>
        </a:p>
      </dgm:t>
    </dgm:pt>
    <dgm:pt modelId="{B210D035-2EC6-4B7C-808D-C50DC55C2BBB}" type="asst">
      <dgm:prSet phldrT="[Text]"/>
      <dgm:spPr/>
      <dgm:t>
        <a:bodyPr/>
        <a:lstStyle/>
        <a:p>
          <a:r>
            <a:rPr lang="en-US" dirty="0" smtClean="0"/>
            <a:t>Intents to go to other activities</a:t>
          </a:r>
          <a:endParaRPr lang="en-US" dirty="0"/>
        </a:p>
      </dgm:t>
    </dgm:pt>
    <dgm:pt modelId="{66854FD8-AD38-447E-8305-2CE2DC259118}" type="parTrans" cxnId="{1AA2E906-E0DD-476E-9178-F35871433557}">
      <dgm:prSet/>
      <dgm:spPr/>
      <dgm:t>
        <a:bodyPr/>
        <a:lstStyle/>
        <a:p>
          <a:endParaRPr lang="en-US"/>
        </a:p>
      </dgm:t>
    </dgm:pt>
    <dgm:pt modelId="{E218FC2C-7450-4E29-B2FD-4B731F8BC413}" type="sibTrans" cxnId="{1AA2E906-E0DD-476E-9178-F35871433557}">
      <dgm:prSet/>
      <dgm:spPr/>
      <dgm:t>
        <a:bodyPr/>
        <a:lstStyle/>
        <a:p>
          <a:endParaRPr lang="en-US"/>
        </a:p>
      </dgm:t>
    </dgm:pt>
    <dgm:pt modelId="{0166FC3F-1EAE-456D-A583-87BF27BBD568}" type="asst">
      <dgm:prSet phldrT="[Text]"/>
      <dgm:spPr/>
      <dgm:t>
        <a:bodyPr/>
        <a:lstStyle/>
        <a:p>
          <a:r>
            <a:rPr lang="en-US" dirty="0" smtClean="0"/>
            <a:t>Override Methods</a:t>
          </a:r>
          <a:endParaRPr lang="en-US" dirty="0"/>
        </a:p>
      </dgm:t>
    </dgm:pt>
    <dgm:pt modelId="{0E37E757-ED43-4DC2-94AD-15C443B551E2}" type="parTrans" cxnId="{AD9FE2D4-F212-4217-932F-B625095175FF}">
      <dgm:prSet/>
      <dgm:spPr/>
      <dgm:t>
        <a:bodyPr/>
        <a:lstStyle/>
        <a:p>
          <a:endParaRPr lang="en-US"/>
        </a:p>
      </dgm:t>
    </dgm:pt>
    <dgm:pt modelId="{C54B8052-74EA-487D-AE36-1093C19CEF57}" type="sibTrans" cxnId="{AD9FE2D4-F212-4217-932F-B625095175FF}">
      <dgm:prSet/>
      <dgm:spPr/>
      <dgm:t>
        <a:bodyPr/>
        <a:lstStyle/>
        <a:p>
          <a:endParaRPr lang="en-US"/>
        </a:p>
      </dgm:t>
    </dgm:pt>
    <dgm:pt modelId="{3B716489-70EE-4C1B-B212-19B9B9C79D84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Receive request from Client</a:t>
          </a:r>
          <a:endParaRPr lang="en-US" b="1" dirty="0">
            <a:solidFill>
              <a:schemeClr val="bg1"/>
            </a:solidFill>
          </a:endParaRPr>
        </a:p>
      </dgm:t>
    </dgm:pt>
    <dgm:pt modelId="{EAC12327-D0D2-46C0-B77E-6832F3ABB98B}" type="parTrans" cxnId="{8C66342B-E51F-4D4E-B726-837CE7321674}">
      <dgm:prSet/>
      <dgm:spPr/>
      <dgm:t>
        <a:bodyPr/>
        <a:lstStyle/>
        <a:p>
          <a:endParaRPr lang="en-US"/>
        </a:p>
      </dgm:t>
    </dgm:pt>
    <dgm:pt modelId="{78C1481B-A77E-41E7-A7EC-8F59464B099D}" type="sibTrans" cxnId="{8C66342B-E51F-4D4E-B726-837CE7321674}">
      <dgm:prSet/>
      <dgm:spPr/>
      <dgm:t>
        <a:bodyPr/>
        <a:lstStyle/>
        <a:p>
          <a:endParaRPr lang="en-US"/>
        </a:p>
      </dgm:t>
    </dgm:pt>
    <dgm:pt modelId="{4C20C4C5-D049-4480-88D9-D6D14A67FB94}" type="asst">
      <dgm:prSet phldrT="[Text]"/>
      <dgm:spPr/>
      <dgm:t>
        <a:bodyPr/>
        <a:lstStyle/>
        <a:p>
          <a:r>
            <a:rPr lang="en-US" dirty="0" smtClean="0"/>
            <a:t>Extract EEG multi-channel sample from Object</a:t>
          </a:r>
          <a:endParaRPr lang="en-US" dirty="0"/>
        </a:p>
      </dgm:t>
    </dgm:pt>
    <dgm:pt modelId="{79CC44FE-CA64-4057-9590-0E2A7ACC501C}" type="parTrans" cxnId="{B0AA076C-46B1-42D0-93DA-A23464223DCC}">
      <dgm:prSet/>
      <dgm:spPr/>
      <dgm:t>
        <a:bodyPr/>
        <a:lstStyle/>
        <a:p>
          <a:endParaRPr lang="en-US"/>
        </a:p>
      </dgm:t>
    </dgm:pt>
    <dgm:pt modelId="{DAFA9A8C-6AD6-4C16-9604-3B6B54CFC150}" type="sibTrans" cxnId="{B0AA076C-46B1-42D0-93DA-A23464223DCC}">
      <dgm:prSet/>
      <dgm:spPr/>
      <dgm:t>
        <a:bodyPr/>
        <a:lstStyle/>
        <a:p>
          <a:endParaRPr lang="en-US"/>
        </a:p>
      </dgm:t>
    </dgm:pt>
    <dgm:pt modelId="{B31045EE-6A2B-473D-82DE-81990BFF59BC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Broadcast EEG sample</a:t>
          </a:r>
          <a:endParaRPr lang="en-US" b="1" dirty="0">
            <a:solidFill>
              <a:schemeClr val="bg1"/>
            </a:solidFill>
          </a:endParaRPr>
        </a:p>
      </dgm:t>
    </dgm:pt>
    <dgm:pt modelId="{EDD28FEC-86C4-4292-BA08-C5B7D59D30BA}" type="parTrans" cxnId="{A4F4A5F6-D80C-4C58-8548-AF78842C2AD6}">
      <dgm:prSet/>
      <dgm:spPr/>
      <dgm:t>
        <a:bodyPr/>
        <a:lstStyle/>
        <a:p>
          <a:endParaRPr lang="en-US"/>
        </a:p>
      </dgm:t>
    </dgm:pt>
    <dgm:pt modelId="{E15EBBB2-FC7C-4608-8AFB-CBDD0B107B29}" type="sibTrans" cxnId="{A4F4A5F6-D80C-4C58-8548-AF78842C2AD6}">
      <dgm:prSet/>
      <dgm:spPr/>
      <dgm:t>
        <a:bodyPr/>
        <a:lstStyle/>
        <a:p>
          <a:endParaRPr lang="en-US"/>
        </a:p>
      </dgm:t>
    </dgm:pt>
    <dgm:pt modelId="{B15E080D-DE8C-42ED-9591-42283C3E79DD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Apply FFT (frequency domain)</a:t>
          </a:r>
          <a:endParaRPr lang="en-US" b="1" dirty="0">
            <a:solidFill>
              <a:schemeClr val="bg1"/>
            </a:solidFill>
          </a:endParaRPr>
        </a:p>
      </dgm:t>
    </dgm:pt>
    <dgm:pt modelId="{4F8EFCA4-B72F-45E9-8C06-6DC4E76D3205}" type="parTrans" cxnId="{5275C1BF-FF32-421A-BC32-6A9E6A0BE3C5}">
      <dgm:prSet/>
      <dgm:spPr/>
      <dgm:t>
        <a:bodyPr/>
        <a:lstStyle/>
        <a:p>
          <a:endParaRPr lang="en-US"/>
        </a:p>
      </dgm:t>
    </dgm:pt>
    <dgm:pt modelId="{7671E4AE-1F6A-4E65-B50B-7328BBFE57E5}" type="sibTrans" cxnId="{5275C1BF-FF32-421A-BC32-6A9E6A0BE3C5}">
      <dgm:prSet/>
      <dgm:spPr/>
      <dgm:t>
        <a:bodyPr/>
        <a:lstStyle/>
        <a:p>
          <a:endParaRPr lang="en-US"/>
        </a:p>
      </dgm:t>
    </dgm:pt>
    <dgm:pt modelId="{C4FDAF99-63A8-4E40-935F-0194FB0C9D3E}" type="asst">
      <dgm:prSet phldrT="[Text]"/>
      <dgm:spPr/>
      <dgm:t>
        <a:bodyPr/>
        <a:lstStyle/>
        <a:p>
          <a:r>
            <a:rPr lang="en-US" dirty="0" smtClean="0"/>
            <a:t>Compute the powers for each Brain Band</a:t>
          </a:r>
          <a:endParaRPr lang="en-US" dirty="0"/>
        </a:p>
      </dgm:t>
    </dgm:pt>
    <dgm:pt modelId="{3EE74CCB-0019-4ACD-AC56-67EEC98A2F5A}" type="parTrans" cxnId="{C98311B3-40E1-48DC-BF11-F523F3300462}">
      <dgm:prSet/>
      <dgm:spPr/>
      <dgm:t>
        <a:bodyPr/>
        <a:lstStyle/>
        <a:p>
          <a:endParaRPr lang="en-US"/>
        </a:p>
      </dgm:t>
    </dgm:pt>
    <dgm:pt modelId="{F117E9F1-3D09-494D-BECA-2FD5701834F8}" type="sibTrans" cxnId="{C98311B3-40E1-48DC-BF11-F523F3300462}">
      <dgm:prSet/>
      <dgm:spPr/>
      <dgm:t>
        <a:bodyPr/>
        <a:lstStyle/>
        <a:p>
          <a:endParaRPr lang="en-US"/>
        </a:p>
      </dgm:t>
    </dgm:pt>
    <dgm:pt modelId="{D7DA291B-06AC-4BA7-87DD-C29A3C79A9C1}" type="asst">
      <dgm:prSet phldrT="[Text]"/>
      <dgm:spPr/>
      <dgm:t>
        <a:bodyPr/>
        <a:lstStyle/>
        <a:p>
          <a:r>
            <a:rPr lang="en-US" dirty="0" smtClean="0"/>
            <a:t>Buttons Callbacks</a:t>
          </a:r>
          <a:endParaRPr lang="en-US" dirty="0"/>
        </a:p>
      </dgm:t>
    </dgm:pt>
    <dgm:pt modelId="{8F9AD343-FEF9-4E97-A34B-86E0ECCFF04E}" type="sibTrans" cxnId="{D3C1D740-1F0F-4630-A6BB-39048C506556}">
      <dgm:prSet/>
      <dgm:spPr/>
      <dgm:t>
        <a:bodyPr/>
        <a:lstStyle/>
        <a:p>
          <a:endParaRPr lang="en-US"/>
        </a:p>
      </dgm:t>
    </dgm:pt>
    <dgm:pt modelId="{D0F8E0CE-6DBF-4712-95D3-858234B971A6}" type="parTrans" cxnId="{D3C1D740-1F0F-4630-A6BB-39048C506556}">
      <dgm:prSet/>
      <dgm:spPr/>
      <dgm:t>
        <a:bodyPr/>
        <a:lstStyle/>
        <a:p>
          <a:endParaRPr lang="en-US"/>
        </a:p>
      </dgm:t>
    </dgm:pt>
    <dgm:pt modelId="{5AC369DB-0A51-4553-A97B-473CC6B2EC87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Update real-time EEG Plot</a:t>
          </a:r>
          <a:endParaRPr lang="en-US" b="1" dirty="0">
            <a:solidFill>
              <a:schemeClr val="bg1"/>
            </a:solidFill>
          </a:endParaRPr>
        </a:p>
      </dgm:t>
    </dgm:pt>
    <dgm:pt modelId="{D3344CA4-E17F-40DD-802C-4F829A046A8B}" type="parTrans" cxnId="{8ABA90D6-67A3-4D9D-AB07-C06106FD6358}">
      <dgm:prSet/>
      <dgm:spPr/>
      <dgm:t>
        <a:bodyPr/>
        <a:lstStyle/>
        <a:p>
          <a:endParaRPr lang="en-US"/>
        </a:p>
      </dgm:t>
    </dgm:pt>
    <dgm:pt modelId="{F27C224B-DEEF-4629-BA9F-C053FFC8EE0D}" type="sibTrans" cxnId="{8ABA90D6-67A3-4D9D-AB07-C06106FD6358}">
      <dgm:prSet/>
      <dgm:spPr/>
      <dgm:t>
        <a:bodyPr/>
        <a:lstStyle/>
        <a:p>
          <a:endParaRPr lang="en-US"/>
        </a:p>
      </dgm:t>
    </dgm:pt>
    <dgm:pt modelId="{4685038A-0586-46D9-BF64-69D3FB8CD08C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Broadcast power values per band </a:t>
          </a:r>
          <a:endParaRPr lang="en-US" b="1" dirty="0">
            <a:solidFill>
              <a:schemeClr val="bg1"/>
            </a:solidFill>
          </a:endParaRPr>
        </a:p>
      </dgm:t>
    </dgm:pt>
    <dgm:pt modelId="{DBA529F6-1BB7-4894-87EF-1DDA0D345365}" type="parTrans" cxnId="{679931DC-5A48-467E-BA1E-06C11B3AE7B9}">
      <dgm:prSet/>
      <dgm:spPr/>
      <dgm:t>
        <a:bodyPr/>
        <a:lstStyle/>
        <a:p>
          <a:endParaRPr lang="en-US"/>
        </a:p>
      </dgm:t>
    </dgm:pt>
    <dgm:pt modelId="{6CAA174A-5FDF-4AB7-BCCE-6DF2C25BEC19}" type="sibTrans" cxnId="{679931DC-5A48-467E-BA1E-06C11B3AE7B9}">
      <dgm:prSet/>
      <dgm:spPr/>
      <dgm:t>
        <a:bodyPr/>
        <a:lstStyle/>
        <a:p>
          <a:endParaRPr lang="en-US"/>
        </a:p>
      </dgm:t>
    </dgm:pt>
    <dgm:pt modelId="{FEBCB3DE-1C67-43D1-88A6-E4FA72DCE9FB}" type="pres">
      <dgm:prSet presAssocID="{101D51EE-AEA6-4682-AD8A-4B2A8EE975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F5ABF4-8E98-4E67-8577-8597E002A4B9}" type="pres">
      <dgm:prSet presAssocID="{A996432F-0F01-4840-A710-83F8CFE884DA}" presName="hierRoot1" presStyleCnt="0">
        <dgm:presLayoutVars>
          <dgm:hierBranch val="init"/>
        </dgm:presLayoutVars>
      </dgm:prSet>
      <dgm:spPr/>
    </dgm:pt>
    <dgm:pt modelId="{ECAA1C2F-5653-4998-8BDD-64A7233D122F}" type="pres">
      <dgm:prSet presAssocID="{A996432F-0F01-4840-A710-83F8CFE884DA}" presName="rootComposite1" presStyleCnt="0"/>
      <dgm:spPr/>
    </dgm:pt>
    <dgm:pt modelId="{8962F4A5-D20E-435D-BC67-011023955923}" type="pres">
      <dgm:prSet presAssocID="{A996432F-0F01-4840-A710-83F8CFE884DA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61EEFF-A790-4005-97DA-FD2D1A14A926}" type="pres">
      <dgm:prSet presAssocID="{A996432F-0F01-4840-A710-83F8CFE884D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59AC8A-AE6B-4221-BFE8-3629C1491145}" type="pres">
      <dgm:prSet presAssocID="{A996432F-0F01-4840-A710-83F8CFE884DA}" presName="hierChild2" presStyleCnt="0"/>
      <dgm:spPr/>
    </dgm:pt>
    <dgm:pt modelId="{9E5AF639-7C7B-41E2-9541-97280AD25DBF}" type="pres">
      <dgm:prSet presAssocID="{A996432F-0F01-4840-A710-83F8CFE884DA}" presName="hierChild3" presStyleCnt="0"/>
      <dgm:spPr/>
    </dgm:pt>
    <dgm:pt modelId="{9DD1D123-1E37-456F-84FB-B658662333F1}" type="pres">
      <dgm:prSet presAssocID="{7D81E6CA-C2E1-434C-B775-28F5F9033CFB}" presName="Name111" presStyleLbl="parChTrans1D2" presStyleIdx="0" presStyleCnt="26"/>
      <dgm:spPr/>
      <dgm:t>
        <a:bodyPr/>
        <a:lstStyle/>
        <a:p>
          <a:endParaRPr lang="en-US"/>
        </a:p>
      </dgm:t>
    </dgm:pt>
    <dgm:pt modelId="{C1134EEE-7EA7-4893-B62A-6F2475F1E70E}" type="pres">
      <dgm:prSet presAssocID="{0C47AA30-86F3-4E2E-9B23-0B8EAD61A0B9}" presName="hierRoot3" presStyleCnt="0">
        <dgm:presLayoutVars>
          <dgm:hierBranch val="init"/>
        </dgm:presLayoutVars>
      </dgm:prSet>
      <dgm:spPr/>
    </dgm:pt>
    <dgm:pt modelId="{204ABEDA-84BF-4CC1-B26D-BBF7001A8195}" type="pres">
      <dgm:prSet presAssocID="{0C47AA30-86F3-4E2E-9B23-0B8EAD61A0B9}" presName="rootComposite3" presStyleCnt="0"/>
      <dgm:spPr/>
    </dgm:pt>
    <dgm:pt modelId="{07F7D35C-4F36-49CD-A0E9-CFCEE855D0E2}" type="pres">
      <dgm:prSet presAssocID="{0C47AA30-86F3-4E2E-9B23-0B8EAD61A0B9}" presName="rootText3" presStyleLbl="asst1" presStyleIdx="0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E8032-1ED6-48F9-8086-2232FE0BCD5E}" type="pres">
      <dgm:prSet presAssocID="{0C47AA30-86F3-4E2E-9B23-0B8EAD61A0B9}" presName="rootConnector3" presStyleLbl="asst1" presStyleIdx="0" presStyleCnt="26"/>
      <dgm:spPr/>
      <dgm:t>
        <a:bodyPr/>
        <a:lstStyle/>
        <a:p>
          <a:endParaRPr lang="en-US"/>
        </a:p>
      </dgm:t>
    </dgm:pt>
    <dgm:pt modelId="{0BC7FF7A-9E73-4B6D-A1F5-C02732499024}" type="pres">
      <dgm:prSet presAssocID="{0C47AA30-86F3-4E2E-9B23-0B8EAD61A0B9}" presName="hierChild6" presStyleCnt="0"/>
      <dgm:spPr/>
    </dgm:pt>
    <dgm:pt modelId="{BDBDB962-5A0E-42D7-87B8-E4BE8E671C41}" type="pres">
      <dgm:prSet presAssocID="{0C47AA30-86F3-4E2E-9B23-0B8EAD61A0B9}" presName="hierChild7" presStyleCnt="0"/>
      <dgm:spPr/>
    </dgm:pt>
    <dgm:pt modelId="{EC92369F-29B4-4719-9EAC-94BFDF94AD66}" type="pres">
      <dgm:prSet presAssocID="{37750E56-3BF3-4674-9080-DD7168ADFF8C}" presName="Name111" presStyleLbl="parChTrans1D2" presStyleIdx="1" presStyleCnt="26"/>
      <dgm:spPr/>
      <dgm:t>
        <a:bodyPr/>
        <a:lstStyle/>
        <a:p>
          <a:endParaRPr lang="en-US"/>
        </a:p>
      </dgm:t>
    </dgm:pt>
    <dgm:pt modelId="{2EF532DD-F284-4B6B-B91B-5CCC263FE86B}" type="pres">
      <dgm:prSet presAssocID="{4BE2532D-D0A8-4C94-9084-0FDE7112E2C0}" presName="hierRoot3" presStyleCnt="0">
        <dgm:presLayoutVars>
          <dgm:hierBranch val="init"/>
        </dgm:presLayoutVars>
      </dgm:prSet>
      <dgm:spPr/>
    </dgm:pt>
    <dgm:pt modelId="{76E4E1B4-B648-402F-BF89-1BBBE1CF974D}" type="pres">
      <dgm:prSet presAssocID="{4BE2532D-D0A8-4C94-9084-0FDE7112E2C0}" presName="rootComposite3" presStyleCnt="0"/>
      <dgm:spPr/>
    </dgm:pt>
    <dgm:pt modelId="{7FCA48CC-721B-4085-8319-5C1DCE50C0D2}" type="pres">
      <dgm:prSet presAssocID="{4BE2532D-D0A8-4C94-9084-0FDE7112E2C0}" presName="rootText3" presStyleLbl="asst1" presStyleIdx="1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D8BAD-D3B4-46E3-AF46-DAE2C5F05F5C}" type="pres">
      <dgm:prSet presAssocID="{4BE2532D-D0A8-4C94-9084-0FDE7112E2C0}" presName="rootConnector3" presStyleLbl="asst1" presStyleIdx="1" presStyleCnt="26"/>
      <dgm:spPr/>
      <dgm:t>
        <a:bodyPr/>
        <a:lstStyle/>
        <a:p>
          <a:endParaRPr lang="en-US"/>
        </a:p>
      </dgm:t>
    </dgm:pt>
    <dgm:pt modelId="{F3C4A813-8792-4FE3-9201-9D8CC84A850F}" type="pres">
      <dgm:prSet presAssocID="{4BE2532D-D0A8-4C94-9084-0FDE7112E2C0}" presName="hierChild6" presStyleCnt="0"/>
      <dgm:spPr/>
    </dgm:pt>
    <dgm:pt modelId="{F2F84CD9-29E5-48A6-8264-0C5238A27701}" type="pres">
      <dgm:prSet presAssocID="{4BE2532D-D0A8-4C94-9084-0FDE7112E2C0}" presName="hierChild7" presStyleCnt="0"/>
      <dgm:spPr/>
    </dgm:pt>
    <dgm:pt modelId="{43E34316-13D2-4E52-89FE-17BB55169138}" type="pres">
      <dgm:prSet presAssocID="{C6733D56-A355-401F-9F8C-DA8782636CAF}" presName="Name111" presStyleLbl="parChTrans1D2" presStyleIdx="2" presStyleCnt="26"/>
      <dgm:spPr/>
      <dgm:t>
        <a:bodyPr/>
        <a:lstStyle/>
        <a:p>
          <a:endParaRPr lang="en-US"/>
        </a:p>
      </dgm:t>
    </dgm:pt>
    <dgm:pt modelId="{105E8E36-5F9D-4806-9BA6-913C565F8A01}" type="pres">
      <dgm:prSet presAssocID="{514EF718-3D99-4B6B-BE73-9A59C0BF0150}" presName="hierRoot3" presStyleCnt="0">
        <dgm:presLayoutVars>
          <dgm:hierBranch val="init"/>
        </dgm:presLayoutVars>
      </dgm:prSet>
      <dgm:spPr/>
    </dgm:pt>
    <dgm:pt modelId="{E3E26CD5-311C-41D8-941E-58E50050C744}" type="pres">
      <dgm:prSet presAssocID="{514EF718-3D99-4B6B-BE73-9A59C0BF0150}" presName="rootComposite3" presStyleCnt="0"/>
      <dgm:spPr/>
    </dgm:pt>
    <dgm:pt modelId="{EB277CC6-D6A2-41CA-BB36-4983AC5F791B}" type="pres">
      <dgm:prSet presAssocID="{514EF718-3D99-4B6B-BE73-9A59C0BF0150}" presName="rootText3" presStyleLbl="asst1" presStyleIdx="2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F9B9B5-F0C7-450D-872F-85204B60D716}" type="pres">
      <dgm:prSet presAssocID="{514EF718-3D99-4B6B-BE73-9A59C0BF0150}" presName="rootConnector3" presStyleLbl="asst1" presStyleIdx="2" presStyleCnt="26"/>
      <dgm:spPr/>
      <dgm:t>
        <a:bodyPr/>
        <a:lstStyle/>
        <a:p>
          <a:endParaRPr lang="en-US"/>
        </a:p>
      </dgm:t>
    </dgm:pt>
    <dgm:pt modelId="{6DE70CAA-3877-43DA-AF4E-FB4732935579}" type="pres">
      <dgm:prSet presAssocID="{514EF718-3D99-4B6B-BE73-9A59C0BF0150}" presName="hierChild6" presStyleCnt="0"/>
      <dgm:spPr/>
    </dgm:pt>
    <dgm:pt modelId="{E04807CE-525F-4D77-A7D4-7A7B6127FA3F}" type="pres">
      <dgm:prSet presAssocID="{514EF718-3D99-4B6B-BE73-9A59C0BF0150}" presName="hierChild7" presStyleCnt="0"/>
      <dgm:spPr/>
    </dgm:pt>
    <dgm:pt modelId="{F9CC455B-1447-4C1E-8F3B-3BA61C11E003}" type="pres">
      <dgm:prSet presAssocID="{5AE366CB-45AA-4B41-A2A8-2D6DA1C21A7E}" presName="Name111" presStyleLbl="parChTrans1D2" presStyleIdx="3" presStyleCnt="26"/>
      <dgm:spPr/>
      <dgm:t>
        <a:bodyPr/>
        <a:lstStyle/>
        <a:p>
          <a:endParaRPr lang="en-US"/>
        </a:p>
      </dgm:t>
    </dgm:pt>
    <dgm:pt modelId="{A322F959-22BA-45DC-B12C-6E1A0B19D395}" type="pres">
      <dgm:prSet presAssocID="{76FCF156-AC88-4B41-9620-BF69EC1A8992}" presName="hierRoot3" presStyleCnt="0">
        <dgm:presLayoutVars>
          <dgm:hierBranch val="init"/>
        </dgm:presLayoutVars>
      </dgm:prSet>
      <dgm:spPr/>
    </dgm:pt>
    <dgm:pt modelId="{1B63269A-AA20-4CB9-8E1E-D54FE3A14B88}" type="pres">
      <dgm:prSet presAssocID="{76FCF156-AC88-4B41-9620-BF69EC1A8992}" presName="rootComposite3" presStyleCnt="0"/>
      <dgm:spPr/>
    </dgm:pt>
    <dgm:pt modelId="{70CFC50D-58AE-4C05-810F-E59CDF1FC003}" type="pres">
      <dgm:prSet presAssocID="{76FCF156-AC88-4B41-9620-BF69EC1A8992}" presName="rootText3" presStyleLbl="asst1" presStyleIdx="3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4F990-D56F-4625-BFFB-DE32E1913D59}" type="pres">
      <dgm:prSet presAssocID="{76FCF156-AC88-4B41-9620-BF69EC1A8992}" presName="rootConnector3" presStyleLbl="asst1" presStyleIdx="3" presStyleCnt="26"/>
      <dgm:spPr/>
      <dgm:t>
        <a:bodyPr/>
        <a:lstStyle/>
        <a:p>
          <a:endParaRPr lang="en-US"/>
        </a:p>
      </dgm:t>
    </dgm:pt>
    <dgm:pt modelId="{9D4441F6-4B77-474D-ADCB-F4FA88D90549}" type="pres">
      <dgm:prSet presAssocID="{76FCF156-AC88-4B41-9620-BF69EC1A8992}" presName="hierChild6" presStyleCnt="0"/>
      <dgm:spPr/>
    </dgm:pt>
    <dgm:pt modelId="{AEFFC5CC-E351-4183-8EC3-66BBDD0D050E}" type="pres">
      <dgm:prSet presAssocID="{76FCF156-AC88-4B41-9620-BF69EC1A8992}" presName="hierChild7" presStyleCnt="0"/>
      <dgm:spPr/>
    </dgm:pt>
    <dgm:pt modelId="{84922823-3D52-43DD-8496-231F76CAC0A5}" type="pres">
      <dgm:prSet presAssocID="{9552774D-A0D5-4746-B998-F2D34B674F5F}" presName="Name111" presStyleLbl="parChTrans1D2" presStyleIdx="4" presStyleCnt="26"/>
      <dgm:spPr/>
      <dgm:t>
        <a:bodyPr/>
        <a:lstStyle/>
        <a:p>
          <a:endParaRPr lang="en-US"/>
        </a:p>
      </dgm:t>
    </dgm:pt>
    <dgm:pt modelId="{A4D2D587-F47B-4721-8CAB-91C78F976CD7}" type="pres">
      <dgm:prSet presAssocID="{705AC293-17C9-49DA-B16F-2BFA6F872112}" presName="hierRoot3" presStyleCnt="0">
        <dgm:presLayoutVars>
          <dgm:hierBranch val="init"/>
        </dgm:presLayoutVars>
      </dgm:prSet>
      <dgm:spPr/>
    </dgm:pt>
    <dgm:pt modelId="{BFF56B7C-6B0E-42D1-BAC0-F80B18B71048}" type="pres">
      <dgm:prSet presAssocID="{705AC293-17C9-49DA-B16F-2BFA6F872112}" presName="rootComposite3" presStyleCnt="0"/>
      <dgm:spPr/>
    </dgm:pt>
    <dgm:pt modelId="{0E70A425-6B1A-4CDE-B99E-174CC6157F60}" type="pres">
      <dgm:prSet presAssocID="{705AC293-17C9-49DA-B16F-2BFA6F872112}" presName="rootText3" presStyleLbl="asst1" presStyleIdx="4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652C88-EE05-403E-A887-E88524F4B9AD}" type="pres">
      <dgm:prSet presAssocID="{705AC293-17C9-49DA-B16F-2BFA6F872112}" presName="rootConnector3" presStyleLbl="asst1" presStyleIdx="4" presStyleCnt="26"/>
      <dgm:spPr/>
      <dgm:t>
        <a:bodyPr/>
        <a:lstStyle/>
        <a:p>
          <a:endParaRPr lang="en-US"/>
        </a:p>
      </dgm:t>
    </dgm:pt>
    <dgm:pt modelId="{6D9E9E68-8884-4DFA-84F2-FE09C66662A2}" type="pres">
      <dgm:prSet presAssocID="{705AC293-17C9-49DA-B16F-2BFA6F872112}" presName="hierChild6" presStyleCnt="0"/>
      <dgm:spPr/>
    </dgm:pt>
    <dgm:pt modelId="{9211C672-45D6-4A48-A367-0AC47722E7A7}" type="pres">
      <dgm:prSet presAssocID="{705AC293-17C9-49DA-B16F-2BFA6F872112}" presName="hierChild7" presStyleCnt="0"/>
      <dgm:spPr/>
    </dgm:pt>
    <dgm:pt modelId="{41A42DC8-FFA1-493E-9ECD-3B54A3640563}" type="pres">
      <dgm:prSet presAssocID="{13B5F405-2357-4CBC-9A72-4C65D5BE0898}" presName="Name111" presStyleLbl="parChTrans1D2" presStyleIdx="5" presStyleCnt="26"/>
      <dgm:spPr/>
      <dgm:t>
        <a:bodyPr/>
        <a:lstStyle/>
        <a:p>
          <a:endParaRPr lang="en-US"/>
        </a:p>
      </dgm:t>
    </dgm:pt>
    <dgm:pt modelId="{474A7484-53CC-470F-985C-A49F0DA66F34}" type="pres">
      <dgm:prSet presAssocID="{7C518D97-E29B-4DFB-89BC-A6B4292307B3}" presName="hierRoot3" presStyleCnt="0">
        <dgm:presLayoutVars>
          <dgm:hierBranch val="init"/>
        </dgm:presLayoutVars>
      </dgm:prSet>
      <dgm:spPr/>
    </dgm:pt>
    <dgm:pt modelId="{C19571BB-20F5-4800-B421-5702F83A36B1}" type="pres">
      <dgm:prSet presAssocID="{7C518D97-E29B-4DFB-89BC-A6B4292307B3}" presName="rootComposite3" presStyleCnt="0"/>
      <dgm:spPr/>
    </dgm:pt>
    <dgm:pt modelId="{2203A038-A6CE-435C-A377-01CBCA5AF17A}" type="pres">
      <dgm:prSet presAssocID="{7C518D97-E29B-4DFB-89BC-A6B4292307B3}" presName="rootText3" presStyleLbl="asst1" presStyleIdx="5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A3BA6-8EE4-46C0-A49E-A9CB6B9A1905}" type="pres">
      <dgm:prSet presAssocID="{7C518D97-E29B-4DFB-89BC-A6B4292307B3}" presName="rootConnector3" presStyleLbl="asst1" presStyleIdx="5" presStyleCnt="26"/>
      <dgm:spPr/>
      <dgm:t>
        <a:bodyPr/>
        <a:lstStyle/>
        <a:p>
          <a:endParaRPr lang="en-US"/>
        </a:p>
      </dgm:t>
    </dgm:pt>
    <dgm:pt modelId="{036593B4-6DD0-45C9-BD07-361FC22661DC}" type="pres">
      <dgm:prSet presAssocID="{7C518D97-E29B-4DFB-89BC-A6B4292307B3}" presName="hierChild6" presStyleCnt="0"/>
      <dgm:spPr/>
    </dgm:pt>
    <dgm:pt modelId="{75964238-2AA3-48A7-816F-A0270478B036}" type="pres">
      <dgm:prSet presAssocID="{7C518D97-E29B-4DFB-89BC-A6B4292307B3}" presName="hierChild7" presStyleCnt="0"/>
      <dgm:spPr/>
    </dgm:pt>
    <dgm:pt modelId="{716248F1-1C9F-479E-AC4B-DAE5C84324E3}" type="pres">
      <dgm:prSet presAssocID="{3B258777-FF31-4B4A-854A-02446C9CDDB8}" presName="Name111" presStyleLbl="parChTrans1D2" presStyleIdx="6" presStyleCnt="26"/>
      <dgm:spPr/>
      <dgm:t>
        <a:bodyPr/>
        <a:lstStyle/>
        <a:p>
          <a:endParaRPr lang="en-US"/>
        </a:p>
      </dgm:t>
    </dgm:pt>
    <dgm:pt modelId="{466A0C09-7ADA-4D01-8F80-1505759667A6}" type="pres">
      <dgm:prSet presAssocID="{76CE31DA-A044-48D5-B317-1E29848D03F4}" presName="hierRoot3" presStyleCnt="0">
        <dgm:presLayoutVars>
          <dgm:hierBranch val="init"/>
        </dgm:presLayoutVars>
      </dgm:prSet>
      <dgm:spPr/>
    </dgm:pt>
    <dgm:pt modelId="{745BD6EF-F490-482F-A094-3566B19D2205}" type="pres">
      <dgm:prSet presAssocID="{76CE31DA-A044-48D5-B317-1E29848D03F4}" presName="rootComposite3" presStyleCnt="0"/>
      <dgm:spPr/>
    </dgm:pt>
    <dgm:pt modelId="{14A864E1-60B8-4E57-BA61-C6F17CCA87BC}" type="pres">
      <dgm:prSet presAssocID="{76CE31DA-A044-48D5-B317-1E29848D03F4}" presName="rootText3" presStyleLbl="asst1" presStyleIdx="6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B79510-5E31-4406-9A2B-627CFA3F1ACE}" type="pres">
      <dgm:prSet presAssocID="{76CE31DA-A044-48D5-B317-1E29848D03F4}" presName="rootConnector3" presStyleLbl="asst1" presStyleIdx="6" presStyleCnt="26"/>
      <dgm:spPr/>
      <dgm:t>
        <a:bodyPr/>
        <a:lstStyle/>
        <a:p>
          <a:endParaRPr lang="en-US"/>
        </a:p>
      </dgm:t>
    </dgm:pt>
    <dgm:pt modelId="{31C78405-3D8E-497D-8BAC-B4AE23887CF4}" type="pres">
      <dgm:prSet presAssocID="{76CE31DA-A044-48D5-B317-1E29848D03F4}" presName="hierChild6" presStyleCnt="0"/>
      <dgm:spPr/>
    </dgm:pt>
    <dgm:pt modelId="{57881343-CC6A-4711-AF90-CE0AF885351F}" type="pres">
      <dgm:prSet presAssocID="{76CE31DA-A044-48D5-B317-1E29848D03F4}" presName="hierChild7" presStyleCnt="0"/>
      <dgm:spPr/>
    </dgm:pt>
    <dgm:pt modelId="{4E9A944B-11EA-48D6-99A3-1E5B7BB727C4}" type="pres">
      <dgm:prSet presAssocID="{2B91506F-B8A2-44E0-8374-B4268E5B5B23}" presName="hierRoot1" presStyleCnt="0">
        <dgm:presLayoutVars>
          <dgm:hierBranch val="init"/>
        </dgm:presLayoutVars>
      </dgm:prSet>
      <dgm:spPr/>
    </dgm:pt>
    <dgm:pt modelId="{4A7EBE98-7B52-4D61-838B-FB667818D217}" type="pres">
      <dgm:prSet presAssocID="{2B91506F-B8A2-44E0-8374-B4268E5B5B23}" presName="rootComposite1" presStyleCnt="0"/>
      <dgm:spPr/>
    </dgm:pt>
    <dgm:pt modelId="{0E12C896-7D44-44CB-9164-5A98EB58DA25}" type="pres">
      <dgm:prSet presAssocID="{2B91506F-B8A2-44E0-8374-B4268E5B5B23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54F1A-1586-463E-8E75-D78C0877EC1C}" type="pres">
      <dgm:prSet presAssocID="{2B91506F-B8A2-44E0-8374-B4268E5B5B2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2CD99B-D823-4715-8353-9C661622EC8C}" type="pres">
      <dgm:prSet presAssocID="{2B91506F-B8A2-44E0-8374-B4268E5B5B23}" presName="hierChild2" presStyleCnt="0"/>
      <dgm:spPr/>
    </dgm:pt>
    <dgm:pt modelId="{C973C63E-1D09-4061-9938-26D1CFF42598}" type="pres">
      <dgm:prSet presAssocID="{2B91506F-B8A2-44E0-8374-B4268E5B5B23}" presName="hierChild3" presStyleCnt="0"/>
      <dgm:spPr/>
    </dgm:pt>
    <dgm:pt modelId="{4EC23A18-8812-4491-AD0F-3C9B34308596}" type="pres">
      <dgm:prSet presAssocID="{D31A6D9C-BFA0-4F48-BAB0-90184B38263C}" presName="Name111" presStyleLbl="parChTrans1D2" presStyleIdx="7" presStyleCnt="26"/>
      <dgm:spPr/>
      <dgm:t>
        <a:bodyPr/>
        <a:lstStyle/>
        <a:p>
          <a:endParaRPr lang="en-US"/>
        </a:p>
      </dgm:t>
    </dgm:pt>
    <dgm:pt modelId="{B94F3530-A6B9-4A92-AF10-B464DA7B6DDE}" type="pres">
      <dgm:prSet presAssocID="{59C49384-0C1C-4CFF-B54F-95227B461D9A}" presName="hierRoot3" presStyleCnt="0">
        <dgm:presLayoutVars>
          <dgm:hierBranch val="init"/>
        </dgm:presLayoutVars>
      </dgm:prSet>
      <dgm:spPr/>
    </dgm:pt>
    <dgm:pt modelId="{042D1D7D-3EFA-43C8-A69D-73DF1D0FD37B}" type="pres">
      <dgm:prSet presAssocID="{59C49384-0C1C-4CFF-B54F-95227B461D9A}" presName="rootComposite3" presStyleCnt="0"/>
      <dgm:spPr/>
    </dgm:pt>
    <dgm:pt modelId="{F1887945-2883-4FBD-BA57-47F229B71287}" type="pres">
      <dgm:prSet presAssocID="{59C49384-0C1C-4CFF-B54F-95227B461D9A}" presName="rootText3" presStyleLbl="asst1" presStyleIdx="7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49216-259F-4269-9DD9-0F115FC30533}" type="pres">
      <dgm:prSet presAssocID="{59C49384-0C1C-4CFF-B54F-95227B461D9A}" presName="rootConnector3" presStyleLbl="asst1" presStyleIdx="7" presStyleCnt="26"/>
      <dgm:spPr/>
      <dgm:t>
        <a:bodyPr/>
        <a:lstStyle/>
        <a:p>
          <a:endParaRPr lang="en-US"/>
        </a:p>
      </dgm:t>
    </dgm:pt>
    <dgm:pt modelId="{503E62A7-D4F5-452E-A6D8-060C27C97541}" type="pres">
      <dgm:prSet presAssocID="{59C49384-0C1C-4CFF-B54F-95227B461D9A}" presName="hierChild6" presStyleCnt="0"/>
      <dgm:spPr/>
    </dgm:pt>
    <dgm:pt modelId="{EBED6507-9D46-41E9-8FD2-CF458E778732}" type="pres">
      <dgm:prSet presAssocID="{59C49384-0C1C-4CFF-B54F-95227B461D9A}" presName="hierChild7" presStyleCnt="0"/>
      <dgm:spPr/>
    </dgm:pt>
    <dgm:pt modelId="{FB92C205-8374-420B-AB3A-9327AA202181}" type="pres">
      <dgm:prSet presAssocID="{E0501318-B85A-4459-97C7-321554074B22}" presName="Name111" presStyleLbl="parChTrans1D2" presStyleIdx="8" presStyleCnt="26"/>
      <dgm:spPr/>
      <dgm:t>
        <a:bodyPr/>
        <a:lstStyle/>
        <a:p>
          <a:endParaRPr lang="en-US"/>
        </a:p>
      </dgm:t>
    </dgm:pt>
    <dgm:pt modelId="{0A17377F-1591-49A1-97E4-8E639AAA708C}" type="pres">
      <dgm:prSet presAssocID="{0BA90F10-B70B-4D7B-9F6E-3E48A8EEF502}" presName="hierRoot3" presStyleCnt="0">
        <dgm:presLayoutVars>
          <dgm:hierBranch val="init"/>
        </dgm:presLayoutVars>
      </dgm:prSet>
      <dgm:spPr/>
    </dgm:pt>
    <dgm:pt modelId="{1AD1A35E-BB8D-42AB-8239-88D0047D37EA}" type="pres">
      <dgm:prSet presAssocID="{0BA90F10-B70B-4D7B-9F6E-3E48A8EEF502}" presName="rootComposite3" presStyleCnt="0"/>
      <dgm:spPr/>
    </dgm:pt>
    <dgm:pt modelId="{7A9FF89F-8D9F-4690-9B5C-E90C38996A4C}" type="pres">
      <dgm:prSet presAssocID="{0BA90F10-B70B-4D7B-9F6E-3E48A8EEF502}" presName="rootText3" presStyleLbl="asst1" presStyleIdx="8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300E1B-F5A6-46A8-BCCC-C7CB93F6E76D}" type="pres">
      <dgm:prSet presAssocID="{0BA90F10-B70B-4D7B-9F6E-3E48A8EEF502}" presName="rootConnector3" presStyleLbl="asst1" presStyleIdx="8" presStyleCnt="26"/>
      <dgm:spPr/>
      <dgm:t>
        <a:bodyPr/>
        <a:lstStyle/>
        <a:p>
          <a:endParaRPr lang="en-US"/>
        </a:p>
      </dgm:t>
    </dgm:pt>
    <dgm:pt modelId="{997CBD81-5802-4F0C-92D0-910C31370D03}" type="pres">
      <dgm:prSet presAssocID="{0BA90F10-B70B-4D7B-9F6E-3E48A8EEF502}" presName="hierChild6" presStyleCnt="0"/>
      <dgm:spPr/>
    </dgm:pt>
    <dgm:pt modelId="{06B3E3F9-E3D8-438A-A3E8-396916FBC369}" type="pres">
      <dgm:prSet presAssocID="{0BA90F10-B70B-4D7B-9F6E-3E48A8EEF502}" presName="hierChild7" presStyleCnt="0"/>
      <dgm:spPr/>
    </dgm:pt>
    <dgm:pt modelId="{73BC4D04-CDB6-49C3-82BF-686C09D5F52F}" type="pres">
      <dgm:prSet presAssocID="{D0F8E0CE-6DBF-4712-95D3-858234B971A6}" presName="Name111" presStyleLbl="parChTrans1D2" presStyleIdx="9" presStyleCnt="26"/>
      <dgm:spPr/>
      <dgm:t>
        <a:bodyPr/>
        <a:lstStyle/>
        <a:p>
          <a:endParaRPr lang="en-US"/>
        </a:p>
      </dgm:t>
    </dgm:pt>
    <dgm:pt modelId="{9B35CC23-3B96-4C3F-B96C-41282EBE3812}" type="pres">
      <dgm:prSet presAssocID="{D7DA291B-06AC-4BA7-87DD-C29A3C79A9C1}" presName="hierRoot3" presStyleCnt="0">
        <dgm:presLayoutVars>
          <dgm:hierBranch val="init"/>
        </dgm:presLayoutVars>
      </dgm:prSet>
      <dgm:spPr/>
    </dgm:pt>
    <dgm:pt modelId="{8271628F-8051-42AC-8A81-BC5FBEB470FA}" type="pres">
      <dgm:prSet presAssocID="{D7DA291B-06AC-4BA7-87DD-C29A3C79A9C1}" presName="rootComposite3" presStyleCnt="0"/>
      <dgm:spPr/>
    </dgm:pt>
    <dgm:pt modelId="{594A4BBB-3595-4885-8A94-44CF838016CF}" type="pres">
      <dgm:prSet presAssocID="{D7DA291B-06AC-4BA7-87DD-C29A3C79A9C1}" presName="rootText3" presStyleLbl="asst1" presStyleIdx="9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2A6CDD-A747-4B38-AE37-FA95C048017B}" type="pres">
      <dgm:prSet presAssocID="{D7DA291B-06AC-4BA7-87DD-C29A3C79A9C1}" presName="rootConnector3" presStyleLbl="asst1" presStyleIdx="9" presStyleCnt="26"/>
      <dgm:spPr/>
      <dgm:t>
        <a:bodyPr/>
        <a:lstStyle/>
        <a:p>
          <a:endParaRPr lang="en-US"/>
        </a:p>
      </dgm:t>
    </dgm:pt>
    <dgm:pt modelId="{907C4C85-D9C1-431E-B604-9212444A6907}" type="pres">
      <dgm:prSet presAssocID="{D7DA291B-06AC-4BA7-87DD-C29A3C79A9C1}" presName="hierChild6" presStyleCnt="0"/>
      <dgm:spPr/>
    </dgm:pt>
    <dgm:pt modelId="{4A39DF65-6A77-4A2D-BE23-5DD72403C13F}" type="pres">
      <dgm:prSet presAssocID="{D7DA291B-06AC-4BA7-87DD-C29A3C79A9C1}" presName="hierChild7" presStyleCnt="0"/>
      <dgm:spPr/>
    </dgm:pt>
    <dgm:pt modelId="{38C7BEBA-A681-4F9D-AFE1-ECF1F1CF0A4F}" type="pres">
      <dgm:prSet presAssocID="{7148184C-8C76-4567-B84D-16935260C601}" presName="Name111" presStyleLbl="parChTrans1D2" presStyleIdx="10" presStyleCnt="26"/>
      <dgm:spPr/>
      <dgm:t>
        <a:bodyPr/>
        <a:lstStyle/>
        <a:p>
          <a:endParaRPr lang="en-US"/>
        </a:p>
      </dgm:t>
    </dgm:pt>
    <dgm:pt modelId="{ADBEBEC3-8F54-44FB-8972-BD87988DEF35}" type="pres">
      <dgm:prSet presAssocID="{3FDF409F-45E6-46CF-9D49-9913E56E99F1}" presName="hierRoot3" presStyleCnt="0">
        <dgm:presLayoutVars>
          <dgm:hierBranch val="init"/>
        </dgm:presLayoutVars>
      </dgm:prSet>
      <dgm:spPr/>
    </dgm:pt>
    <dgm:pt modelId="{FA14C596-E312-4405-A9B0-E17BEF9E1781}" type="pres">
      <dgm:prSet presAssocID="{3FDF409F-45E6-46CF-9D49-9913E56E99F1}" presName="rootComposite3" presStyleCnt="0"/>
      <dgm:spPr/>
    </dgm:pt>
    <dgm:pt modelId="{FADBC570-C907-4198-8028-0F3B29860AF1}" type="pres">
      <dgm:prSet presAssocID="{3FDF409F-45E6-46CF-9D49-9913E56E99F1}" presName="rootText3" presStyleLbl="asst1" presStyleIdx="10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E15B95-717F-46C4-8BD0-F64E2ECEB0E1}" type="pres">
      <dgm:prSet presAssocID="{3FDF409F-45E6-46CF-9D49-9913E56E99F1}" presName="rootConnector3" presStyleLbl="asst1" presStyleIdx="10" presStyleCnt="26"/>
      <dgm:spPr/>
      <dgm:t>
        <a:bodyPr/>
        <a:lstStyle/>
        <a:p>
          <a:endParaRPr lang="en-US"/>
        </a:p>
      </dgm:t>
    </dgm:pt>
    <dgm:pt modelId="{2DFC4203-6E32-4652-BE4F-72A1BF820055}" type="pres">
      <dgm:prSet presAssocID="{3FDF409F-45E6-46CF-9D49-9913E56E99F1}" presName="hierChild6" presStyleCnt="0"/>
      <dgm:spPr/>
    </dgm:pt>
    <dgm:pt modelId="{67D635AB-0243-4DE8-BB95-7AAE1263D772}" type="pres">
      <dgm:prSet presAssocID="{3FDF409F-45E6-46CF-9D49-9913E56E99F1}" presName="hierChild7" presStyleCnt="0"/>
      <dgm:spPr/>
    </dgm:pt>
    <dgm:pt modelId="{5E506663-5293-4C14-BCED-F943AD007C94}" type="pres">
      <dgm:prSet presAssocID="{D3344CA4-E17F-40DD-802C-4F829A046A8B}" presName="Name111" presStyleLbl="parChTrans1D2" presStyleIdx="11" presStyleCnt="26"/>
      <dgm:spPr/>
      <dgm:t>
        <a:bodyPr/>
        <a:lstStyle/>
        <a:p>
          <a:endParaRPr lang="en-US"/>
        </a:p>
      </dgm:t>
    </dgm:pt>
    <dgm:pt modelId="{D7053BEB-216B-4EF8-B79F-054608916764}" type="pres">
      <dgm:prSet presAssocID="{5AC369DB-0A51-4553-A97B-473CC6B2EC87}" presName="hierRoot3" presStyleCnt="0">
        <dgm:presLayoutVars>
          <dgm:hierBranch val="init"/>
        </dgm:presLayoutVars>
      </dgm:prSet>
      <dgm:spPr/>
    </dgm:pt>
    <dgm:pt modelId="{C37E4C5D-7D0C-4286-BCC5-FECF0CE7D6F2}" type="pres">
      <dgm:prSet presAssocID="{5AC369DB-0A51-4553-A97B-473CC6B2EC87}" presName="rootComposite3" presStyleCnt="0"/>
      <dgm:spPr/>
    </dgm:pt>
    <dgm:pt modelId="{C61507D3-CAA8-4BA1-A514-B0D0A92E020C}" type="pres">
      <dgm:prSet presAssocID="{5AC369DB-0A51-4553-A97B-473CC6B2EC87}" presName="rootText3" presStyleLbl="asst1" presStyleIdx="11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9FD722-D41E-45A6-A658-90763120112B}" type="pres">
      <dgm:prSet presAssocID="{5AC369DB-0A51-4553-A97B-473CC6B2EC87}" presName="rootConnector3" presStyleLbl="asst1" presStyleIdx="11" presStyleCnt="26"/>
      <dgm:spPr/>
      <dgm:t>
        <a:bodyPr/>
        <a:lstStyle/>
        <a:p>
          <a:endParaRPr lang="en-US"/>
        </a:p>
      </dgm:t>
    </dgm:pt>
    <dgm:pt modelId="{415639A3-6F71-4243-B91F-758FA20A5AB9}" type="pres">
      <dgm:prSet presAssocID="{5AC369DB-0A51-4553-A97B-473CC6B2EC87}" presName="hierChild6" presStyleCnt="0"/>
      <dgm:spPr/>
    </dgm:pt>
    <dgm:pt modelId="{506AF9DB-03ED-4A94-8B92-98063F439901}" type="pres">
      <dgm:prSet presAssocID="{5AC369DB-0A51-4553-A97B-473CC6B2EC87}" presName="hierChild7" presStyleCnt="0"/>
      <dgm:spPr/>
    </dgm:pt>
    <dgm:pt modelId="{F52D7E46-17A2-4982-AD58-DA7EAD56A86C}" type="pres">
      <dgm:prSet presAssocID="{424171F9-42CB-493E-B4DD-EB5EC52D7027}" presName="Name111" presStyleLbl="parChTrans1D2" presStyleIdx="12" presStyleCnt="26"/>
      <dgm:spPr/>
      <dgm:t>
        <a:bodyPr/>
        <a:lstStyle/>
        <a:p>
          <a:endParaRPr lang="en-US"/>
        </a:p>
      </dgm:t>
    </dgm:pt>
    <dgm:pt modelId="{8F64AA16-491C-4F19-8FA1-796A333C354F}" type="pres">
      <dgm:prSet presAssocID="{29F4ECBC-F289-4F09-A166-92D7B5FC921C}" presName="hierRoot3" presStyleCnt="0">
        <dgm:presLayoutVars>
          <dgm:hierBranch val="init"/>
        </dgm:presLayoutVars>
      </dgm:prSet>
      <dgm:spPr/>
    </dgm:pt>
    <dgm:pt modelId="{9A368383-851F-46E1-A648-A41DC7435DA0}" type="pres">
      <dgm:prSet presAssocID="{29F4ECBC-F289-4F09-A166-92D7B5FC921C}" presName="rootComposite3" presStyleCnt="0"/>
      <dgm:spPr/>
    </dgm:pt>
    <dgm:pt modelId="{CC3029B5-C413-48AA-989C-AA8B0C4188C0}" type="pres">
      <dgm:prSet presAssocID="{29F4ECBC-F289-4F09-A166-92D7B5FC921C}" presName="rootText3" presStyleLbl="asst1" presStyleIdx="12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4AFD7A-ACFF-440F-9397-4D1382FFE50E}" type="pres">
      <dgm:prSet presAssocID="{29F4ECBC-F289-4F09-A166-92D7B5FC921C}" presName="rootConnector3" presStyleLbl="asst1" presStyleIdx="12" presStyleCnt="26"/>
      <dgm:spPr/>
      <dgm:t>
        <a:bodyPr/>
        <a:lstStyle/>
        <a:p>
          <a:endParaRPr lang="en-US"/>
        </a:p>
      </dgm:t>
    </dgm:pt>
    <dgm:pt modelId="{47FE9EAB-EFF4-4C82-99BB-219FCF4658F1}" type="pres">
      <dgm:prSet presAssocID="{29F4ECBC-F289-4F09-A166-92D7B5FC921C}" presName="hierChild6" presStyleCnt="0"/>
      <dgm:spPr/>
    </dgm:pt>
    <dgm:pt modelId="{33B3F6C8-6073-42E7-9B07-321AEA4B0A6C}" type="pres">
      <dgm:prSet presAssocID="{29F4ECBC-F289-4F09-A166-92D7B5FC921C}" presName="hierChild7" presStyleCnt="0"/>
      <dgm:spPr/>
    </dgm:pt>
    <dgm:pt modelId="{AA33CF22-8B36-40DC-90CB-FBFB86A97DA8}" type="pres">
      <dgm:prSet presAssocID="{4C47DC67-84A0-40A5-9DB7-695CD522432D}" presName="hierRoot1" presStyleCnt="0">
        <dgm:presLayoutVars>
          <dgm:hierBranch val="init"/>
        </dgm:presLayoutVars>
      </dgm:prSet>
      <dgm:spPr/>
    </dgm:pt>
    <dgm:pt modelId="{FCFD74EF-08DB-4A1E-A088-8C80CFB19477}" type="pres">
      <dgm:prSet presAssocID="{4C47DC67-84A0-40A5-9DB7-695CD522432D}" presName="rootComposite1" presStyleCnt="0"/>
      <dgm:spPr/>
    </dgm:pt>
    <dgm:pt modelId="{DB40333A-4723-4429-B950-32BB41A6379C}" type="pres">
      <dgm:prSet presAssocID="{4C47DC67-84A0-40A5-9DB7-695CD522432D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2B06E0-1D66-40FD-95F6-F85199AB2EA0}" type="pres">
      <dgm:prSet presAssocID="{4C47DC67-84A0-40A5-9DB7-695CD522432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6C530FC-F6CF-43EF-88AD-B479ED4837CF}" type="pres">
      <dgm:prSet presAssocID="{4C47DC67-84A0-40A5-9DB7-695CD522432D}" presName="hierChild2" presStyleCnt="0"/>
      <dgm:spPr/>
    </dgm:pt>
    <dgm:pt modelId="{958F3791-19BF-4C35-901E-AAC83E092621}" type="pres">
      <dgm:prSet presAssocID="{4C47DC67-84A0-40A5-9DB7-695CD522432D}" presName="hierChild3" presStyleCnt="0"/>
      <dgm:spPr/>
    </dgm:pt>
    <dgm:pt modelId="{8E309711-8059-459E-B11F-D42A526374D5}" type="pres">
      <dgm:prSet presAssocID="{CE6D0333-DEBD-41C7-902A-E7C3F78D89A1}" presName="Name111" presStyleLbl="parChTrans1D2" presStyleIdx="13" presStyleCnt="26"/>
      <dgm:spPr/>
      <dgm:t>
        <a:bodyPr/>
        <a:lstStyle/>
        <a:p>
          <a:endParaRPr lang="en-US"/>
        </a:p>
      </dgm:t>
    </dgm:pt>
    <dgm:pt modelId="{54765AB9-285A-4BC7-B0C8-9F0D9D91D0C4}" type="pres">
      <dgm:prSet presAssocID="{9BA51438-9BF9-4DA2-AF68-8DF45295CD56}" presName="hierRoot3" presStyleCnt="0">
        <dgm:presLayoutVars>
          <dgm:hierBranch val="init"/>
        </dgm:presLayoutVars>
      </dgm:prSet>
      <dgm:spPr/>
    </dgm:pt>
    <dgm:pt modelId="{8C9A51C4-C613-4B79-972A-461564C28B30}" type="pres">
      <dgm:prSet presAssocID="{9BA51438-9BF9-4DA2-AF68-8DF45295CD56}" presName="rootComposite3" presStyleCnt="0"/>
      <dgm:spPr/>
    </dgm:pt>
    <dgm:pt modelId="{51BD1719-8A04-4446-B37B-2C82F2664B44}" type="pres">
      <dgm:prSet presAssocID="{9BA51438-9BF9-4DA2-AF68-8DF45295CD56}" presName="rootText3" presStyleLbl="asst1" presStyleIdx="13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36575-7FE8-4DFF-AAC8-70DC33325E50}" type="pres">
      <dgm:prSet presAssocID="{9BA51438-9BF9-4DA2-AF68-8DF45295CD56}" presName="rootConnector3" presStyleLbl="asst1" presStyleIdx="13" presStyleCnt="26"/>
      <dgm:spPr/>
      <dgm:t>
        <a:bodyPr/>
        <a:lstStyle/>
        <a:p>
          <a:endParaRPr lang="en-US"/>
        </a:p>
      </dgm:t>
    </dgm:pt>
    <dgm:pt modelId="{0A165695-8C56-4FBE-A0A0-1CD90CE1276A}" type="pres">
      <dgm:prSet presAssocID="{9BA51438-9BF9-4DA2-AF68-8DF45295CD56}" presName="hierChild6" presStyleCnt="0"/>
      <dgm:spPr/>
    </dgm:pt>
    <dgm:pt modelId="{39FE9952-124E-400A-A5E5-33A7EEA5DD81}" type="pres">
      <dgm:prSet presAssocID="{9BA51438-9BF9-4DA2-AF68-8DF45295CD56}" presName="hierChild7" presStyleCnt="0"/>
      <dgm:spPr/>
    </dgm:pt>
    <dgm:pt modelId="{6EC87222-BB38-4EDD-8A24-C3E81F6032A3}" type="pres">
      <dgm:prSet presAssocID="{2F72BBDD-4DA4-43A0-840E-3D8EDFE7A719}" presName="Name111" presStyleLbl="parChTrans1D2" presStyleIdx="14" presStyleCnt="26"/>
      <dgm:spPr/>
      <dgm:t>
        <a:bodyPr/>
        <a:lstStyle/>
        <a:p>
          <a:endParaRPr lang="en-US"/>
        </a:p>
      </dgm:t>
    </dgm:pt>
    <dgm:pt modelId="{67AAE21E-E398-4B81-BEEA-355258EAEE2C}" type="pres">
      <dgm:prSet presAssocID="{AB001DFF-45E5-4C4A-B4E7-D804C6BA63D1}" presName="hierRoot3" presStyleCnt="0">
        <dgm:presLayoutVars>
          <dgm:hierBranch val="init"/>
        </dgm:presLayoutVars>
      </dgm:prSet>
      <dgm:spPr/>
    </dgm:pt>
    <dgm:pt modelId="{E2B701C6-EDDC-402F-8711-BF103A78EFD9}" type="pres">
      <dgm:prSet presAssocID="{AB001DFF-45E5-4C4A-B4E7-D804C6BA63D1}" presName="rootComposite3" presStyleCnt="0"/>
      <dgm:spPr/>
    </dgm:pt>
    <dgm:pt modelId="{2749B423-F26F-4849-8752-FAFE656CE0EE}" type="pres">
      <dgm:prSet presAssocID="{AB001DFF-45E5-4C4A-B4E7-D804C6BA63D1}" presName="rootText3" presStyleLbl="asst1" presStyleIdx="14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ACE09-C911-4804-A297-591DAEE8FD69}" type="pres">
      <dgm:prSet presAssocID="{AB001DFF-45E5-4C4A-B4E7-D804C6BA63D1}" presName="rootConnector3" presStyleLbl="asst1" presStyleIdx="14" presStyleCnt="26"/>
      <dgm:spPr/>
      <dgm:t>
        <a:bodyPr/>
        <a:lstStyle/>
        <a:p>
          <a:endParaRPr lang="en-US"/>
        </a:p>
      </dgm:t>
    </dgm:pt>
    <dgm:pt modelId="{CB5D6F5F-7068-43D5-9BA1-C8274719B8A6}" type="pres">
      <dgm:prSet presAssocID="{AB001DFF-45E5-4C4A-B4E7-D804C6BA63D1}" presName="hierChild6" presStyleCnt="0"/>
      <dgm:spPr/>
    </dgm:pt>
    <dgm:pt modelId="{540F23D9-9206-48B3-BD03-CF74A5612C00}" type="pres">
      <dgm:prSet presAssocID="{AB001DFF-45E5-4C4A-B4E7-D804C6BA63D1}" presName="hierChild7" presStyleCnt="0"/>
      <dgm:spPr/>
    </dgm:pt>
    <dgm:pt modelId="{43E434A6-9337-4E66-8B0B-AA4D65B31C6E}" type="pres">
      <dgm:prSet presAssocID="{9C712F08-EB1E-4C18-9E68-43465C6E2B4E}" presName="Name111" presStyleLbl="parChTrans1D2" presStyleIdx="15" presStyleCnt="26"/>
      <dgm:spPr/>
      <dgm:t>
        <a:bodyPr/>
        <a:lstStyle/>
        <a:p>
          <a:endParaRPr lang="en-US"/>
        </a:p>
      </dgm:t>
    </dgm:pt>
    <dgm:pt modelId="{581754B6-0FEF-46C2-93E9-6DA0F326EB1E}" type="pres">
      <dgm:prSet presAssocID="{71DCED6B-D0C4-49E7-8FFA-9B8265F89DA1}" presName="hierRoot3" presStyleCnt="0">
        <dgm:presLayoutVars>
          <dgm:hierBranch val="init"/>
        </dgm:presLayoutVars>
      </dgm:prSet>
      <dgm:spPr/>
    </dgm:pt>
    <dgm:pt modelId="{ACDB7378-5DB1-4014-970C-B70204A0C23E}" type="pres">
      <dgm:prSet presAssocID="{71DCED6B-D0C4-49E7-8FFA-9B8265F89DA1}" presName="rootComposite3" presStyleCnt="0"/>
      <dgm:spPr/>
    </dgm:pt>
    <dgm:pt modelId="{91F2FB7D-3A73-4AF7-BDCB-AE0F5D229DC7}" type="pres">
      <dgm:prSet presAssocID="{71DCED6B-D0C4-49E7-8FFA-9B8265F89DA1}" presName="rootText3" presStyleLbl="asst1" presStyleIdx="15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43EBB7-4043-4A35-A67C-36D1D1FD8732}" type="pres">
      <dgm:prSet presAssocID="{71DCED6B-D0C4-49E7-8FFA-9B8265F89DA1}" presName="rootConnector3" presStyleLbl="asst1" presStyleIdx="15" presStyleCnt="26"/>
      <dgm:spPr/>
      <dgm:t>
        <a:bodyPr/>
        <a:lstStyle/>
        <a:p>
          <a:endParaRPr lang="en-US"/>
        </a:p>
      </dgm:t>
    </dgm:pt>
    <dgm:pt modelId="{D84AB12E-2DE4-4941-9BA9-D16C3F75552B}" type="pres">
      <dgm:prSet presAssocID="{71DCED6B-D0C4-49E7-8FFA-9B8265F89DA1}" presName="hierChild6" presStyleCnt="0"/>
      <dgm:spPr/>
    </dgm:pt>
    <dgm:pt modelId="{766CF1F3-5A07-4817-BFF3-5F2E022AA071}" type="pres">
      <dgm:prSet presAssocID="{71DCED6B-D0C4-49E7-8FFA-9B8265F89DA1}" presName="hierChild7" presStyleCnt="0"/>
      <dgm:spPr/>
    </dgm:pt>
    <dgm:pt modelId="{56EC6F19-F9FB-46B1-BF48-2BE7E8C8537D}" type="pres">
      <dgm:prSet presAssocID="{7B6AF263-C358-497A-9CD2-2F3C767ECC2C}" presName="Name111" presStyleLbl="parChTrans1D2" presStyleIdx="16" presStyleCnt="26"/>
      <dgm:spPr/>
      <dgm:t>
        <a:bodyPr/>
        <a:lstStyle/>
        <a:p>
          <a:endParaRPr lang="en-US"/>
        </a:p>
      </dgm:t>
    </dgm:pt>
    <dgm:pt modelId="{7A44CDAF-C80F-4D43-81D9-58E31A5CBDF1}" type="pres">
      <dgm:prSet presAssocID="{2BCD973F-F8CC-4D5B-968A-A7295F7D8E0C}" presName="hierRoot3" presStyleCnt="0">
        <dgm:presLayoutVars>
          <dgm:hierBranch val="init"/>
        </dgm:presLayoutVars>
      </dgm:prSet>
      <dgm:spPr/>
    </dgm:pt>
    <dgm:pt modelId="{C6953E43-13D1-4345-B26F-2B8AAABECB82}" type="pres">
      <dgm:prSet presAssocID="{2BCD973F-F8CC-4D5B-968A-A7295F7D8E0C}" presName="rootComposite3" presStyleCnt="0"/>
      <dgm:spPr/>
    </dgm:pt>
    <dgm:pt modelId="{C0795C80-CDB0-488D-8BF9-73F079328F93}" type="pres">
      <dgm:prSet presAssocID="{2BCD973F-F8CC-4D5B-968A-A7295F7D8E0C}" presName="rootText3" presStyleLbl="asst1" presStyleIdx="16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D9238-3CB6-4D86-86BA-CCF84FCE925D}" type="pres">
      <dgm:prSet presAssocID="{2BCD973F-F8CC-4D5B-968A-A7295F7D8E0C}" presName="rootConnector3" presStyleLbl="asst1" presStyleIdx="16" presStyleCnt="26"/>
      <dgm:spPr/>
      <dgm:t>
        <a:bodyPr/>
        <a:lstStyle/>
        <a:p>
          <a:endParaRPr lang="en-US"/>
        </a:p>
      </dgm:t>
    </dgm:pt>
    <dgm:pt modelId="{5E448906-1699-40AC-822E-9A55491688F5}" type="pres">
      <dgm:prSet presAssocID="{2BCD973F-F8CC-4D5B-968A-A7295F7D8E0C}" presName="hierChild6" presStyleCnt="0"/>
      <dgm:spPr/>
    </dgm:pt>
    <dgm:pt modelId="{8A9945B2-DC78-4CC8-A18E-A6183D6D7340}" type="pres">
      <dgm:prSet presAssocID="{2BCD973F-F8CC-4D5B-968A-A7295F7D8E0C}" presName="hierChild7" presStyleCnt="0"/>
      <dgm:spPr/>
    </dgm:pt>
    <dgm:pt modelId="{62A9B423-A0ED-4972-8FAB-53331ABB5968}" type="pres">
      <dgm:prSet presAssocID="{3F890A9C-5374-4853-9C30-55BC96D66411}" presName="Name111" presStyleLbl="parChTrans1D2" presStyleIdx="17" presStyleCnt="26"/>
      <dgm:spPr/>
      <dgm:t>
        <a:bodyPr/>
        <a:lstStyle/>
        <a:p>
          <a:endParaRPr lang="en-US"/>
        </a:p>
      </dgm:t>
    </dgm:pt>
    <dgm:pt modelId="{1821FEF7-7A7D-45BC-B355-C94CC565B03C}" type="pres">
      <dgm:prSet presAssocID="{08841DC1-A77C-49D8-833A-6A55D01A1026}" presName="hierRoot3" presStyleCnt="0">
        <dgm:presLayoutVars>
          <dgm:hierBranch val="init"/>
        </dgm:presLayoutVars>
      </dgm:prSet>
      <dgm:spPr/>
    </dgm:pt>
    <dgm:pt modelId="{5BB36D01-A18C-434D-80CD-CEC6A4290CAE}" type="pres">
      <dgm:prSet presAssocID="{08841DC1-A77C-49D8-833A-6A55D01A1026}" presName="rootComposite3" presStyleCnt="0"/>
      <dgm:spPr/>
    </dgm:pt>
    <dgm:pt modelId="{A98CB257-EA6C-4C0C-AF40-BB5FE0AAEEE5}" type="pres">
      <dgm:prSet presAssocID="{08841DC1-A77C-49D8-833A-6A55D01A1026}" presName="rootText3" presStyleLbl="asst1" presStyleIdx="17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937F9-01F4-4967-99AA-5902DFB82592}" type="pres">
      <dgm:prSet presAssocID="{08841DC1-A77C-49D8-833A-6A55D01A1026}" presName="rootConnector3" presStyleLbl="asst1" presStyleIdx="17" presStyleCnt="26"/>
      <dgm:spPr/>
      <dgm:t>
        <a:bodyPr/>
        <a:lstStyle/>
        <a:p>
          <a:endParaRPr lang="en-US"/>
        </a:p>
      </dgm:t>
    </dgm:pt>
    <dgm:pt modelId="{3C5A6670-B050-4BC9-B447-BA827EE2A7FE}" type="pres">
      <dgm:prSet presAssocID="{08841DC1-A77C-49D8-833A-6A55D01A1026}" presName="hierChild6" presStyleCnt="0"/>
      <dgm:spPr/>
    </dgm:pt>
    <dgm:pt modelId="{49A22DD8-2E95-4381-823D-6E93B5330FA7}" type="pres">
      <dgm:prSet presAssocID="{08841DC1-A77C-49D8-833A-6A55D01A1026}" presName="hierChild7" presStyleCnt="0"/>
      <dgm:spPr/>
    </dgm:pt>
    <dgm:pt modelId="{5ADBB2E7-102D-4B9B-B9B3-D14A46723BD2}" type="pres">
      <dgm:prSet presAssocID="{66854FD8-AD38-447E-8305-2CE2DC259118}" presName="Name111" presStyleLbl="parChTrans1D2" presStyleIdx="18" presStyleCnt="26"/>
      <dgm:spPr/>
      <dgm:t>
        <a:bodyPr/>
        <a:lstStyle/>
        <a:p>
          <a:endParaRPr lang="en-US"/>
        </a:p>
      </dgm:t>
    </dgm:pt>
    <dgm:pt modelId="{E2A46610-C74E-44CB-854D-534FFF839537}" type="pres">
      <dgm:prSet presAssocID="{B210D035-2EC6-4B7C-808D-C50DC55C2BBB}" presName="hierRoot3" presStyleCnt="0">
        <dgm:presLayoutVars>
          <dgm:hierBranch val="init"/>
        </dgm:presLayoutVars>
      </dgm:prSet>
      <dgm:spPr/>
    </dgm:pt>
    <dgm:pt modelId="{FFF0E824-2914-4268-B749-17B887CE238F}" type="pres">
      <dgm:prSet presAssocID="{B210D035-2EC6-4B7C-808D-C50DC55C2BBB}" presName="rootComposite3" presStyleCnt="0"/>
      <dgm:spPr/>
    </dgm:pt>
    <dgm:pt modelId="{6B940110-CE5F-434E-AF30-5304B4F0D0C2}" type="pres">
      <dgm:prSet presAssocID="{B210D035-2EC6-4B7C-808D-C50DC55C2BBB}" presName="rootText3" presStyleLbl="asst1" presStyleIdx="18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563E83-7828-4360-B38B-7FFE8EA9CEA7}" type="pres">
      <dgm:prSet presAssocID="{B210D035-2EC6-4B7C-808D-C50DC55C2BBB}" presName="rootConnector3" presStyleLbl="asst1" presStyleIdx="18" presStyleCnt="26"/>
      <dgm:spPr/>
      <dgm:t>
        <a:bodyPr/>
        <a:lstStyle/>
        <a:p>
          <a:endParaRPr lang="en-US"/>
        </a:p>
      </dgm:t>
    </dgm:pt>
    <dgm:pt modelId="{963D97C7-6B78-4865-A346-54F3309303C1}" type="pres">
      <dgm:prSet presAssocID="{B210D035-2EC6-4B7C-808D-C50DC55C2BBB}" presName="hierChild6" presStyleCnt="0"/>
      <dgm:spPr/>
    </dgm:pt>
    <dgm:pt modelId="{C770DE84-2A0E-4194-B0E7-5150330F8235}" type="pres">
      <dgm:prSet presAssocID="{B210D035-2EC6-4B7C-808D-C50DC55C2BBB}" presName="hierChild7" presStyleCnt="0"/>
      <dgm:spPr/>
    </dgm:pt>
    <dgm:pt modelId="{123462B8-ACBC-4262-AC80-B2A53CBE948D}" type="pres">
      <dgm:prSet presAssocID="{E9F1DB71-B45A-40EF-A2E0-B55CBC70699C}" presName="hierRoot1" presStyleCnt="0">
        <dgm:presLayoutVars>
          <dgm:hierBranch val="init"/>
        </dgm:presLayoutVars>
      </dgm:prSet>
      <dgm:spPr/>
    </dgm:pt>
    <dgm:pt modelId="{DEFF8680-47CD-4E8A-A6F0-A3C021DD75C9}" type="pres">
      <dgm:prSet presAssocID="{E9F1DB71-B45A-40EF-A2E0-B55CBC70699C}" presName="rootComposite1" presStyleCnt="0"/>
      <dgm:spPr/>
    </dgm:pt>
    <dgm:pt modelId="{AB327CD8-7EEB-4678-BE11-BB321BDFA0B7}" type="pres">
      <dgm:prSet presAssocID="{E9F1DB71-B45A-40EF-A2E0-B55CBC70699C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3ABE1-8383-4D2A-B3A1-405ECAED687B}" type="pres">
      <dgm:prSet presAssocID="{E9F1DB71-B45A-40EF-A2E0-B55CBC70699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6E235C6-6BF8-4759-87C5-7CB6CAAF29D1}" type="pres">
      <dgm:prSet presAssocID="{E9F1DB71-B45A-40EF-A2E0-B55CBC70699C}" presName="hierChild2" presStyleCnt="0"/>
      <dgm:spPr/>
    </dgm:pt>
    <dgm:pt modelId="{A91F156E-0377-4C32-9A2D-F202A2F6923B}" type="pres">
      <dgm:prSet presAssocID="{E9F1DB71-B45A-40EF-A2E0-B55CBC70699C}" presName="hierChild3" presStyleCnt="0"/>
      <dgm:spPr/>
    </dgm:pt>
    <dgm:pt modelId="{17CD4793-6C3F-4969-85FD-850F603130AF}" type="pres">
      <dgm:prSet presAssocID="{0E37E757-ED43-4DC2-94AD-15C443B551E2}" presName="Name111" presStyleLbl="parChTrans1D2" presStyleIdx="19" presStyleCnt="26"/>
      <dgm:spPr/>
      <dgm:t>
        <a:bodyPr/>
        <a:lstStyle/>
        <a:p>
          <a:endParaRPr lang="en-US"/>
        </a:p>
      </dgm:t>
    </dgm:pt>
    <dgm:pt modelId="{AA1CD2E8-5E83-4694-8067-94FA39C21357}" type="pres">
      <dgm:prSet presAssocID="{0166FC3F-1EAE-456D-A583-87BF27BBD568}" presName="hierRoot3" presStyleCnt="0">
        <dgm:presLayoutVars>
          <dgm:hierBranch val="init"/>
        </dgm:presLayoutVars>
      </dgm:prSet>
      <dgm:spPr/>
    </dgm:pt>
    <dgm:pt modelId="{7415C989-2988-476C-91B8-8599A09E745F}" type="pres">
      <dgm:prSet presAssocID="{0166FC3F-1EAE-456D-A583-87BF27BBD568}" presName="rootComposite3" presStyleCnt="0"/>
      <dgm:spPr/>
    </dgm:pt>
    <dgm:pt modelId="{CE589F85-BAF5-4B9A-9614-225C7AC96B5D}" type="pres">
      <dgm:prSet presAssocID="{0166FC3F-1EAE-456D-A583-87BF27BBD568}" presName="rootText3" presStyleLbl="asst1" presStyleIdx="19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D0E8FD-826E-4B2E-A463-98F0E25DDA20}" type="pres">
      <dgm:prSet presAssocID="{0166FC3F-1EAE-456D-A583-87BF27BBD568}" presName="rootConnector3" presStyleLbl="asst1" presStyleIdx="19" presStyleCnt="26"/>
      <dgm:spPr/>
      <dgm:t>
        <a:bodyPr/>
        <a:lstStyle/>
        <a:p>
          <a:endParaRPr lang="en-US"/>
        </a:p>
      </dgm:t>
    </dgm:pt>
    <dgm:pt modelId="{48CB879A-4F52-4C48-A9E7-2BF94F15830D}" type="pres">
      <dgm:prSet presAssocID="{0166FC3F-1EAE-456D-A583-87BF27BBD568}" presName="hierChild6" presStyleCnt="0"/>
      <dgm:spPr/>
    </dgm:pt>
    <dgm:pt modelId="{1CCDEB5D-2EF7-491D-9C54-C98238B40653}" type="pres">
      <dgm:prSet presAssocID="{0166FC3F-1EAE-456D-A583-87BF27BBD568}" presName="hierChild7" presStyleCnt="0"/>
      <dgm:spPr/>
    </dgm:pt>
    <dgm:pt modelId="{31C25E85-77CA-47F6-9C98-1F0B346E7C97}" type="pres">
      <dgm:prSet presAssocID="{EAC12327-D0D2-46C0-B77E-6832F3ABB98B}" presName="Name111" presStyleLbl="parChTrans1D2" presStyleIdx="20" presStyleCnt="26"/>
      <dgm:spPr/>
      <dgm:t>
        <a:bodyPr/>
        <a:lstStyle/>
        <a:p>
          <a:endParaRPr lang="en-US"/>
        </a:p>
      </dgm:t>
    </dgm:pt>
    <dgm:pt modelId="{15C0C919-7886-4FF1-B93F-CAFD63FBC90F}" type="pres">
      <dgm:prSet presAssocID="{3B716489-70EE-4C1B-B212-19B9B9C79D84}" presName="hierRoot3" presStyleCnt="0">
        <dgm:presLayoutVars>
          <dgm:hierBranch val="init"/>
        </dgm:presLayoutVars>
      </dgm:prSet>
      <dgm:spPr/>
    </dgm:pt>
    <dgm:pt modelId="{7022C9B5-DECC-483E-A149-9B9E435D32A9}" type="pres">
      <dgm:prSet presAssocID="{3B716489-70EE-4C1B-B212-19B9B9C79D84}" presName="rootComposite3" presStyleCnt="0"/>
      <dgm:spPr/>
    </dgm:pt>
    <dgm:pt modelId="{FEAB52B7-1E8D-47B1-B79D-68A78A1ED0FB}" type="pres">
      <dgm:prSet presAssocID="{3B716489-70EE-4C1B-B212-19B9B9C79D84}" presName="rootText3" presStyleLbl="asst1" presStyleIdx="20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C1320B-5703-473E-B403-7855E8ED5C63}" type="pres">
      <dgm:prSet presAssocID="{3B716489-70EE-4C1B-B212-19B9B9C79D84}" presName="rootConnector3" presStyleLbl="asst1" presStyleIdx="20" presStyleCnt="26"/>
      <dgm:spPr/>
      <dgm:t>
        <a:bodyPr/>
        <a:lstStyle/>
        <a:p>
          <a:endParaRPr lang="en-US"/>
        </a:p>
      </dgm:t>
    </dgm:pt>
    <dgm:pt modelId="{2DD96ABB-30AC-40AE-90AB-5B9442BF6764}" type="pres">
      <dgm:prSet presAssocID="{3B716489-70EE-4C1B-B212-19B9B9C79D84}" presName="hierChild6" presStyleCnt="0"/>
      <dgm:spPr/>
    </dgm:pt>
    <dgm:pt modelId="{05648BAF-0E87-4533-95D8-EB6C11EF5C67}" type="pres">
      <dgm:prSet presAssocID="{3B716489-70EE-4C1B-B212-19B9B9C79D84}" presName="hierChild7" presStyleCnt="0"/>
      <dgm:spPr/>
    </dgm:pt>
    <dgm:pt modelId="{68FA37A4-A68C-4D6D-BE47-3717FCA2B963}" type="pres">
      <dgm:prSet presAssocID="{79CC44FE-CA64-4057-9590-0E2A7ACC501C}" presName="Name111" presStyleLbl="parChTrans1D2" presStyleIdx="21" presStyleCnt="26"/>
      <dgm:spPr/>
      <dgm:t>
        <a:bodyPr/>
        <a:lstStyle/>
        <a:p>
          <a:endParaRPr lang="en-US"/>
        </a:p>
      </dgm:t>
    </dgm:pt>
    <dgm:pt modelId="{C6C1A523-49EE-432C-9A02-F762E7AB20E7}" type="pres">
      <dgm:prSet presAssocID="{4C20C4C5-D049-4480-88D9-D6D14A67FB94}" presName="hierRoot3" presStyleCnt="0">
        <dgm:presLayoutVars>
          <dgm:hierBranch val="init"/>
        </dgm:presLayoutVars>
      </dgm:prSet>
      <dgm:spPr/>
    </dgm:pt>
    <dgm:pt modelId="{C78F0C64-4649-44D7-81C0-49C1F4AFE371}" type="pres">
      <dgm:prSet presAssocID="{4C20C4C5-D049-4480-88D9-D6D14A67FB94}" presName="rootComposite3" presStyleCnt="0"/>
      <dgm:spPr/>
    </dgm:pt>
    <dgm:pt modelId="{3065C924-342F-445A-91EE-1890F7A8F9F2}" type="pres">
      <dgm:prSet presAssocID="{4C20C4C5-D049-4480-88D9-D6D14A67FB94}" presName="rootText3" presStyleLbl="asst1" presStyleIdx="21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674002-6325-4F65-AF5D-430516C7FD40}" type="pres">
      <dgm:prSet presAssocID="{4C20C4C5-D049-4480-88D9-D6D14A67FB94}" presName="rootConnector3" presStyleLbl="asst1" presStyleIdx="21" presStyleCnt="26"/>
      <dgm:spPr/>
      <dgm:t>
        <a:bodyPr/>
        <a:lstStyle/>
        <a:p>
          <a:endParaRPr lang="en-US"/>
        </a:p>
      </dgm:t>
    </dgm:pt>
    <dgm:pt modelId="{975F2C9B-E1B8-425C-8E86-8DA03F2F35A6}" type="pres">
      <dgm:prSet presAssocID="{4C20C4C5-D049-4480-88D9-D6D14A67FB94}" presName="hierChild6" presStyleCnt="0"/>
      <dgm:spPr/>
    </dgm:pt>
    <dgm:pt modelId="{738D956B-2136-4141-8177-2E55F2F2313B}" type="pres">
      <dgm:prSet presAssocID="{4C20C4C5-D049-4480-88D9-D6D14A67FB94}" presName="hierChild7" presStyleCnt="0"/>
      <dgm:spPr/>
    </dgm:pt>
    <dgm:pt modelId="{94CF1C9E-CED5-4E94-8F34-8FAA2A8588AB}" type="pres">
      <dgm:prSet presAssocID="{EDD28FEC-86C4-4292-BA08-C5B7D59D30BA}" presName="Name111" presStyleLbl="parChTrans1D2" presStyleIdx="22" presStyleCnt="26"/>
      <dgm:spPr/>
      <dgm:t>
        <a:bodyPr/>
        <a:lstStyle/>
        <a:p>
          <a:endParaRPr lang="en-US"/>
        </a:p>
      </dgm:t>
    </dgm:pt>
    <dgm:pt modelId="{899C3F79-6BF4-42D6-A350-036B7B0E8662}" type="pres">
      <dgm:prSet presAssocID="{B31045EE-6A2B-473D-82DE-81990BFF59BC}" presName="hierRoot3" presStyleCnt="0">
        <dgm:presLayoutVars>
          <dgm:hierBranch val="init"/>
        </dgm:presLayoutVars>
      </dgm:prSet>
      <dgm:spPr/>
    </dgm:pt>
    <dgm:pt modelId="{CBD1A23C-AF43-411F-8D05-543022834E2C}" type="pres">
      <dgm:prSet presAssocID="{B31045EE-6A2B-473D-82DE-81990BFF59BC}" presName="rootComposite3" presStyleCnt="0"/>
      <dgm:spPr/>
    </dgm:pt>
    <dgm:pt modelId="{6AABB739-7ACB-4BFF-B1BA-194438F7A4F5}" type="pres">
      <dgm:prSet presAssocID="{B31045EE-6A2B-473D-82DE-81990BFF59BC}" presName="rootText3" presStyleLbl="asst1" presStyleIdx="22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E05A92-3A90-41BC-8A5A-6268D9FED97B}" type="pres">
      <dgm:prSet presAssocID="{B31045EE-6A2B-473D-82DE-81990BFF59BC}" presName="rootConnector3" presStyleLbl="asst1" presStyleIdx="22" presStyleCnt="26"/>
      <dgm:spPr/>
      <dgm:t>
        <a:bodyPr/>
        <a:lstStyle/>
        <a:p>
          <a:endParaRPr lang="en-US"/>
        </a:p>
      </dgm:t>
    </dgm:pt>
    <dgm:pt modelId="{592BD7CD-FD75-44F2-80A8-EE4DBF7E4D51}" type="pres">
      <dgm:prSet presAssocID="{B31045EE-6A2B-473D-82DE-81990BFF59BC}" presName="hierChild6" presStyleCnt="0"/>
      <dgm:spPr/>
    </dgm:pt>
    <dgm:pt modelId="{A1CDDAAC-1C03-4A49-828C-8F06C44B1576}" type="pres">
      <dgm:prSet presAssocID="{B31045EE-6A2B-473D-82DE-81990BFF59BC}" presName="hierChild7" presStyleCnt="0"/>
      <dgm:spPr/>
    </dgm:pt>
    <dgm:pt modelId="{E584DD37-1076-414D-B26E-ACCE8BD3AD87}" type="pres">
      <dgm:prSet presAssocID="{4F8EFCA4-B72F-45E9-8C06-6DC4E76D3205}" presName="Name111" presStyleLbl="parChTrans1D2" presStyleIdx="23" presStyleCnt="26"/>
      <dgm:spPr/>
      <dgm:t>
        <a:bodyPr/>
        <a:lstStyle/>
        <a:p>
          <a:endParaRPr lang="en-US"/>
        </a:p>
      </dgm:t>
    </dgm:pt>
    <dgm:pt modelId="{D2EBA013-D5D0-4267-B78F-5D390FD621D1}" type="pres">
      <dgm:prSet presAssocID="{B15E080D-DE8C-42ED-9591-42283C3E79DD}" presName="hierRoot3" presStyleCnt="0">
        <dgm:presLayoutVars>
          <dgm:hierBranch val="init"/>
        </dgm:presLayoutVars>
      </dgm:prSet>
      <dgm:spPr/>
    </dgm:pt>
    <dgm:pt modelId="{9BF3B538-A8A2-4561-AF8D-F6BBD7662EFE}" type="pres">
      <dgm:prSet presAssocID="{B15E080D-DE8C-42ED-9591-42283C3E79DD}" presName="rootComposite3" presStyleCnt="0"/>
      <dgm:spPr/>
    </dgm:pt>
    <dgm:pt modelId="{08B7753E-96CD-4A37-80D9-D6064D2D5F91}" type="pres">
      <dgm:prSet presAssocID="{B15E080D-DE8C-42ED-9591-42283C3E79DD}" presName="rootText3" presStyleLbl="asst1" presStyleIdx="23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C2E8A-9F04-43E2-9C66-D1716E38BDF6}" type="pres">
      <dgm:prSet presAssocID="{B15E080D-DE8C-42ED-9591-42283C3E79DD}" presName="rootConnector3" presStyleLbl="asst1" presStyleIdx="23" presStyleCnt="26"/>
      <dgm:spPr/>
      <dgm:t>
        <a:bodyPr/>
        <a:lstStyle/>
        <a:p>
          <a:endParaRPr lang="en-US"/>
        </a:p>
      </dgm:t>
    </dgm:pt>
    <dgm:pt modelId="{B7836D28-5C63-45D3-98DC-3C9B0E677B66}" type="pres">
      <dgm:prSet presAssocID="{B15E080D-DE8C-42ED-9591-42283C3E79DD}" presName="hierChild6" presStyleCnt="0"/>
      <dgm:spPr/>
    </dgm:pt>
    <dgm:pt modelId="{41220BA7-3D10-4809-B8F3-AF866A07C6CB}" type="pres">
      <dgm:prSet presAssocID="{B15E080D-DE8C-42ED-9591-42283C3E79DD}" presName="hierChild7" presStyleCnt="0"/>
      <dgm:spPr/>
    </dgm:pt>
    <dgm:pt modelId="{5BE35F0D-3244-4FEA-BD39-F31E77DF77B1}" type="pres">
      <dgm:prSet presAssocID="{3EE74CCB-0019-4ACD-AC56-67EEC98A2F5A}" presName="Name111" presStyleLbl="parChTrans1D2" presStyleIdx="24" presStyleCnt="26"/>
      <dgm:spPr/>
      <dgm:t>
        <a:bodyPr/>
        <a:lstStyle/>
        <a:p>
          <a:endParaRPr lang="en-US"/>
        </a:p>
      </dgm:t>
    </dgm:pt>
    <dgm:pt modelId="{121191E4-AFA5-445D-A41C-4DDD8AD65C50}" type="pres">
      <dgm:prSet presAssocID="{C4FDAF99-63A8-4E40-935F-0194FB0C9D3E}" presName="hierRoot3" presStyleCnt="0">
        <dgm:presLayoutVars>
          <dgm:hierBranch val="init"/>
        </dgm:presLayoutVars>
      </dgm:prSet>
      <dgm:spPr/>
    </dgm:pt>
    <dgm:pt modelId="{B1C9A1AB-B8CF-46D9-9C6A-2CF5A0AFDAB6}" type="pres">
      <dgm:prSet presAssocID="{C4FDAF99-63A8-4E40-935F-0194FB0C9D3E}" presName="rootComposite3" presStyleCnt="0"/>
      <dgm:spPr/>
    </dgm:pt>
    <dgm:pt modelId="{C7C7CBCF-1343-46EC-B6C0-25533423A186}" type="pres">
      <dgm:prSet presAssocID="{C4FDAF99-63A8-4E40-935F-0194FB0C9D3E}" presName="rootText3" presStyleLbl="asst1" presStyleIdx="24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F307BE-BCCB-43B3-9590-818CF2094485}" type="pres">
      <dgm:prSet presAssocID="{C4FDAF99-63A8-4E40-935F-0194FB0C9D3E}" presName="rootConnector3" presStyleLbl="asst1" presStyleIdx="24" presStyleCnt="26"/>
      <dgm:spPr/>
      <dgm:t>
        <a:bodyPr/>
        <a:lstStyle/>
        <a:p>
          <a:endParaRPr lang="en-US"/>
        </a:p>
      </dgm:t>
    </dgm:pt>
    <dgm:pt modelId="{98BE09D6-1AEC-447D-87A6-EFE0118E1E21}" type="pres">
      <dgm:prSet presAssocID="{C4FDAF99-63A8-4E40-935F-0194FB0C9D3E}" presName="hierChild6" presStyleCnt="0"/>
      <dgm:spPr/>
    </dgm:pt>
    <dgm:pt modelId="{E8742735-0B83-4D13-947A-1175FA58321D}" type="pres">
      <dgm:prSet presAssocID="{C4FDAF99-63A8-4E40-935F-0194FB0C9D3E}" presName="hierChild7" presStyleCnt="0"/>
      <dgm:spPr/>
    </dgm:pt>
    <dgm:pt modelId="{9E7A325A-3423-403D-BEB0-9BC531AB5A62}" type="pres">
      <dgm:prSet presAssocID="{DBA529F6-1BB7-4894-87EF-1DDA0D345365}" presName="Name111" presStyleLbl="parChTrans1D2" presStyleIdx="25" presStyleCnt="26"/>
      <dgm:spPr/>
      <dgm:t>
        <a:bodyPr/>
        <a:lstStyle/>
        <a:p>
          <a:endParaRPr lang="en-US"/>
        </a:p>
      </dgm:t>
    </dgm:pt>
    <dgm:pt modelId="{5289836B-C8E9-42E7-9C2D-D75078BB51D1}" type="pres">
      <dgm:prSet presAssocID="{4685038A-0586-46D9-BF64-69D3FB8CD08C}" presName="hierRoot3" presStyleCnt="0">
        <dgm:presLayoutVars>
          <dgm:hierBranch val="init"/>
        </dgm:presLayoutVars>
      </dgm:prSet>
      <dgm:spPr/>
    </dgm:pt>
    <dgm:pt modelId="{DC4B927A-2497-4B29-93F7-C3FE95B88F3F}" type="pres">
      <dgm:prSet presAssocID="{4685038A-0586-46D9-BF64-69D3FB8CD08C}" presName="rootComposite3" presStyleCnt="0"/>
      <dgm:spPr/>
    </dgm:pt>
    <dgm:pt modelId="{47EA0ACD-F02D-4D8E-8D22-A6E9C68FB31C}" type="pres">
      <dgm:prSet presAssocID="{4685038A-0586-46D9-BF64-69D3FB8CD08C}" presName="rootText3" presStyleLbl="asst1" presStyleIdx="25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E9797-33B5-4200-B0A0-A892C3AB1291}" type="pres">
      <dgm:prSet presAssocID="{4685038A-0586-46D9-BF64-69D3FB8CD08C}" presName="rootConnector3" presStyleLbl="asst1" presStyleIdx="25" presStyleCnt="26"/>
      <dgm:spPr/>
      <dgm:t>
        <a:bodyPr/>
        <a:lstStyle/>
        <a:p>
          <a:endParaRPr lang="en-US"/>
        </a:p>
      </dgm:t>
    </dgm:pt>
    <dgm:pt modelId="{9FEA1820-F195-4FD5-97AE-51A5534A5017}" type="pres">
      <dgm:prSet presAssocID="{4685038A-0586-46D9-BF64-69D3FB8CD08C}" presName="hierChild6" presStyleCnt="0"/>
      <dgm:spPr/>
    </dgm:pt>
    <dgm:pt modelId="{589938FC-1698-406C-A6D4-A48C0FAF2E72}" type="pres">
      <dgm:prSet presAssocID="{4685038A-0586-46D9-BF64-69D3FB8CD08C}" presName="hierChild7" presStyleCnt="0"/>
      <dgm:spPr/>
    </dgm:pt>
  </dgm:ptLst>
  <dgm:cxnLst>
    <dgm:cxn modelId="{067C0AE9-438F-4F99-B2F0-C0699974910C}" type="presOf" srcId="{5AC369DB-0A51-4553-A97B-473CC6B2EC87}" destId="{C61507D3-CAA8-4BA1-A514-B0D0A92E020C}" srcOrd="0" destOrd="0" presId="urn:microsoft.com/office/officeart/2005/8/layout/orgChart1"/>
    <dgm:cxn modelId="{1331C5F2-ACA1-4344-A113-20609AB502B3}" type="presOf" srcId="{3F890A9C-5374-4853-9C30-55BC96D66411}" destId="{62A9B423-A0ED-4972-8FAB-53331ABB5968}" srcOrd="0" destOrd="0" presId="urn:microsoft.com/office/officeart/2005/8/layout/orgChart1"/>
    <dgm:cxn modelId="{64BF24E9-534E-46E7-B2B2-791DDA2F2B91}" srcId="{2B91506F-B8A2-44E0-8374-B4268E5B5B23}" destId="{59C49384-0C1C-4CFF-B54F-95227B461D9A}" srcOrd="0" destOrd="0" parTransId="{D31A6D9C-BFA0-4F48-BAB0-90184B38263C}" sibTransId="{8BD3CFCD-3F82-4A19-A50D-E23BA26C5CC1}"/>
    <dgm:cxn modelId="{F8B36E9A-6B7D-4CB5-B922-09890E26A380}" type="presOf" srcId="{AB001DFF-45E5-4C4A-B4E7-D804C6BA63D1}" destId="{91FACE09-C911-4804-A297-591DAEE8FD69}" srcOrd="1" destOrd="0" presId="urn:microsoft.com/office/officeart/2005/8/layout/orgChart1"/>
    <dgm:cxn modelId="{A9CAC4DD-25A2-4D14-9EB1-A0FFA9276655}" type="presOf" srcId="{7C518D97-E29B-4DFB-89BC-A6B4292307B3}" destId="{2203A038-A6CE-435C-A377-01CBCA5AF17A}" srcOrd="0" destOrd="0" presId="urn:microsoft.com/office/officeart/2005/8/layout/orgChart1"/>
    <dgm:cxn modelId="{6B0B9F62-62D4-4422-BF4E-3059E31D80DC}" type="presOf" srcId="{D7DA291B-06AC-4BA7-87DD-C29A3C79A9C1}" destId="{512A6CDD-A747-4B38-AE37-FA95C048017B}" srcOrd="1" destOrd="0" presId="urn:microsoft.com/office/officeart/2005/8/layout/orgChart1"/>
    <dgm:cxn modelId="{6F45F36D-8C4F-405E-AFC9-181307ED2C1B}" type="presOf" srcId="{4C47DC67-84A0-40A5-9DB7-695CD522432D}" destId="{DB40333A-4723-4429-B950-32BB41A6379C}" srcOrd="0" destOrd="0" presId="urn:microsoft.com/office/officeart/2005/8/layout/orgChart1"/>
    <dgm:cxn modelId="{9084C01E-62D9-4DB5-8C67-9F3B27F3FA12}" type="presOf" srcId="{0166FC3F-1EAE-456D-A583-87BF27BBD568}" destId="{CE589F85-BAF5-4B9A-9614-225C7AC96B5D}" srcOrd="0" destOrd="0" presId="urn:microsoft.com/office/officeart/2005/8/layout/orgChart1"/>
    <dgm:cxn modelId="{DD4D5442-56BB-479A-85FB-37602A7C396B}" type="presOf" srcId="{3B258777-FF31-4B4A-854A-02446C9CDDB8}" destId="{716248F1-1C9F-479E-AC4B-DAE5C84324E3}" srcOrd="0" destOrd="0" presId="urn:microsoft.com/office/officeart/2005/8/layout/orgChart1"/>
    <dgm:cxn modelId="{4E6B49C4-41D6-498A-A15A-78BCFDFBC53B}" type="presOf" srcId="{76FCF156-AC88-4B41-9620-BF69EC1A8992}" destId="{70CFC50D-58AE-4C05-810F-E59CDF1FC003}" srcOrd="0" destOrd="0" presId="urn:microsoft.com/office/officeart/2005/8/layout/orgChart1"/>
    <dgm:cxn modelId="{5C8280B4-7CA2-4932-906C-282B78B028E4}" type="presOf" srcId="{AB001DFF-45E5-4C4A-B4E7-D804C6BA63D1}" destId="{2749B423-F26F-4849-8752-FAFE656CE0EE}" srcOrd="0" destOrd="0" presId="urn:microsoft.com/office/officeart/2005/8/layout/orgChart1"/>
    <dgm:cxn modelId="{FCAA81E5-0BAC-4519-B2FC-9343A0793CB3}" srcId="{2B91506F-B8A2-44E0-8374-B4268E5B5B23}" destId="{29F4ECBC-F289-4F09-A166-92D7B5FC921C}" srcOrd="5" destOrd="0" parTransId="{424171F9-42CB-493E-B4DD-EB5EC52D7027}" sibTransId="{AD6350EE-A978-4B69-8D75-E482F0D14877}"/>
    <dgm:cxn modelId="{225C5143-1D98-4EDE-BDC1-DA490391C07F}" type="presOf" srcId="{101D51EE-AEA6-4682-AD8A-4B2A8EE97556}" destId="{FEBCB3DE-1C67-43D1-88A6-E4FA72DCE9FB}" srcOrd="0" destOrd="0" presId="urn:microsoft.com/office/officeart/2005/8/layout/orgChart1"/>
    <dgm:cxn modelId="{D073F93C-615B-47A9-9E6D-A0C6F10D279B}" type="presOf" srcId="{76FCF156-AC88-4B41-9620-BF69EC1A8992}" destId="{4494F990-D56F-4625-BFFB-DE32E1913D59}" srcOrd="1" destOrd="0" presId="urn:microsoft.com/office/officeart/2005/8/layout/orgChart1"/>
    <dgm:cxn modelId="{FE336A7A-3B92-4FDA-8C75-624C9801905A}" type="presOf" srcId="{3B716489-70EE-4C1B-B212-19B9B9C79D84}" destId="{34C1320B-5703-473E-B403-7855E8ED5C63}" srcOrd="1" destOrd="0" presId="urn:microsoft.com/office/officeart/2005/8/layout/orgChart1"/>
    <dgm:cxn modelId="{A4996237-0E86-4CBC-85C1-93A1AB3781FA}" type="presOf" srcId="{A996432F-0F01-4840-A710-83F8CFE884DA}" destId="{1D61EEFF-A790-4005-97DA-FD2D1A14A926}" srcOrd="1" destOrd="0" presId="urn:microsoft.com/office/officeart/2005/8/layout/orgChart1"/>
    <dgm:cxn modelId="{BF58C562-E6BA-491A-B806-22A6B94963E3}" type="presOf" srcId="{D3344CA4-E17F-40DD-802C-4F829A046A8B}" destId="{5E506663-5293-4C14-BCED-F943AD007C94}" srcOrd="0" destOrd="0" presId="urn:microsoft.com/office/officeart/2005/8/layout/orgChart1"/>
    <dgm:cxn modelId="{9B617ED5-7BA9-4363-979C-CEE8673E9569}" srcId="{2B91506F-B8A2-44E0-8374-B4268E5B5B23}" destId="{3FDF409F-45E6-46CF-9D49-9913E56E99F1}" srcOrd="3" destOrd="0" parTransId="{7148184C-8C76-4567-B84D-16935260C601}" sibTransId="{43976BEA-C0A1-4F11-ADAC-0021913C2703}"/>
    <dgm:cxn modelId="{6F273214-0BD8-4DF7-A79B-3BC6F619B456}" type="presOf" srcId="{7B6AF263-C358-497A-9CD2-2F3C767ECC2C}" destId="{56EC6F19-F9FB-46B1-BF48-2BE7E8C8537D}" srcOrd="0" destOrd="0" presId="urn:microsoft.com/office/officeart/2005/8/layout/orgChart1"/>
    <dgm:cxn modelId="{1B413275-831E-4361-83FE-381B028756A8}" type="presOf" srcId="{4C20C4C5-D049-4480-88D9-D6D14A67FB94}" destId="{3065C924-342F-445A-91EE-1890F7A8F9F2}" srcOrd="0" destOrd="0" presId="urn:microsoft.com/office/officeart/2005/8/layout/orgChart1"/>
    <dgm:cxn modelId="{82294E2E-B3FA-45ED-9605-ADF5448DB714}" type="presOf" srcId="{D7DA291B-06AC-4BA7-87DD-C29A3C79A9C1}" destId="{594A4BBB-3595-4885-8A94-44CF838016CF}" srcOrd="0" destOrd="0" presId="urn:microsoft.com/office/officeart/2005/8/layout/orgChart1"/>
    <dgm:cxn modelId="{1A10F7FE-DFA9-4A3F-82E4-07DD7B780B33}" type="presOf" srcId="{E0501318-B85A-4459-97C7-321554074B22}" destId="{FB92C205-8374-420B-AB3A-9327AA202181}" srcOrd="0" destOrd="0" presId="urn:microsoft.com/office/officeart/2005/8/layout/orgChart1"/>
    <dgm:cxn modelId="{3E2D57CF-E7BA-4FB6-88E6-951D3AA005D7}" type="presOf" srcId="{7D81E6CA-C2E1-434C-B775-28F5F9033CFB}" destId="{9DD1D123-1E37-456F-84FB-B658662333F1}" srcOrd="0" destOrd="0" presId="urn:microsoft.com/office/officeart/2005/8/layout/orgChart1"/>
    <dgm:cxn modelId="{AEDF09D7-4469-4441-9FC5-9C2DA2AD9934}" type="presOf" srcId="{0166FC3F-1EAE-456D-A583-87BF27BBD568}" destId="{5ED0E8FD-826E-4B2E-A463-98F0E25DDA20}" srcOrd="1" destOrd="0" presId="urn:microsoft.com/office/officeart/2005/8/layout/orgChart1"/>
    <dgm:cxn modelId="{73FA91E6-31B7-4A07-8B71-FD1E63072B36}" srcId="{4C47DC67-84A0-40A5-9DB7-695CD522432D}" destId="{9BA51438-9BF9-4DA2-AF68-8DF45295CD56}" srcOrd="0" destOrd="0" parTransId="{CE6D0333-DEBD-41C7-902A-E7C3F78D89A1}" sibTransId="{BE6D96B2-05DD-4940-93F6-2239FECA583D}"/>
    <dgm:cxn modelId="{47EBD494-ADE3-4CA4-8C42-8C9D9F6EF018}" srcId="{4C47DC67-84A0-40A5-9DB7-695CD522432D}" destId="{2BCD973F-F8CC-4D5B-968A-A7295F7D8E0C}" srcOrd="3" destOrd="0" parTransId="{7B6AF263-C358-497A-9CD2-2F3C767ECC2C}" sibTransId="{C1A56086-CC6D-490F-B8E0-29DA76A8AF6D}"/>
    <dgm:cxn modelId="{42F917B8-C8F8-4611-8A93-64C4570B5089}" type="presOf" srcId="{2F72BBDD-4DA4-43A0-840E-3D8EDFE7A719}" destId="{6EC87222-BB38-4EDD-8A24-C3E81F6032A3}" srcOrd="0" destOrd="0" presId="urn:microsoft.com/office/officeart/2005/8/layout/orgChart1"/>
    <dgm:cxn modelId="{F912967C-669E-4BA4-8F2C-E99BA2972346}" srcId="{4C47DC67-84A0-40A5-9DB7-695CD522432D}" destId="{AB001DFF-45E5-4C4A-B4E7-D804C6BA63D1}" srcOrd="1" destOrd="0" parTransId="{2F72BBDD-4DA4-43A0-840E-3D8EDFE7A719}" sibTransId="{C723F605-7169-42EE-B28E-89285706ECD0}"/>
    <dgm:cxn modelId="{74E789E5-E65D-4A6D-8F1D-9DBA295F1211}" type="presOf" srcId="{9C712F08-EB1E-4C18-9E68-43465C6E2B4E}" destId="{43E434A6-9337-4E66-8B0B-AA4D65B31C6E}" srcOrd="0" destOrd="0" presId="urn:microsoft.com/office/officeart/2005/8/layout/orgChart1"/>
    <dgm:cxn modelId="{417E9679-C375-46A3-AAEE-B5A94E226745}" srcId="{A996432F-0F01-4840-A710-83F8CFE884DA}" destId="{7C518D97-E29B-4DFB-89BC-A6B4292307B3}" srcOrd="5" destOrd="0" parTransId="{13B5F405-2357-4CBC-9A72-4C65D5BE0898}" sibTransId="{B64DB1F2-FF18-41C9-9D70-C467B302E802}"/>
    <dgm:cxn modelId="{FC7F4FAD-256A-4606-9DC6-B948980A3C03}" srcId="{2B91506F-B8A2-44E0-8374-B4268E5B5B23}" destId="{0BA90F10-B70B-4D7B-9F6E-3E48A8EEF502}" srcOrd="1" destOrd="0" parTransId="{E0501318-B85A-4459-97C7-321554074B22}" sibTransId="{01B58FF8-47EE-483D-9396-E28A90DD4DB8}"/>
    <dgm:cxn modelId="{8380BF46-85F7-43C3-ADA1-920D96794D47}" type="presOf" srcId="{3FDF409F-45E6-46CF-9D49-9913E56E99F1}" destId="{FADBC570-C907-4198-8028-0F3B29860AF1}" srcOrd="0" destOrd="0" presId="urn:microsoft.com/office/officeart/2005/8/layout/orgChart1"/>
    <dgm:cxn modelId="{3ECDBC79-03FF-40D2-A3FD-B54E9710A141}" type="presOf" srcId="{2BCD973F-F8CC-4D5B-968A-A7295F7D8E0C}" destId="{C0795C80-CDB0-488D-8BF9-73F079328F93}" srcOrd="0" destOrd="0" presId="urn:microsoft.com/office/officeart/2005/8/layout/orgChart1"/>
    <dgm:cxn modelId="{BAB55340-B9C7-4431-BCCF-2044ACC9DE0F}" type="presOf" srcId="{0E37E757-ED43-4DC2-94AD-15C443B551E2}" destId="{17CD4793-6C3F-4969-85FD-850F603130AF}" srcOrd="0" destOrd="0" presId="urn:microsoft.com/office/officeart/2005/8/layout/orgChart1"/>
    <dgm:cxn modelId="{AAB8BADC-82D7-433A-ADFD-8E3B096BCFF5}" srcId="{A996432F-0F01-4840-A710-83F8CFE884DA}" destId="{76CE31DA-A044-48D5-B317-1E29848D03F4}" srcOrd="6" destOrd="0" parTransId="{3B258777-FF31-4B4A-854A-02446C9CDDB8}" sibTransId="{C3E78F69-0A7D-4FD8-99D5-6FA6AB579DC0}"/>
    <dgm:cxn modelId="{62CA2C0F-4634-4865-8B10-2D4D0CD535FF}" srcId="{4C47DC67-84A0-40A5-9DB7-695CD522432D}" destId="{08841DC1-A77C-49D8-833A-6A55D01A1026}" srcOrd="4" destOrd="0" parTransId="{3F890A9C-5374-4853-9C30-55BC96D66411}" sibTransId="{E41A79F7-CDD1-4400-8D5D-9A17E84BA491}"/>
    <dgm:cxn modelId="{E411B343-1473-403A-8974-4BF470C0E21D}" srcId="{A996432F-0F01-4840-A710-83F8CFE884DA}" destId="{76FCF156-AC88-4B41-9620-BF69EC1A8992}" srcOrd="3" destOrd="0" parTransId="{5AE366CB-45AA-4B41-A2A8-2D6DA1C21A7E}" sibTransId="{8B26EFEA-1568-46AE-96E8-22299635C9FF}"/>
    <dgm:cxn modelId="{2B9FDE43-7ADC-47D7-B4C5-5667BAD69B2D}" type="presOf" srcId="{B15E080D-DE8C-42ED-9591-42283C3E79DD}" destId="{2B3C2E8A-9F04-43E2-9C66-D1716E38BDF6}" srcOrd="1" destOrd="0" presId="urn:microsoft.com/office/officeart/2005/8/layout/orgChart1"/>
    <dgm:cxn modelId="{6862DF62-98A0-4CDA-BD20-E02A28144B6E}" type="presOf" srcId="{2B91506F-B8A2-44E0-8374-B4268E5B5B23}" destId="{0E12C896-7D44-44CB-9164-5A98EB58DA25}" srcOrd="0" destOrd="0" presId="urn:microsoft.com/office/officeart/2005/8/layout/orgChart1"/>
    <dgm:cxn modelId="{E07D69FE-192B-42F6-B9F0-CB7370E53362}" type="presOf" srcId="{514EF718-3D99-4B6B-BE73-9A59C0BF0150}" destId="{D7F9B9B5-F0C7-450D-872F-85204B60D716}" srcOrd="1" destOrd="0" presId="urn:microsoft.com/office/officeart/2005/8/layout/orgChart1"/>
    <dgm:cxn modelId="{161818ED-6CE3-4DDE-831A-56F638318822}" srcId="{A996432F-0F01-4840-A710-83F8CFE884DA}" destId="{705AC293-17C9-49DA-B16F-2BFA6F872112}" srcOrd="4" destOrd="0" parTransId="{9552774D-A0D5-4746-B998-F2D34B674F5F}" sibTransId="{808C6E26-88B5-4A43-932D-3CF1213338E6}"/>
    <dgm:cxn modelId="{4F73BAF0-5477-4709-BD91-8CCB24F10F49}" srcId="{101D51EE-AEA6-4682-AD8A-4B2A8EE97556}" destId="{4C47DC67-84A0-40A5-9DB7-695CD522432D}" srcOrd="2" destOrd="0" parTransId="{14AEB9B1-85BA-451D-88C5-2AAF1384C399}" sibTransId="{D935D9A5-7736-4007-85F9-17F1C8CA6180}"/>
    <dgm:cxn modelId="{2596FE53-9155-4C4A-AFDD-C9DCCCCE340C}" type="presOf" srcId="{4685038A-0586-46D9-BF64-69D3FB8CD08C}" destId="{1AEE9797-33B5-4200-B0A0-A892C3AB1291}" srcOrd="1" destOrd="0" presId="urn:microsoft.com/office/officeart/2005/8/layout/orgChart1"/>
    <dgm:cxn modelId="{17A23A68-B1F2-4852-98E2-63316B613B15}" type="presOf" srcId="{5AE366CB-45AA-4B41-A2A8-2D6DA1C21A7E}" destId="{F9CC455B-1447-4C1E-8F3B-3BA61C11E003}" srcOrd="0" destOrd="0" presId="urn:microsoft.com/office/officeart/2005/8/layout/orgChart1"/>
    <dgm:cxn modelId="{FBCBAF8D-FD32-416A-A636-7183114C481B}" type="presOf" srcId="{59C49384-0C1C-4CFF-B54F-95227B461D9A}" destId="{F1887945-2883-4FBD-BA57-47F229B71287}" srcOrd="0" destOrd="0" presId="urn:microsoft.com/office/officeart/2005/8/layout/orgChart1"/>
    <dgm:cxn modelId="{24AC9D68-BD2B-475A-ACCA-3B10B779FB2E}" type="presOf" srcId="{59C49384-0C1C-4CFF-B54F-95227B461D9A}" destId="{03B49216-259F-4269-9DD9-0F115FC30533}" srcOrd="1" destOrd="0" presId="urn:microsoft.com/office/officeart/2005/8/layout/orgChart1"/>
    <dgm:cxn modelId="{F0F1F293-F313-42F2-8909-1E1E9EE1BECE}" type="presOf" srcId="{9BA51438-9BF9-4DA2-AF68-8DF45295CD56}" destId="{D8E36575-7FE8-4DFF-AAC8-70DC33325E50}" srcOrd="1" destOrd="0" presId="urn:microsoft.com/office/officeart/2005/8/layout/orgChart1"/>
    <dgm:cxn modelId="{DEC3D345-39E2-40F8-87DA-8BC992E478D2}" type="presOf" srcId="{4685038A-0586-46D9-BF64-69D3FB8CD08C}" destId="{47EA0ACD-F02D-4D8E-8D22-A6E9C68FB31C}" srcOrd="0" destOrd="0" presId="urn:microsoft.com/office/officeart/2005/8/layout/orgChart1"/>
    <dgm:cxn modelId="{569A27E5-E81F-4C48-BF87-71158262B8EF}" type="presOf" srcId="{9552774D-A0D5-4746-B998-F2D34B674F5F}" destId="{84922823-3D52-43DD-8496-231F76CAC0A5}" srcOrd="0" destOrd="0" presId="urn:microsoft.com/office/officeart/2005/8/layout/orgChart1"/>
    <dgm:cxn modelId="{522B13B0-4E8A-46E8-913E-6BAAB20B1C45}" type="presOf" srcId="{7C518D97-E29B-4DFB-89BC-A6B4292307B3}" destId="{478A3BA6-8EE4-46C0-A49E-A9CB6B9A1905}" srcOrd="1" destOrd="0" presId="urn:microsoft.com/office/officeart/2005/8/layout/orgChart1"/>
    <dgm:cxn modelId="{A4F4A5F6-D80C-4C58-8548-AF78842C2AD6}" srcId="{E9F1DB71-B45A-40EF-A2E0-B55CBC70699C}" destId="{B31045EE-6A2B-473D-82DE-81990BFF59BC}" srcOrd="3" destOrd="0" parTransId="{EDD28FEC-86C4-4292-BA08-C5B7D59D30BA}" sibTransId="{E15EBBB2-FC7C-4608-8AFB-CBDD0B107B29}"/>
    <dgm:cxn modelId="{C66C29AB-56F5-4CCA-88BF-57F67601E94F}" type="presOf" srcId="{0BA90F10-B70B-4D7B-9F6E-3E48A8EEF502}" destId="{7B300E1B-F5A6-46A8-BCCC-C7CB93F6E76D}" srcOrd="1" destOrd="0" presId="urn:microsoft.com/office/officeart/2005/8/layout/orgChart1"/>
    <dgm:cxn modelId="{1E9CA18B-C0B2-4F15-AFF8-E0806AD75562}" type="presOf" srcId="{C6733D56-A355-401F-9F8C-DA8782636CAF}" destId="{43E34316-13D2-4E52-89FE-17BB55169138}" srcOrd="0" destOrd="0" presId="urn:microsoft.com/office/officeart/2005/8/layout/orgChart1"/>
    <dgm:cxn modelId="{8F9FB7FE-D62A-4CB5-BB42-294532841A39}" type="presOf" srcId="{705AC293-17C9-49DA-B16F-2BFA6F872112}" destId="{D7652C88-EE05-403E-A887-E88524F4B9AD}" srcOrd="1" destOrd="0" presId="urn:microsoft.com/office/officeart/2005/8/layout/orgChart1"/>
    <dgm:cxn modelId="{241C2F60-CDFF-4E08-9B4F-494626D27614}" srcId="{A996432F-0F01-4840-A710-83F8CFE884DA}" destId="{0C47AA30-86F3-4E2E-9B23-0B8EAD61A0B9}" srcOrd="0" destOrd="0" parTransId="{7D81E6CA-C2E1-434C-B775-28F5F9033CFB}" sibTransId="{1F25C9AD-B6DE-41BE-9DCF-CB47E4526837}"/>
    <dgm:cxn modelId="{5275C1BF-FF32-421A-BC32-6A9E6A0BE3C5}" srcId="{E9F1DB71-B45A-40EF-A2E0-B55CBC70699C}" destId="{B15E080D-DE8C-42ED-9591-42283C3E79DD}" srcOrd="4" destOrd="0" parTransId="{4F8EFCA4-B72F-45E9-8C06-6DC4E76D3205}" sibTransId="{7671E4AE-1F6A-4E65-B50B-7328BBFE57E5}"/>
    <dgm:cxn modelId="{776904DB-F7DD-475E-A106-A1CD1145519B}" type="presOf" srcId="{B31045EE-6A2B-473D-82DE-81990BFF59BC}" destId="{6AABB739-7ACB-4BFF-B1BA-194438F7A4F5}" srcOrd="0" destOrd="0" presId="urn:microsoft.com/office/officeart/2005/8/layout/orgChart1"/>
    <dgm:cxn modelId="{687E8CEC-9401-4EE4-BED9-9D2D7C6CB740}" type="presOf" srcId="{08841DC1-A77C-49D8-833A-6A55D01A1026}" destId="{BBE937F9-01F4-4967-99AA-5902DFB82592}" srcOrd="1" destOrd="0" presId="urn:microsoft.com/office/officeart/2005/8/layout/orgChart1"/>
    <dgm:cxn modelId="{AD9FE2D4-F212-4217-932F-B625095175FF}" srcId="{E9F1DB71-B45A-40EF-A2E0-B55CBC70699C}" destId="{0166FC3F-1EAE-456D-A583-87BF27BBD568}" srcOrd="0" destOrd="0" parTransId="{0E37E757-ED43-4DC2-94AD-15C443B551E2}" sibTransId="{C54B8052-74EA-487D-AE36-1093C19CEF57}"/>
    <dgm:cxn modelId="{2FEA6794-EA6A-420A-9320-3AC74C4B09F5}" type="presOf" srcId="{7148184C-8C76-4567-B84D-16935260C601}" destId="{38C7BEBA-A681-4F9D-AFE1-ECF1F1CF0A4F}" srcOrd="0" destOrd="0" presId="urn:microsoft.com/office/officeart/2005/8/layout/orgChart1"/>
    <dgm:cxn modelId="{D0D7F26E-8ED9-4DCA-AAFB-71907D745D16}" type="presOf" srcId="{C4FDAF99-63A8-4E40-935F-0194FB0C9D3E}" destId="{09F307BE-BCCB-43B3-9590-818CF2094485}" srcOrd="1" destOrd="0" presId="urn:microsoft.com/office/officeart/2005/8/layout/orgChart1"/>
    <dgm:cxn modelId="{731E80F0-51A0-40B3-A759-E41E04BECA4F}" type="presOf" srcId="{29F4ECBC-F289-4F09-A166-92D7B5FC921C}" destId="{9C4AFD7A-ACFF-440F-9397-4D1382FFE50E}" srcOrd="1" destOrd="0" presId="urn:microsoft.com/office/officeart/2005/8/layout/orgChart1"/>
    <dgm:cxn modelId="{53B65326-6672-4F38-A87C-F4EC2639B1F9}" type="presOf" srcId="{76CE31DA-A044-48D5-B317-1E29848D03F4}" destId="{B8B79510-5E31-4406-9A2B-627CFA3F1ACE}" srcOrd="1" destOrd="0" presId="urn:microsoft.com/office/officeart/2005/8/layout/orgChart1"/>
    <dgm:cxn modelId="{935068C7-C835-4392-9A47-DCDE108D009B}" type="presOf" srcId="{76CE31DA-A044-48D5-B317-1E29848D03F4}" destId="{14A864E1-60B8-4E57-BA61-C6F17CCA87BC}" srcOrd="0" destOrd="0" presId="urn:microsoft.com/office/officeart/2005/8/layout/orgChart1"/>
    <dgm:cxn modelId="{37F4E626-6516-409B-950C-12682F80E0B2}" type="presOf" srcId="{D31A6D9C-BFA0-4F48-BAB0-90184B38263C}" destId="{4EC23A18-8812-4491-AD0F-3C9B34308596}" srcOrd="0" destOrd="0" presId="urn:microsoft.com/office/officeart/2005/8/layout/orgChart1"/>
    <dgm:cxn modelId="{55FF7FAA-436C-4C81-94B4-955976ECE84C}" type="presOf" srcId="{4BE2532D-D0A8-4C94-9084-0FDE7112E2C0}" destId="{7FCA48CC-721B-4085-8319-5C1DCE50C0D2}" srcOrd="0" destOrd="0" presId="urn:microsoft.com/office/officeart/2005/8/layout/orgChart1"/>
    <dgm:cxn modelId="{2B059331-BA93-47F6-99A0-FAE5251172B2}" srcId="{101D51EE-AEA6-4682-AD8A-4B2A8EE97556}" destId="{A996432F-0F01-4840-A710-83F8CFE884DA}" srcOrd="0" destOrd="0" parTransId="{07C8F851-D036-454B-B61F-53D2FD5B06E7}" sibTransId="{110E1DEE-FDC5-45B6-BB3F-22133B47694C}"/>
    <dgm:cxn modelId="{8ABA90D6-67A3-4D9D-AB07-C06106FD6358}" srcId="{2B91506F-B8A2-44E0-8374-B4268E5B5B23}" destId="{5AC369DB-0A51-4553-A97B-473CC6B2EC87}" srcOrd="4" destOrd="0" parTransId="{D3344CA4-E17F-40DD-802C-4F829A046A8B}" sibTransId="{F27C224B-DEEF-4629-BA9F-C053FFC8EE0D}"/>
    <dgm:cxn modelId="{3AAA3CB5-A045-4A66-BB7B-A48D2FEC0885}" type="presOf" srcId="{EAC12327-D0D2-46C0-B77E-6832F3ABB98B}" destId="{31C25E85-77CA-47F6-9C98-1F0B346E7C97}" srcOrd="0" destOrd="0" presId="urn:microsoft.com/office/officeart/2005/8/layout/orgChart1"/>
    <dgm:cxn modelId="{29F4CA2A-C135-417F-9DF8-EBE5B56D216D}" type="presOf" srcId="{4C47DC67-84A0-40A5-9DB7-695CD522432D}" destId="{4B2B06E0-1D66-40FD-95F6-F85199AB2EA0}" srcOrd="1" destOrd="0" presId="urn:microsoft.com/office/officeart/2005/8/layout/orgChart1"/>
    <dgm:cxn modelId="{497920BF-6CA0-4188-B3E3-2BCCE5DECC25}" type="presOf" srcId="{424171F9-42CB-493E-B4DD-EB5EC52D7027}" destId="{F52D7E46-17A2-4982-AD58-DA7EAD56A86C}" srcOrd="0" destOrd="0" presId="urn:microsoft.com/office/officeart/2005/8/layout/orgChart1"/>
    <dgm:cxn modelId="{2F394883-F1EE-4071-B9AC-8E1ED2770511}" type="presOf" srcId="{37750E56-3BF3-4674-9080-DD7168ADFF8C}" destId="{EC92369F-29B4-4719-9EAC-94BFDF94AD66}" srcOrd="0" destOrd="0" presId="urn:microsoft.com/office/officeart/2005/8/layout/orgChart1"/>
    <dgm:cxn modelId="{825D54F1-EF38-4722-94BA-0B71DEC0E45E}" type="presOf" srcId="{A996432F-0F01-4840-A710-83F8CFE884DA}" destId="{8962F4A5-D20E-435D-BC67-011023955923}" srcOrd="0" destOrd="0" presId="urn:microsoft.com/office/officeart/2005/8/layout/orgChart1"/>
    <dgm:cxn modelId="{89462DF3-F74E-4837-AEF2-A08DBA6F1F74}" type="presOf" srcId="{3EE74CCB-0019-4ACD-AC56-67EEC98A2F5A}" destId="{5BE35F0D-3244-4FEA-BD39-F31E77DF77B1}" srcOrd="0" destOrd="0" presId="urn:microsoft.com/office/officeart/2005/8/layout/orgChart1"/>
    <dgm:cxn modelId="{7BDE0BA3-7744-42F5-8B5A-C5C051ED51E3}" type="presOf" srcId="{5AC369DB-0A51-4553-A97B-473CC6B2EC87}" destId="{4E9FD722-D41E-45A6-A658-90763120112B}" srcOrd="1" destOrd="0" presId="urn:microsoft.com/office/officeart/2005/8/layout/orgChart1"/>
    <dgm:cxn modelId="{7293D957-9734-4AA8-893D-FD59F1FB1060}" type="presOf" srcId="{CE6D0333-DEBD-41C7-902A-E7C3F78D89A1}" destId="{8E309711-8059-459E-B11F-D42A526374D5}" srcOrd="0" destOrd="0" presId="urn:microsoft.com/office/officeart/2005/8/layout/orgChart1"/>
    <dgm:cxn modelId="{09B639D8-E0CC-41BA-9C1D-C5C7AA390728}" type="presOf" srcId="{E9F1DB71-B45A-40EF-A2E0-B55CBC70699C}" destId="{AB327CD8-7EEB-4678-BE11-BB321BDFA0B7}" srcOrd="0" destOrd="0" presId="urn:microsoft.com/office/officeart/2005/8/layout/orgChart1"/>
    <dgm:cxn modelId="{2AFC1340-6562-481C-B192-94A2018CD1D1}" type="presOf" srcId="{B31045EE-6A2B-473D-82DE-81990BFF59BC}" destId="{EAE05A92-3A90-41BC-8A5A-6268D9FED97B}" srcOrd="1" destOrd="0" presId="urn:microsoft.com/office/officeart/2005/8/layout/orgChart1"/>
    <dgm:cxn modelId="{679931DC-5A48-467E-BA1E-06C11B3AE7B9}" srcId="{E9F1DB71-B45A-40EF-A2E0-B55CBC70699C}" destId="{4685038A-0586-46D9-BF64-69D3FB8CD08C}" srcOrd="6" destOrd="0" parTransId="{DBA529F6-1BB7-4894-87EF-1DDA0D345365}" sibTransId="{6CAA174A-5FDF-4AB7-BCCE-6DF2C25BEC19}"/>
    <dgm:cxn modelId="{EE7A0492-8FEA-464A-805A-A6E92A0CD610}" type="presOf" srcId="{9BA51438-9BF9-4DA2-AF68-8DF45295CD56}" destId="{51BD1719-8A04-4446-B37B-2C82F2664B44}" srcOrd="0" destOrd="0" presId="urn:microsoft.com/office/officeart/2005/8/layout/orgChart1"/>
    <dgm:cxn modelId="{C347F28D-B6B0-4870-9691-8DEB9ED49421}" type="presOf" srcId="{B210D035-2EC6-4B7C-808D-C50DC55C2BBB}" destId="{9E563E83-7828-4360-B38B-7FFE8EA9CEA7}" srcOrd="1" destOrd="0" presId="urn:microsoft.com/office/officeart/2005/8/layout/orgChart1"/>
    <dgm:cxn modelId="{C98311B3-40E1-48DC-BF11-F523F3300462}" srcId="{E9F1DB71-B45A-40EF-A2E0-B55CBC70699C}" destId="{C4FDAF99-63A8-4E40-935F-0194FB0C9D3E}" srcOrd="5" destOrd="0" parTransId="{3EE74CCB-0019-4ACD-AC56-67EEC98A2F5A}" sibTransId="{F117E9F1-3D09-494D-BECA-2FD5701834F8}"/>
    <dgm:cxn modelId="{824D85A6-113A-4135-A5BD-FDEB4E8071A8}" srcId="{101D51EE-AEA6-4682-AD8A-4B2A8EE97556}" destId="{2B91506F-B8A2-44E0-8374-B4268E5B5B23}" srcOrd="1" destOrd="0" parTransId="{F06B17F3-66FB-41CA-8987-CDFB21087E09}" sibTransId="{9B4A2073-F893-49B2-930A-A1E623822E9E}"/>
    <dgm:cxn modelId="{EB2CEF9D-4016-4055-9646-71E52DC6EFF6}" type="presOf" srcId="{79CC44FE-CA64-4057-9590-0E2A7ACC501C}" destId="{68FA37A4-A68C-4D6D-BE47-3717FCA2B963}" srcOrd="0" destOrd="0" presId="urn:microsoft.com/office/officeart/2005/8/layout/orgChart1"/>
    <dgm:cxn modelId="{19D31212-156D-4825-AA12-33395BB26FAE}" srcId="{A996432F-0F01-4840-A710-83F8CFE884DA}" destId="{4BE2532D-D0A8-4C94-9084-0FDE7112E2C0}" srcOrd="1" destOrd="0" parTransId="{37750E56-3BF3-4674-9080-DD7168ADFF8C}" sibTransId="{E812ECAE-6597-4B4C-83A0-363891EFC4F2}"/>
    <dgm:cxn modelId="{5A2612C6-3D75-4E2C-A8C3-B2AA4C164CE7}" type="presOf" srcId="{C4FDAF99-63A8-4E40-935F-0194FB0C9D3E}" destId="{C7C7CBCF-1343-46EC-B6C0-25533423A186}" srcOrd="0" destOrd="0" presId="urn:microsoft.com/office/officeart/2005/8/layout/orgChart1"/>
    <dgm:cxn modelId="{25605B16-F1F5-4630-9792-19B6F5D16473}" type="presOf" srcId="{71DCED6B-D0C4-49E7-8FFA-9B8265F89DA1}" destId="{1643EBB7-4043-4A35-A67C-36D1D1FD8732}" srcOrd="1" destOrd="0" presId="urn:microsoft.com/office/officeart/2005/8/layout/orgChart1"/>
    <dgm:cxn modelId="{502324CF-F3E7-4A77-8AA2-546BA8035F2A}" type="presOf" srcId="{B210D035-2EC6-4B7C-808D-C50DC55C2BBB}" destId="{6B940110-CE5F-434E-AF30-5304B4F0D0C2}" srcOrd="0" destOrd="0" presId="urn:microsoft.com/office/officeart/2005/8/layout/orgChart1"/>
    <dgm:cxn modelId="{7EEB4A8F-91F4-4D58-A772-278690BAF601}" type="presOf" srcId="{B15E080D-DE8C-42ED-9591-42283C3E79DD}" destId="{08B7753E-96CD-4A37-80D9-D6064D2D5F91}" srcOrd="0" destOrd="0" presId="urn:microsoft.com/office/officeart/2005/8/layout/orgChart1"/>
    <dgm:cxn modelId="{22442C44-FAFE-4F5B-8C7D-78F30419FD71}" type="presOf" srcId="{13B5F405-2357-4CBC-9A72-4C65D5BE0898}" destId="{41A42DC8-FFA1-493E-9ECD-3B54A3640563}" srcOrd="0" destOrd="0" presId="urn:microsoft.com/office/officeart/2005/8/layout/orgChart1"/>
    <dgm:cxn modelId="{F8175192-6B44-4D3B-91E9-C0B4EA3F74CC}" type="presOf" srcId="{0C47AA30-86F3-4E2E-9B23-0B8EAD61A0B9}" destId="{07F7D35C-4F36-49CD-A0E9-CFCEE855D0E2}" srcOrd="0" destOrd="0" presId="urn:microsoft.com/office/officeart/2005/8/layout/orgChart1"/>
    <dgm:cxn modelId="{69BE8D6D-7CB4-4F35-8C65-161316F616BF}" type="presOf" srcId="{4C20C4C5-D049-4480-88D9-D6D14A67FB94}" destId="{85674002-6325-4F65-AF5D-430516C7FD40}" srcOrd="1" destOrd="0" presId="urn:microsoft.com/office/officeart/2005/8/layout/orgChart1"/>
    <dgm:cxn modelId="{A93BA889-60AE-49E3-949C-49B0A44BC2D5}" srcId="{4C47DC67-84A0-40A5-9DB7-695CD522432D}" destId="{71DCED6B-D0C4-49E7-8FFA-9B8265F89DA1}" srcOrd="2" destOrd="0" parTransId="{9C712F08-EB1E-4C18-9E68-43465C6E2B4E}" sibTransId="{D5A9B4AF-9B6C-4EE1-8238-F12D987F7A37}"/>
    <dgm:cxn modelId="{AC4586E0-2FC1-451D-9FFC-893C421DE8A7}" type="presOf" srcId="{2BCD973F-F8CC-4D5B-968A-A7295F7D8E0C}" destId="{553D9238-3CB6-4D86-86BA-CCF84FCE925D}" srcOrd="1" destOrd="0" presId="urn:microsoft.com/office/officeart/2005/8/layout/orgChart1"/>
    <dgm:cxn modelId="{05486AAC-B522-42D9-A87C-01FE002B57DA}" type="presOf" srcId="{3B716489-70EE-4C1B-B212-19B9B9C79D84}" destId="{FEAB52B7-1E8D-47B1-B79D-68A78A1ED0FB}" srcOrd="0" destOrd="0" presId="urn:microsoft.com/office/officeart/2005/8/layout/orgChart1"/>
    <dgm:cxn modelId="{CCE3DAB9-E271-4612-89AB-E16392A04CC2}" type="presOf" srcId="{E9F1DB71-B45A-40EF-A2E0-B55CBC70699C}" destId="{A313ABE1-8383-4D2A-B3A1-405ECAED687B}" srcOrd="1" destOrd="0" presId="urn:microsoft.com/office/officeart/2005/8/layout/orgChart1"/>
    <dgm:cxn modelId="{84BF9D3C-F54E-4E04-A76D-C3C0561C11EF}" type="presOf" srcId="{DBA529F6-1BB7-4894-87EF-1DDA0D345365}" destId="{9E7A325A-3423-403D-BEB0-9BC531AB5A62}" srcOrd="0" destOrd="0" presId="urn:microsoft.com/office/officeart/2005/8/layout/orgChart1"/>
    <dgm:cxn modelId="{CEC009C3-53D8-498B-92F6-8DCA59753E78}" type="presOf" srcId="{705AC293-17C9-49DA-B16F-2BFA6F872112}" destId="{0E70A425-6B1A-4CDE-B99E-174CC6157F60}" srcOrd="0" destOrd="0" presId="urn:microsoft.com/office/officeart/2005/8/layout/orgChart1"/>
    <dgm:cxn modelId="{2D6FC959-FEBF-4EC0-8B7F-FD592923DB0B}" srcId="{101D51EE-AEA6-4682-AD8A-4B2A8EE97556}" destId="{E9F1DB71-B45A-40EF-A2E0-B55CBC70699C}" srcOrd="3" destOrd="0" parTransId="{EA2D9512-5219-4F5A-B98A-DD60D5F63251}" sibTransId="{7C59EB45-E469-4D59-9737-B5FC66F49686}"/>
    <dgm:cxn modelId="{A89F0D42-5858-412B-9111-8B3D608B983C}" type="presOf" srcId="{66854FD8-AD38-447E-8305-2CE2DC259118}" destId="{5ADBB2E7-102D-4B9B-B9B3-D14A46723BD2}" srcOrd="0" destOrd="0" presId="urn:microsoft.com/office/officeart/2005/8/layout/orgChart1"/>
    <dgm:cxn modelId="{8FE441C8-DD2B-492F-B269-258A7E9D24A4}" type="presOf" srcId="{0BA90F10-B70B-4D7B-9F6E-3E48A8EEF502}" destId="{7A9FF89F-8D9F-4690-9B5C-E90C38996A4C}" srcOrd="0" destOrd="0" presId="urn:microsoft.com/office/officeart/2005/8/layout/orgChart1"/>
    <dgm:cxn modelId="{9F28FF72-4B94-43FC-A11A-3E40428CE820}" srcId="{A996432F-0F01-4840-A710-83F8CFE884DA}" destId="{514EF718-3D99-4B6B-BE73-9A59C0BF0150}" srcOrd="2" destOrd="0" parTransId="{C6733D56-A355-401F-9F8C-DA8782636CAF}" sibTransId="{0D8911E8-2AB8-4216-9817-A54F4F3E127C}"/>
    <dgm:cxn modelId="{B8629507-4176-4912-A75E-30F49F6DFB90}" type="presOf" srcId="{0C47AA30-86F3-4E2E-9B23-0B8EAD61A0B9}" destId="{D16E8032-1ED6-48F9-8086-2232FE0BCD5E}" srcOrd="1" destOrd="0" presId="urn:microsoft.com/office/officeart/2005/8/layout/orgChart1"/>
    <dgm:cxn modelId="{8B1DEB3A-B505-4C9B-B55E-553F1E9BBBE6}" type="presOf" srcId="{71DCED6B-D0C4-49E7-8FFA-9B8265F89DA1}" destId="{91F2FB7D-3A73-4AF7-BDCB-AE0F5D229DC7}" srcOrd="0" destOrd="0" presId="urn:microsoft.com/office/officeart/2005/8/layout/orgChart1"/>
    <dgm:cxn modelId="{0BCD27A1-D02F-498E-B8F8-0C106E73457E}" type="presOf" srcId="{4F8EFCA4-B72F-45E9-8C06-6DC4E76D3205}" destId="{E584DD37-1076-414D-B26E-ACCE8BD3AD87}" srcOrd="0" destOrd="0" presId="urn:microsoft.com/office/officeart/2005/8/layout/orgChart1"/>
    <dgm:cxn modelId="{1AA2E906-E0DD-476E-9178-F35871433557}" srcId="{4C47DC67-84A0-40A5-9DB7-695CD522432D}" destId="{B210D035-2EC6-4B7C-808D-C50DC55C2BBB}" srcOrd="5" destOrd="0" parTransId="{66854FD8-AD38-447E-8305-2CE2DC259118}" sibTransId="{E218FC2C-7450-4E29-B2FD-4B731F8BC413}"/>
    <dgm:cxn modelId="{8C66342B-E51F-4D4E-B726-837CE7321674}" srcId="{E9F1DB71-B45A-40EF-A2E0-B55CBC70699C}" destId="{3B716489-70EE-4C1B-B212-19B9B9C79D84}" srcOrd="1" destOrd="0" parTransId="{EAC12327-D0D2-46C0-B77E-6832F3ABB98B}" sibTransId="{78C1481B-A77E-41E7-A7EC-8F59464B099D}"/>
    <dgm:cxn modelId="{2CF102C1-D598-463E-8A2B-74DD81CCFB37}" type="presOf" srcId="{514EF718-3D99-4B6B-BE73-9A59C0BF0150}" destId="{EB277CC6-D6A2-41CA-BB36-4983AC5F791B}" srcOrd="0" destOrd="0" presId="urn:microsoft.com/office/officeart/2005/8/layout/orgChart1"/>
    <dgm:cxn modelId="{B0AA076C-46B1-42D0-93DA-A23464223DCC}" srcId="{E9F1DB71-B45A-40EF-A2E0-B55CBC70699C}" destId="{4C20C4C5-D049-4480-88D9-D6D14A67FB94}" srcOrd="2" destOrd="0" parTransId="{79CC44FE-CA64-4057-9590-0E2A7ACC501C}" sibTransId="{DAFA9A8C-6AD6-4C16-9604-3B6B54CFC150}"/>
    <dgm:cxn modelId="{D3C1D740-1F0F-4630-A6BB-39048C506556}" srcId="{2B91506F-B8A2-44E0-8374-B4268E5B5B23}" destId="{D7DA291B-06AC-4BA7-87DD-C29A3C79A9C1}" srcOrd="2" destOrd="0" parTransId="{D0F8E0CE-6DBF-4712-95D3-858234B971A6}" sibTransId="{8F9AD343-FEF9-4E97-A34B-86E0ECCFF04E}"/>
    <dgm:cxn modelId="{C467AFC7-30DB-4BFF-A14E-93D58ACE2C0E}" type="presOf" srcId="{3FDF409F-45E6-46CF-9D49-9913E56E99F1}" destId="{8BE15B95-717F-46C4-8BD0-F64E2ECEB0E1}" srcOrd="1" destOrd="0" presId="urn:microsoft.com/office/officeart/2005/8/layout/orgChart1"/>
    <dgm:cxn modelId="{0899E15A-B1D3-43B6-BB32-76F79277B6B0}" type="presOf" srcId="{2B91506F-B8A2-44E0-8374-B4268E5B5B23}" destId="{D1B54F1A-1586-463E-8E75-D78C0877EC1C}" srcOrd="1" destOrd="0" presId="urn:microsoft.com/office/officeart/2005/8/layout/orgChart1"/>
    <dgm:cxn modelId="{E81F1E4C-5245-44F1-8E14-8F0B69BEEEC5}" type="presOf" srcId="{4BE2532D-D0A8-4C94-9084-0FDE7112E2C0}" destId="{527D8BAD-D3B4-46E3-AF46-DAE2C5F05F5C}" srcOrd="1" destOrd="0" presId="urn:microsoft.com/office/officeart/2005/8/layout/orgChart1"/>
    <dgm:cxn modelId="{66F81213-F261-40C4-BF80-8D1811EC6178}" type="presOf" srcId="{EDD28FEC-86C4-4292-BA08-C5B7D59D30BA}" destId="{94CF1C9E-CED5-4E94-8F34-8FAA2A8588AB}" srcOrd="0" destOrd="0" presId="urn:microsoft.com/office/officeart/2005/8/layout/orgChart1"/>
    <dgm:cxn modelId="{281F0B5C-8964-4888-9F6D-6C0A76C653BF}" type="presOf" srcId="{08841DC1-A77C-49D8-833A-6A55D01A1026}" destId="{A98CB257-EA6C-4C0C-AF40-BB5FE0AAEEE5}" srcOrd="0" destOrd="0" presId="urn:microsoft.com/office/officeart/2005/8/layout/orgChart1"/>
    <dgm:cxn modelId="{590A35AD-F205-4123-900D-FCD6B91365F5}" type="presOf" srcId="{D0F8E0CE-6DBF-4712-95D3-858234B971A6}" destId="{73BC4D04-CDB6-49C3-82BF-686C09D5F52F}" srcOrd="0" destOrd="0" presId="urn:microsoft.com/office/officeart/2005/8/layout/orgChart1"/>
    <dgm:cxn modelId="{7990889F-C991-4F63-ADC2-1E168A039156}" type="presOf" srcId="{29F4ECBC-F289-4F09-A166-92D7B5FC921C}" destId="{CC3029B5-C413-48AA-989C-AA8B0C4188C0}" srcOrd="0" destOrd="0" presId="urn:microsoft.com/office/officeart/2005/8/layout/orgChart1"/>
    <dgm:cxn modelId="{46EFF8B3-6847-45D4-9F7C-5F28A7206825}" type="presParOf" srcId="{FEBCB3DE-1C67-43D1-88A6-E4FA72DCE9FB}" destId="{0BF5ABF4-8E98-4E67-8577-8597E002A4B9}" srcOrd="0" destOrd="0" presId="urn:microsoft.com/office/officeart/2005/8/layout/orgChart1"/>
    <dgm:cxn modelId="{9C42C942-CDE0-4EF7-9BDA-7E154DB5C841}" type="presParOf" srcId="{0BF5ABF4-8E98-4E67-8577-8597E002A4B9}" destId="{ECAA1C2F-5653-4998-8BDD-64A7233D122F}" srcOrd="0" destOrd="0" presId="urn:microsoft.com/office/officeart/2005/8/layout/orgChart1"/>
    <dgm:cxn modelId="{571895B7-DADD-45DB-AFBE-554E272CC41E}" type="presParOf" srcId="{ECAA1C2F-5653-4998-8BDD-64A7233D122F}" destId="{8962F4A5-D20E-435D-BC67-011023955923}" srcOrd="0" destOrd="0" presId="urn:microsoft.com/office/officeart/2005/8/layout/orgChart1"/>
    <dgm:cxn modelId="{250B80F9-E8B4-456C-B83C-362DB237F85F}" type="presParOf" srcId="{ECAA1C2F-5653-4998-8BDD-64A7233D122F}" destId="{1D61EEFF-A790-4005-97DA-FD2D1A14A926}" srcOrd="1" destOrd="0" presId="urn:microsoft.com/office/officeart/2005/8/layout/orgChart1"/>
    <dgm:cxn modelId="{7F797D92-6976-4CBC-8675-35B0280CBD55}" type="presParOf" srcId="{0BF5ABF4-8E98-4E67-8577-8597E002A4B9}" destId="{8159AC8A-AE6B-4221-BFE8-3629C1491145}" srcOrd="1" destOrd="0" presId="urn:microsoft.com/office/officeart/2005/8/layout/orgChart1"/>
    <dgm:cxn modelId="{D5B75CF0-7BB3-4987-8042-BA1F6481AA7A}" type="presParOf" srcId="{0BF5ABF4-8E98-4E67-8577-8597E002A4B9}" destId="{9E5AF639-7C7B-41E2-9541-97280AD25DBF}" srcOrd="2" destOrd="0" presId="urn:microsoft.com/office/officeart/2005/8/layout/orgChart1"/>
    <dgm:cxn modelId="{560BF565-E94A-4A12-B1D4-D447034526B5}" type="presParOf" srcId="{9E5AF639-7C7B-41E2-9541-97280AD25DBF}" destId="{9DD1D123-1E37-456F-84FB-B658662333F1}" srcOrd="0" destOrd="0" presId="urn:microsoft.com/office/officeart/2005/8/layout/orgChart1"/>
    <dgm:cxn modelId="{3BE632F4-9DD3-4155-90D4-96F95932A47A}" type="presParOf" srcId="{9E5AF639-7C7B-41E2-9541-97280AD25DBF}" destId="{C1134EEE-7EA7-4893-B62A-6F2475F1E70E}" srcOrd="1" destOrd="0" presId="urn:microsoft.com/office/officeart/2005/8/layout/orgChart1"/>
    <dgm:cxn modelId="{E93977C5-2D68-4D5C-85D8-A3D9FE5DE6D7}" type="presParOf" srcId="{C1134EEE-7EA7-4893-B62A-6F2475F1E70E}" destId="{204ABEDA-84BF-4CC1-B26D-BBF7001A8195}" srcOrd="0" destOrd="0" presId="urn:microsoft.com/office/officeart/2005/8/layout/orgChart1"/>
    <dgm:cxn modelId="{6A804FFD-D38A-44DD-9F72-966B77B4E97E}" type="presParOf" srcId="{204ABEDA-84BF-4CC1-B26D-BBF7001A8195}" destId="{07F7D35C-4F36-49CD-A0E9-CFCEE855D0E2}" srcOrd="0" destOrd="0" presId="urn:microsoft.com/office/officeart/2005/8/layout/orgChart1"/>
    <dgm:cxn modelId="{E1048C58-63A8-482D-8B86-51D73A7BD9CD}" type="presParOf" srcId="{204ABEDA-84BF-4CC1-B26D-BBF7001A8195}" destId="{D16E8032-1ED6-48F9-8086-2232FE0BCD5E}" srcOrd="1" destOrd="0" presId="urn:microsoft.com/office/officeart/2005/8/layout/orgChart1"/>
    <dgm:cxn modelId="{865F4F61-3A00-442F-85E5-7888D13B73D6}" type="presParOf" srcId="{C1134EEE-7EA7-4893-B62A-6F2475F1E70E}" destId="{0BC7FF7A-9E73-4B6D-A1F5-C02732499024}" srcOrd="1" destOrd="0" presId="urn:microsoft.com/office/officeart/2005/8/layout/orgChart1"/>
    <dgm:cxn modelId="{FF995C55-0566-4954-AA55-DD5C89822B1D}" type="presParOf" srcId="{C1134EEE-7EA7-4893-B62A-6F2475F1E70E}" destId="{BDBDB962-5A0E-42D7-87B8-E4BE8E671C41}" srcOrd="2" destOrd="0" presId="urn:microsoft.com/office/officeart/2005/8/layout/orgChart1"/>
    <dgm:cxn modelId="{7362BBE4-A1E8-49F2-9C29-FD22122E0A6D}" type="presParOf" srcId="{9E5AF639-7C7B-41E2-9541-97280AD25DBF}" destId="{EC92369F-29B4-4719-9EAC-94BFDF94AD66}" srcOrd="2" destOrd="0" presId="urn:microsoft.com/office/officeart/2005/8/layout/orgChart1"/>
    <dgm:cxn modelId="{953BEB02-F564-41FF-87FB-808ABFC69373}" type="presParOf" srcId="{9E5AF639-7C7B-41E2-9541-97280AD25DBF}" destId="{2EF532DD-F284-4B6B-B91B-5CCC263FE86B}" srcOrd="3" destOrd="0" presId="urn:microsoft.com/office/officeart/2005/8/layout/orgChart1"/>
    <dgm:cxn modelId="{13128227-3F94-4CAF-9E5D-3F16A49306E6}" type="presParOf" srcId="{2EF532DD-F284-4B6B-B91B-5CCC263FE86B}" destId="{76E4E1B4-B648-402F-BF89-1BBBE1CF974D}" srcOrd="0" destOrd="0" presId="urn:microsoft.com/office/officeart/2005/8/layout/orgChart1"/>
    <dgm:cxn modelId="{D56D59BD-8AAE-458D-90D7-E6F8112C95F5}" type="presParOf" srcId="{76E4E1B4-B648-402F-BF89-1BBBE1CF974D}" destId="{7FCA48CC-721B-4085-8319-5C1DCE50C0D2}" srcOrd="0" destOrd="0" presId="urn:microsoft.com/office/officeart/2005/8/layout/orgChart1"/>
    <dgm:cxn modelId="{11618131-4C05-4799-8247-3A11E432F81A}" type="presParOf" srcId="{76E4E1B4-B648-402F-BF89-1BBBE1CF974D}" destId="{527D8BAD-D3B4-46E3-AF46-DAE2C5F05F5C}" srcOrd="1" destOrd="0" presId="urn:microsoft.com/office/officeart/2005/8/layout/orgChart1"/>
    <dgm:cxn modelId="{AAE25E4F-5399-4507-BD75-7BFC45FFB7A8}" type="presParOf" srcId="{2EF532DD-F284-4B6B-B91B-5CCC263FE86B}" destId="{F3C4A813-8792-4FE3-9201-9D8CC84A850F}" srcOrd="1" destOrd="0" presId="urn:microsoft.com/office/officeart/2005/8/layout/orgChart1"/>
    <dgm:cxn modelId="{DC27625D-2BB9-4F83-B5D8-AA5A5ADFBCBE}" type="presParOf" srcId="{2EF532DD-F284-4B6B-B91B-5CCC263FE86B}" destId="{F2F84CD9-29E5-48A6-8264-0C5238A27701}" srcOrd="2" destOrd="0" presId="urn:microsoft.com/office/officeart/2005/8/layout/orgChart1"/>
    <dgm:cxn modelId="{C08F66F0-5561-49D5-9AF0-6D500D70B2FE}" type="presParOf" srcId="{9E5AF639-7C7B-41E2-9541-97280AD25DBF}" destId="{43E34316-13D2-4E52-89FE-17BB55169138}" srcOrd="4" destOrd="0" presId="urn:microsoft.com/office/officeart/2005/8/layout/orgChart1"/>
    <dgm:cxn modelId="{61042B6A-1570-4CD2-BC01-2CD019DD5F45}" type="presParOf" srcId="{9E5AF639-7C7B-41E2-9541-97280AD25DBF}" destId="{105E8E36-5F9D-4806-9BA6-913C565F8A01}" srcOrd="5" destOrd="0" presId="urn:microsoft.com/office/officeart/2005/8/layout/orgChart1"/>
    <dgm:cxn modelId="{1AA742D3-D3F1-4B46-BA6F-EBB31C8FCAF6}" type="presParOf" srcId="{105E8E36-5F9D-4806-9BA6-913C565F8A01}" destId="{E3E26CD5-311C-41D8-941E-58E50050C744}" srcOrd="0" destOrd="0" presId="urn:microsoft.com/office/officeart/2005/8/layout/orgChart1"/>
    <dgm:cxn modelId="{C08F747E-7A79-4235-8248-DCE55AF1DA27}" type="presParOf" srcId="{E3E26CD5-311C-41D8-941E-58E50050C744}" destId="{EB277CC6-D6A2-41CA-BB36-4983AC5F791B}" srcOrd="0" destOrd="0" presId="urn:microsoft.com/office/officeart/2005/8/layout/orgChart1"/>
    <dgm:cxn modelId="{447DC744-CD9C-4C10-8B9B-F077F07FCEAE}" type="presParOf" srcId="{E3E26CD5-311C-41D8-941E-58E50050C744}" destId="{D7F9B9B5-F0C7-450D-872F-85204B60D716}" srcOrd="1" destOrd="0" presId="urn:microsoft.com/office/officeart/2005/8/layout/orgChart1"/>
    <dgm:cxn modelId="{A20D6231-D9B6-4DE6-BCDF-5307799CF113}" type="presParOf" srcId="{105E8E36-5F9D-4806-9BA6-913C565F8A01}" destId="{6DE70CAA-3877-43DA-AF4E-FB4732935579}" srcOrd="1" destOrd="0" presId="urn:microsoft.com/office/officeart/2005/8/layout/orgChart1"/>
    <dgm:cxn modelId="{EBBC900E-0D05-4DD6-B53C-DBD6976CE0DE}" type="presParOf" srcId="{105E8E36-5F9D-4806-9BA6-913C565F8A01}" destId="{E04807CE-525F-4D77-A7D4-7A7B6127FA3F}" srcOrd="2" destOrd="0" presId="urn:microsoft.com/office/officeart/2005/8/layout/orgChart1"/>
    <dgm:cxn modelId="{C2B7703F-5D23-4F0D-B15F-8A69F1B29467}" type="presParOf" srcId="{9E5AF639-7C7B-41E2-9541-97280AD25DBF}" destId="{F9CC455B-1447-4C1E-8F3B-3BA61C11E003}" srcOrd="6" destOrd="0" presId="urn:microsoft.com/office/officeart/2005/8/layout/orgChart1"/>
    <dgm:cxn modelId="{AB7103EC-B33C-4819-8C3D-A5BD81ABFA74}" type="presParOf" srcId="{9E5AF639-7C7B-41E2-9541-97280AD25DBF}" destId="{A322F959-22BA-45DC-B12C-6E1A0B19D395}" srcOrd="7" destOrd="0" presId="urn:microsoft.com/office/officeart/2005/8/layout/orgChart1"/>
    <dgm:cxn modelId="{79ED8603-E50F-4B2E-AD21-AE4A2263C1AD}" type="presParOf" srcId="{A322F959-22BA-45DC-B12C-6E1A0B19D395}" destId="{1B63269A-AA20-4CB9-8E1E-D54FE3A14B88}" srcOrd="0" destOrd="0" presId="urn:microsoft.com/office/officeart/2005/8/layout/orgChart1"/>
    <dgm:cxn modelId="{E80C0B66-4424-4F7A-B209-0094D82262DF}" type="presParOf" srcId="{1B63269A-AA20-4CB9-8E1E-D54FE3A14B88}" destId="{70CFC50D-58AE-4C05-810F-E59CDF1FC003}" srcOrd="0" destOrd="0" presId="urn:microsoft.com/office/officeart/2005/8/layout/orgChart1"/>
    <dgm:cxn modelId="{F2708247-A168-479C-BC16-E4C1B1E8FC30}" type="presParOf" srcId="{1B63269A-AA20-4CB9-8E1E-D54FE3A14B88}" destId="{4494F990-D56F-4625-BFFB-DE32E1913D59}" srcOrd="1" destOrd="0" presId="urn:microsoft.com/office/officeart/2005/8/layout/orgChart1"/>
    <dgm:cxn modelId="{A6C5795D-4A7E-4887-BE17-58CE382D6DE0}" type="presParOf" srcId="{A322F959-22BA-45DC-B12C-6E1A0B19D395}" destId="{9D4441F6-4B77-474D-ADCB-F4FA88D90549}" srcOrd="1" destOrd="0" presId="urn:microsoft.com/office/officeart/2005/8/layout/orgChart1"/>
    <dgm:cxn modelId="{36B16ABD-ACAB-4B38-8A9C-4FB3A1889ED1}" type="presParOf" srcId="{A322F959-22BA-45DC-B12C-6E1A0B19D395}" destId="{AEFFC5CC-E351-4183-8EC3-66BBDD0D050E}" srcOrd="2" destOrd="0" presId="urn:microsoft.com/office/officeart/2005/8/layout/orgChart1"/>
    <dgm:cxn modelId="{D0C385A9-F2D0-4929-96AD-817F11A87DD0}" type="presParOf" srcId="{9E5AF639-7C7B-41E2-9541-97280AD25DBF}" destId="{84922823-3D52-43DD-8496-231F76CAC0A5}" srcOrd="8" destOrd="0" presId="urn:microsoft.com/office/officeart/2005/8/layout/orgChart1"/>
    <dgm:cxn modelId="{AE485B7A-0FD8-46D2-95B3-9856C5BC6AB5}" type="presParOf" srcId="{9E5AF639-7C7B-41E2-9541-97280AD25DBF}" destId="{A4D2D587-F47B-4721-8CAB-91C78F976CD7}" srcOrd="9" destOrd="0" presId="urn:microsoft.com/office/officeart/2005/8/layout/orgChart1"/>
    <dgm:cxn modelId="{DF731570-8B06-416A-933F-D98CC43ADEE9}" type="presParOf" srcId="{A4D2D587-F47B-4721-8CAB-91C78F976CD7}" destId="{BFF56B7C-6B0E-42D1-BAC0-F80B18B71048}" srcOrd="0" destOrd="0" presId="urn:microsoft.com/office/officeart/2005/8/layout/orgChart1"/>
    <dgm:cxn modelId="{6F734B8D-319F-4145-9BF4-CC317576FC02}" type="presParOf" srcId="{BFF56B7C-6B0E-42D1-BAC0-F80B18B71048}" destId="{0E70A425-6B1A-4CDE-B99E-174CC6157F60}" srcOrd="0" destOrd="0" presId="urn:microsoft.com/office/officeart/2005/8/layout/orgChart1"/>
    <dgm:cxn modelId="{66AF6544-ED0F-4250-A40C-61E0D3D49B5A}" type="presParOf" srcId="{BFF56B7C-6B0E-42D1-BAC0-F80B18B71048}" destId="{D7652C88-EE05-403E-A887-E88524F4B9AD}" srcOrd="1" destOrd="0" presId="urn:microsoft.com/office/officeart/2005/8/layout/orgChart1"/>
    <dgm:cxn modelId="{A9F2AE9A-2141-4DEF-A0A2-E09B17D0FFB1}" type="presParOf" srcId="{A4D2D587-F47B-4721-8CAB-91C78F976CD7}" destId="{6D9E9E68-8884-4DFA-84F2-FE09C66662A2}" srcOrd="1" destOrd="0" presId="urn:microsoft.com/office/officeart/2005/8/layout/orgChart1"/>
    <dgm:cxn modelId="{9D72A9D0-A712-4B6F-8BC6-71BF9280AE24}" type="presParOf" srcId="{A4D2D587-F47B-4721-8CAB-91C78F976CD7}" destId="{9211C672-45D6-4A48-A367-0AC47722E7A7}" srcOrd="2" destOrd="0" presId="urn:microsoft.com/office/officeart/2005/8/layout/orgChart1"/>
    <dgm:cxn modelId="{1BA5D11C-CA0A-46BE-AC0F-B75B7027BD11}" type="presParOf" srcId="{9E5AF639-7C7B-41E2-9541-97280AD25DBF}" destId="{41A42DC8-FFA1-493E-9ECD-3B54A3640563}" srcOrd="10" destOrd="0" presId="urn:microsoft.com/office/officeart/2005/8/layout/orgChart1"/>
    <dgm:cxn modelId="{BFEF664B-6E77-4C80-B259-C23F5EFA4A2B}" type="presParOf" srcId="{9E5AF639-7C7B-41E2-9541-97280AD25DBF}" destId="{474A7484-53CC-470F-985C-A49F0DA66F34}" srcOrd="11" destOrd="0" presId="urn:microsoft.com/office/officeart/2005/8/layout/orgChart1"/>
    <dgm:cxn modelId="{A0E52F4D-A745-4B09-8041-A18FE212219C}" type="presParOf" srcId="{474A7484-53CC-470F-985C-A49F0DA66F34}" destId="{C19571BB-20F5-4800-B421-5702F83A36B1}" srcOrd="0" destOrd="0" presId="urn:microsoft.com/office/officeart/2005/8/layout/orgChart1"/>
    <dgm:cxn modelId="{B22DC320-C704-4EBE-84EA-537BE38F68E9}" type="presParOf" srcId="{C19571BB-20F5-4800-B421-5702F83A36B1}" destId="{2203A038-A6CE-435C-A377-01CBCA5AF17A}" srcOrd="0" destOrd="0" presId="urn:microsoft.com/office/officeart/2005/8/layout/orgChart1"/>
    <dgm:cxn modelId="{3632A118-ADFA-444B-B06F-624DDB467DF2}" type="presParOf" srcId="{C19571BB-20F5-4800-B421-5702F83A36B1}" destId="{478A3BA6-8EE4-46C0-A49E-A9CB6B9A1905}" srcOrd="1" destOrd="0" presId="urn:microsoft.com/office/officeart/2005/8/layout/orgChart1"/>
    <dgm:cxn modelId="{A12B559B-BC1C-4D46-ACC1-73D00C54691A}" type="presParOf" srcId="{474A7484-53CC-470F-985C-A49F0DA66F34}" destId="{036593B4-6DD0-45C9-BD07-361FC22661DC}" srcOrd="1" destOrd="0" presId="urn:microsoft.com/office/officeart/2005/8/layout/orgChart1"/>
    <dgm:cxn modelId="{220F833E-992A-402D-A33F-6C3C830D83C6}" type="presParOf" srcId="{474A7484-53CC-470F-985C-A49F0DA66F34}" destId="{75964238-2AA3-48A7-816F-A0270478B036}" srcOrd="2" destOrd="0" presId="urn:microsoft.com/office/officeart/2005/8/layout/orgChart1"/>
    <dgm:cxn modelId="{4D318E05-3DE0-40D3-82BD-D9F912B2A05A}" type="presParOf" srcId="{9E5AF639-7C7B-41E2-9541-97280AD25DBF}" destId="{716248F1-1C9F-479E-AC4B-DAE5C84324E3}" srcOrd="12" destOrd="0" presId="urn:microsoft.com/office/officeart/2005/8/layout/orgChart1"/>
    <dgm:cxn modelId="{43761A63-84FF-47EE-86FF-078603965801}" type="presParOf" srcId="{9E5AF639-7C7B-41E2-9541-97280AD25DBF}" destId="{466A0C09-7ADA-4D01-8F80-1505759667A6}" srcOrd="13" destOrd="0" presId="urn:microsoft.com/office/officeart/2005/8/layout/orgChart1"/>
    <dgm:cxn modelId="{5208F99F-ECD5-4990-A11A-893930BBF171}" type="presParOf" srcId="{466A0C09-7ADA-4D01-8F80-1505759667A6}" destId="{745BD6EF-F490-482F-A094-3566B19D2205}" srcOrd="0" destOrd="0" presId="urn:microsoft.com/office/officeart/2005/8/layout/orgChart1"/>
    <dgm:cxn modelId="{EEC614B3-EEF8-4E40-B7C0-DBA064118962}" type="presParOf" srcId="{745BD6EF-F490-482F-A094-3566B19D2205}" destId="{14A864E1-60B8-4E57-BA61-C6F17CCA87BC}" srcOrd="0" destOrd="0" presId="urn:microsoft.com/office/officeart/2005/8/layout/orgChart1"/>
    <dgm:cxn modelId="{691029AB-65E9-46E9-9A8B-33AE3C4E86C4}" type="presParOf" srcId="{745BD6EF-F490-482F-A094-3566B19D2205}" destId="{B8B79510-5E31-4406-9A2B-627CFA3F1ACE}" srcOrd="1" destOrd="0" presId="urn:microsoft.com/office/officeart/2005/8/layout/orgChart1"/>
    <dgm:cxn modelId="{517AA5D6-045A-4634-B3E6-FBDAF4395BCA}" type="presParOf" srcId="{466A0C09-7ADA-4D01-8F80-1505759667A6}" destId="{31C78405-3D8E-497D-8BAC-B4AE23887CF4}" srcOrd="1" destOrd="0" presId="urn:microsoft.com/office/officeart/2005/8/layout/orgChart1"/>
    <dgm:cxn modelId="{F016AD10-FC30-48DD-B425-9B70C5E3663E}" type="presParOf" srcId="{466A0C09-7ADA-4D01-8F80-1505759667A6}" destId="{57881343-CC6A-4711-AF90-CE0AF885351F}" srcOrd="2" destOrd="0" presId="urn:microsoft.com/office/officeart/2005/8/layout/orgChart1"/>
    <dgm:cxn modelId="{03040963-C201-4B67-B8C4-8D31BE82624B}" type="presParOf" srcId="{FEBCB3DE-1C67-43D1-88A6-E4FA72DCE9FB}" destId="{4E9A944B-11EA-48D6-99A3-1E5B7BB727C4}" srcOrd="1" destOrd="0" presId="urn:microsoft.com/office/officeart/2005/8/layout/orgChart1"/>
    <dgm:cxn modelId="{1661D089-78C8-46EA-99E8-5FC84ABFB7A4}" type="presParOf" srcId="{4E9A944B-11EA-48D6-99A3-1E5B7BB727C4}" destId="{4A7EBE98-7B52-4D61-838B-FB667818D217}" srcOrd="0" destOrd="0" presId="urn:microsoft.com/office/officeart/2005/8/layout/orgChart1"/>
    <dgm:cxn modelId="{2D454434-B65E-43FF-83FC-BC2AA2A10F37}" type="presParOf" srcId="{4A7EBE98-7B52-4D61-838B-FB667818D217}" destId="{0E12C896-7D44-44CB-9164-5A98EB58DA25}" srcOrd="0" destOrd="0" presId="urn:microsoft.com/office/officeart/2005/8/layout/orgChart1"/>
    <dgm:cxn modelId="{A26359BD-DF62-4532-9FB4-8D9E99FD1507}" type="presParOf" srcId="{4A7EBE98-7B52-4D61-838B-FB667818D217}" destId="{D1B54F1A-1586-463E-8E75-D78C0877EC1C}" srcOrd="1" destOrd="0" presId="urn:microsoft.com/office/officeart/2005/8/layout/orgChart1"/>
    <dgm:cxn modelId="{00F689B9-07C9-4067-A3C0-CC5A6F3ADA81}" type="presParOf" srcId="{4E9A944B-11EA-48D6-99A3-1E5B7BB727C4}" destId="{FC2CD99B-D823-4715-8353-9C661622EC8C}" srcOrd="1" destOrd="0" presId="urn:microsoft.com/office/officeart/2005/8/layout/orgChart1"/>
    <dgm:cxn modelId="{14F422EE-DB08-4761-A7B6-656FEE5D9AA0}" type="presParOf" srcId="{4E9A944B-11EA-48D6-99A3-1E5B7BB727C4}" destId="{C973C63E-1D09-4061-9938-26D1CFF42598}" srcOrd="2" destOrd="0" presId="urn:microsoft.com/office/officeart/2005/8/layout/orgChart1"/>
    <dgm:cxn modelId="{DDF60CCA-8FCF-49FB-9FDE-998FEC84C9FE}" type="presParOf" srcId="{C973C63E-1D09-4061-9938-26D1CFF42598}" destId="{4EC23A18-8812-4491-AD0F-3C9B34308596}" srcOrd="0" destOrd="0" presId="urn:microsoft.com/office/officeart/2005/8/layout/orgChart1"/>
    <dgm:cxn modelId="{95207BAE-1145-4185-8097-4D34D14F5166}" type="presParOf" srcId="{C973C63E-1D09-4061-9938-26D1CFF42598}" destId="{B94F3530-A6B9-4A92-AF10-B464DA7B6DDE}" srcOrd="1" destOrd="0" presId="urn:microsoft.com/office/officeart/2005/8/layout/orgChart1"/>
    <dgm:cxn modelId="{5ADE8790-E2E6-45D9-AC4C-121A4898EA76}" type="presParOf" srcId="{B94F3530-A6B9-4A92-AF10-B464DA7B6DDE}" destId="{042D1D7D-3EFA-43C8-A69D-73DF1D0FD37B}" srcOrd="0" destOrd="0" presId="urn:microsoft.com/office/officeart/2005/8/layout/orgChart1"/>
    <dgm:cxn modelId="{A8E9D28F-EFF9-4FD4-85B9-DD53C21B7604}" type="presParOf" srcId="{042D1D7D-3EFA-43C8-A69D-73DF1D0FD37B}" destId="{F1887945-2883-4FBD-BA57-47F229B71287}" srcOrd="0" destOrd="0" presId="urn:microsoft.com/office/officeart/2005/8/layout/orgChart1"/>
    <dgm:cxn modelId="{79ED7312-3B1A-46B4-8E60-FC4EDBA3755D}" type="presParOf" srcId="{042D1D7D-3EFA-43C8-A69D-73DF1D0FD37B}" destId="{03B49216-259F-4269-9DD9-0F115FC30533}" srcOrd="1" destOrd="0" presId="urn:microsoft.com/office/officeart/2005/8/layout/orgChart1"/>
    <dgm:cxn modelId="{0CD2F2B0-EFD3-492D-86B4-E7C0684AE3F2}" type="presParOf" srcId="{B94F3530-A6B9-4A92-AF10-B464DA7B6DDE}" destId="{503E62A7-D4F5-452E-A6D8-060C27C97541}" srcOrd="1" destOrd="0" presId="urn:microsoft.com/office/officeart/2005/8/layout/orgChart1"/>
    <dgm:cxn modelId="{1882F756-DEC3-4E64-A56E-C8AD6E9F0625}" type="presParOf" srcId="{B94F3530-A6B9-4A92-AF10-B464DA7B6DDE}" destId="{EBED6507-9D46-41E9-8FD2-CF458E778732}" srcOrd="2" destOrd="0" presId="urn:microsoft.com/office/officeart/2005/8/layout/orgChart1"/>
    <dgm:cxn modelId="{ECD5C31F-06B9-4AC6-A359-B051468969A9}" type="presParOf" srcId="{C973C63E-1D09-4061-9938-26D1CFF42598}" destId="{FB92C205-8374-420B-AB3A-9327AA202181}" srcOrd="2" destOrd="0" presId="urn:microsoft.com/office/officeart/2005/8/layout/orgChart1"/>
    <dgm:cxn modelId="{91AF7373-D7C6-4F6C-AC08-9F26AC801851}" type="presParOf" srcId="{C973C63E-1D09-4061-9938-26D1CFF42598}" destId="{0A17377F-1591-49A1-97E4-8E639AAA708C}" srcOrd="3" destOrd="0" presId="urn:microsoft.com/office/officeart/2005/8/layout/orgChart1"/>
    <dgm:cxn modelId="{BC8BE068-3BE8-4513-9831-4F8A2E94A5CF}" type="presParOf" srcId="{0A17377F-1591-49A1-97E4-8E639AAA708C}" destId="{1AD1A35E-BB8D-42AB-8239-88D0047D37EA}" srcOrd="0" destOrd="0" presId="urn:microsoft.com/office/officeart/2005/8/layout/orgChart1"/>
    <dgm:cxn modelId="{0AAB061E-7568-453A-93F3-DD0BF127165E}" type="presParOf" srcId="{1AD1A35E-BB8D-42AB-8239-88D0047D37EA}" destId="{7A9FF89F-8D9F-4690-9B5C-E90C38996A4C}" srcOrd="0" destOrd="0" presId="urn:microsoft.com/office/officeart/2005/8/layout/orgChart1"/>
    <dgm:cxn modelId="{0B9F81E6-9C88-47F0-A84F-F2651908DFA9}" type="presParOf" srcId="{1AD1A35E-BB8D-42AB-8239-88D0047D37EA}" destId="{7B300E1B-F5A6-46A8-BCCC-C7CB93F6E76D}" srcOrd="1" destOrd="0" presId="urn:microsoft.com/office/officeart/2005/8/layout/orgChart1"/>
    <dgm:cxn modelId="{D5425131-1EF5-4608-B360-084F4A843529}" type="presParOf" srcId="{0A17377F-1591-49A1-97E4-8E639AAA708C}" destId="{997CBD81-5802-4F0C-92D0-910C31370D03}" srcOrd="1" destOrd="0" presId="urn:microsoft.com/office/officeart/2005/8/layout/orgChart1"/>
    <dgm:cxn modelId="{A98499FC-004D-4567-A6FA-8F5F9336EE32}" type="presParOf" srcId="{0A17377F-1591-49A1-97E4-8E639AAA708C}" destId="{06B3E3F9-E3D8-438A-A3E8-396916FBC369}" srcOrd="2" destOrd="0" presId="urn:microsoft.com/office/officeart/2005/8/layout/orgChart1"/>
    <dgm:cxn modelId="{2CF32EE9-900B-4CBF-9E92-DDB1F41D2A60}" type="presParOf" srcId="{C973C63E-1D09-4061-9938-26D1CFF42598}" destId="{73BC4D04-CDB6-49C3-82BF-686C09D5F52F}" srcOrd="4" destOrd="0" presId="urn:microsoft.com/office/officeart/2005/8/layout/orgChart1"/>
    <dgm:cxn modelId="{EDC5475C-316E-4657-AB58-94450961F890}" type="presParOf" srcId="{C973C63E-1D09-4061-9938-26D1CFF42598}" destId="{9B35CC23-3B96-4C3F-B96C-41282EBE3812}" srcOrd="5" destOrd="0" presId="urn:microsoft.com/office/officeart/2005/8/layout/orgChart1"/>
    <dgm:cxn modelId="{33F2EB15-C5D7-4086-B3F5-633635F5B0B4}" type="presParOf" srcId="{9B35CC23-3B96-4C3F-B96C-41282EBE3812}" destId="{8271628F-8051-42AC-8A81-BC5FBEB470FA}" srcOrd="0" destOrd="0" presId="urn:microsoft.com/office/officeart/2005/8/layout/orgChart1"/>
    <dgm:cxn modelId="{677B2CC4-2739-4472-B7FC-372708633036}" type="presParOf" srcId="{8271628F-8051-42AC-8A81-BC5FBEB470FA}" destId="{594A4BBB-3595-4885-8A94-44CF838016CF}" srcOrd="0" destOrd="0" presId="urn:microsoft.com/office/officeart/2005/8/layout/orgChart1"/>
    <dgm:cxn modelId="{DCB5DC2A-487C-4417-95CC-DAA0E4AAB95E}" type="presParOf" srcId="{8271628F-8051-42AC-8A81-BC5FBEB470FA}" destId="{512A6CDD-A747-4B38-AE37-FA95C048017B}" srcOrd="1" destOrd="0" presId="urn:microsoft.com/office/officeart/2005/8/layout/orgChart1"/>
    <dgm:cxn modelId="{81855E0A-35BA-40D0-851B-7AD0E6948905}" type="presParOf" srcId="{9B35CC23-3B96-4C3F-B96C-41282EBE3812}" destId="{907C4C85-D9C1-431E-B604-9212444A6907}" srcOrd="1" destOrd="0" presId="urn:microsoft.com/office/officeart/2005/8/layout/orgChart1"/>
    <dgm:cxn modelId="{89007639-2488-4823-BDC8-EFFFE8DDE454}" type="presParOf" srcId="{9B35CC23-3B96-4C3F-B96C-41282EBE3812}" destId="{4A39DF65-6A77-4A2D-BE23-5DD72403C13F}" srcOrd="2" destOrd="0" presId="urn:microsoft.com/office/officeart/2005/8/layout/orgChart1"/>
    <dgm:cxn modelId="{8448904B-925D-4DC6-83F5-F2A0EAFBC6AF}" type="presParOf" srcId="{C973C63E-1D09-4061-9938-26D1CFF42598}" destId="{38C7BEBA-A681-4F9D-AFE1-ECF1F1CF0A4F}" srcOrd="6" destOrd="0" presId="urn:microsoft.com/office/officeart/2005/8/layout/orgChart1"/>
    <dgm:cxn modelId="{7A5B8AA5-8BC5-497F-BA57-92BE9B991366}" type="presParOf" srcId="{C973C63E-1D09-4061-9938-26D1CFF42598}" destId="{ADBEBEC3-8F54-44FB-8972-BD87988DEF35}" srcOrd="7" destOrd="0" presId="urn:microsoft.com/office/officeart/2005/8/layout/orgChart1"/>
    <dgm:cxn modelId="{3B7DE810-6A40-4214-98C0-15CDDA162DC1}" type="presParOf" srcId="{ADBEBEC3-8F54-44FB-8972-BD87988DEF35}" destId="{FA14C596-E312-4405-A9B0-E17BEF9E1781}" srcOrd="0" destOrd="0" presId="urn:microsoft.com/office/officeart/2005/8/layout/orgChart1"/>
    <dgm:cxn modelId="{BAE4D657-3B74-46D7-919A-51C99B211D0C}" type="presParOf" srcId="{FA14C596-E312-4405-A9B0-E17BEF9E1781}" destId="{FADBC570-C907-4198-8028-0F3B29860AF1}" srcOrd="0" destOrd="0" presId="urn:microsoft.com/office/officeart/2005/8/layout/orgChart1"/>
    <dgm:cxn modelId="{69CBA3F8-7322-4D76-9B06-B32AADC85168}" type="presParOf" srcId="{FA14C596-E312-4405-A9B0-E17BEF9E1781}" destId="{8BE15B95-717F-46C4-8BD0-F64E2ECEB0E1}" srcOrd="1" destOrd="0" presId="urn:microsoft.com/office/officeart/2005/8/layout/orgChart1"/>
    <dgm:cxn modelId="{718B82AE-6B02-498C-89B7-36D07DCF8F02}" type="presParOf" srcId="{ADBEBEC3-8F54-44FB-8972-BD87988DEF35}" destId="{2DFC4203-6E32-4652-BE4F-72A1BF820055}" srcOrd="1" destOrd="0" presId="urn:microsoft.com/office/officeart/2005/8/layout/orgChart1"/>
    <dgm:cxn modelId="{629518F8-4BD2-4ED0-9E0F-E6F146F9B681}" type="presParOf" srcId="{ADBEBEC3-8F54-44FB-8972-BD87988DEF35}" destId="{67D635AB-0243-4DE8-BB95-7AAE1263D772}" srcOrd="2" destOrd="0" presId="urn:microsoft.com/office/officeart/2005/8/layout/orgChart1"/>
    <dgm:cxn modelId="{1CEAC36E-C310-4A27-A129-A90B5694C76F}" type="presParOf" srcId="{C973C63E-1D09-4061-9938-26D1CFF42598}" destId="{5E506663-5293-4C14-BCED-F943AD007C94}" srcOrd="8" destOrd="0" presId="urn:microsoft.com/office/officeart/2005/8/layout/orgChart1"/>
    <dgm:cxn modelId="{DF1E5D11-B52E-4686-A19C-067FE38ADB31}" type="presParOf" srcId="{C973C63E-1D09-4061-9938-26D1CFF42598}" destId="{D7053BEB-216B-4EF8-B79F-054608916764}" srcOrd="9" destOrd="0" presId="urn:microsoft.com/office/officeart/2005/8/layout/orgChart1"/>
    <dgm:cxn modelId="{10099256-6E46-4560-85D5-10898B0D8554}" type="presParOf" srcId="{D7053BEB-216B-4EF8-B79F-054608916764}" destId="{C37E4C5D-7D0C-4286-BCC5-FECF0CE7D6F2}" srcOrd="0" destOrd="0" presId="urn:microsoft.com/office/officeart/2005/8/layout/orgChart1"/>
    <dgm:cxn modelId="{84AEE244-2E88-48E1-B0FE-067F5C3B0A77}" type="presParOf" srcId="{C37E4C5D-7D0C-4286-BCC5-FECF0CE7D6F2}" destId="{C61507D3-CAA8-4BA1-A514-B0D0A92E020C}" srcOrd="0" destOrd="0" presId="urn:microsoft.com/office/officeart/2005/8/layout/orgChart1"/>
    <dgm:cxn modelId="{8AC84EAB-5E35-4097-A80E-5E9C923318AC}" type="presParOf" srcId="{C37E4C5D-7D0C-4286-BCC5-FECF0CE7D6F2}" destId="{4E9FD722-D41E-45A6-A658-90763120112B}" srcOrd="1" destOrd="0" presId="urn:microsoft.com/office/officeart/2005/8/layout/orgChart1"/>
    <dgm:cxn modelId="{616E70EC-DBEC-485E-8B18-B70F7D38CDD2}" type="presParOf" srcId="{D7053BEB-216B-4EF8-B79F-054608916764}" destId="{415639A3-6F71-4243-B91F-758FA20A5AB9}" srcOrd="1" destOrd="0" presId="urn:microsoft.com/office/officeart/2005/8/layout/orgChart1"/>
    <dgm:cxn modelId="{E172E825-E76C-4E6A-941F-337D61469717}" type="presParOf" srcId="{D7053BEB-216B-4EF8-B79F-054608916764}" destId="{506AF9DB-03ED-4A94-8B92-98063F439901}" srcOrd="2" destOrd="0" presId="urn:microsoft.com/office/officeart/2005/8/layout/orgChart1"/>
    <dgm:cxn modelId="{11F8B124-DCEF-4857-83C0-8BA72A3E337C}" type="presParOf" srcId="{C973C63E-1D09-4061-9938-26D1CFF42598}" destId="{F52D7E46-17A2-4982-AD58-DA7EAD56A86C}" srcOrd="10" destOrd="0" presId="urn:microsoft.com/office/officeart/2005/8/layout/orgChart1"/>
    <dgm:cxn modelId="{23C1DFCD-A703-4E52-8121-2970EFDE7971}" type="presParOf" srcId="{C973C63E-1D09-4061-9938-26D1CFF42598}" destId="{8F64AA16-491C-4F19-8FA1-796A333C354F}" srcOrd="11" destOrd="0" presId="urn:microsoft.com/office/officeart/2005/8/layout/orgChart1"/>
    <dgm:cxn modelId="{AF64F102-3A66-44D4-90E0-434346501443}" type="presParOf" srcId="{8F64AA16-491C-4F19-8FA1-796A333C354F}" destId="{9A368383-851F-46E1-A648-A41DC7435DA0}" srcOrd="0" destOrd="0" presId="urn:microsoft.com/office/officeart/2005/8/layout/orgChart1"/>
    <dgm:cxn modelId="{784A4712-D1E7-415F-80B3-B75596BEF775}" type="presParOf" srcId="{9A368383-851F-46E1-A648-A41DC7435DA0}" destId="{CC3029B5-C413-48AA-989C-AA8B0C4188C0}" srcOrd="0" destOrd="0" presId="urn:microsoft.com/office/officeart/2005/8/layout/orgChart1"/>
    <dgm:cxn modelId="{CF78DF78-74BB-4E1D-A7C0-DC82567C0485}" type="presParOf" srcId="{9A368383-851F-46E1-A648-A41DC7435DA0}" destId="{9C4AFD7A-ACFF-440F-9397-4D1382FFE50E}" srcOrd="1" destOrd="0" presId="urn:microsoft.com/office/officeart/2005/8/layout/orgChart1"/>
    <dgm:cxn modelId="{2202D01D-1D77-4FE5-B202-A90BE5383857}" type="presParOf" srcId="{8F64AA16-491C-4F19-8FA1-796A333C354F}" destId="{47FE9EAB-EFF4-4C82-99BB-219FCF4658F1}" srcOrd="1" destOrd="0" presId="urn:microsoft.com/office/officeart/2005/8/layout/orgChart1"/>
    <dgm:cxn modelId="{77328AD1-F6D4-4232-92FF-0F17B07E085A}" type="presParOf" srcId="{8F64AA16-491C-4F19-8FA1-796A333C354F}" destId="{33B3F6C8-6073-42E7-9B07-321AEA4B0A6C}" srcOrd="2" destOrd="0" presId="urn:microsoft.com/office/officeart/2005/8/layout/orgChart1"/>
    <dgm:cxn modelId="{10891F8B-8C2F-4357-BD61-E73F442D01DB}" type="presParOf" srcId="{FEBCB3DE-1C67-43D1-88A6-E4FA72DCE9FB}" destId="{AA33CF22-8B36-40DC-90CB-FBFB86A97DA8}" srcOrd="2" destOrd="0" presId="urn:microsoft.com/office/officeart/2005/8/layout/orgChart1"/>
    <dgm:cxn modelId="{EEFCA5FD-00E0-4C3C-9FC3-C1C8964760AE}" type="presParOf" srcId="{AA33CF22-8B36-40DC-90CB-FBFB86A97DA8}" destId="{FCFD74EF-08DB-4A1E-A088-8C80CFB19477}" srcOrd="0" destOrd="0" presId="urn:microsoft.com/office/officeart/2005/8/layout/orgChart1"/>
    <dgm:cxn modelId="{3BE6F3E7-42D6-40BD-B20B-7B16BD97060F}" type="presParOf" srcId="{FCFD74EF-08DB-4A1E-A088-8C80CFB19477}" destId="{DB40333A-4723-4429-B950-32BB41A6379C}" srcOrd="0" destOrd="0" presId="urn:microsoft.com/office/officeart/2005/8/layout/orgChart1"/>
    <dgm:cxn modelId="{F5A9E8BF-84F8-4119-9E6E-0B66FFB46DA5}" type="presParOf" srcId="{FCFD74EF-08DB-4A1E-A088-8C80CFB19477}" destId="{4B2B06E0-1D66-40FD-95F6-F85199AB2EA0}" srcOrd="1" destOrd="0" presId="urn:microsoft.com/office/officeart/2005/8/layout/orgChart1"/>
    <dgm:cxn modelId="{0486B7E7-66BC-44B8-8309-E8C6E0D218EE}" type="presParOf" srcId="{AA33CF22-8B36-40DC-90CB-FBFB86A97DA8}" destId="{86C530FC-F6CF-43EF-88AD-B479ED4837CF}" srcOrd="1" destOrd="0" presId="urn:microsoft.com/office/officeart/2005/8/layout/orgChart1"/>
    <dgm:cxn modelId="{E6B6B329-5026-4780-A9B5-88D89D2BCC37}" type="presParOf" srcId="{AA33CF22-8B36-40DC-90CB-FBFB86A97DA8}" destId="{958F3791-19BF-4C35-901E-AAC83E092621}" srcOrd="2" destOrd="0" presId="urn:microsoft.com/office/officeart/2005/8/layout/orgChart1"/>
    <dgm:cxn modelId="{B9F52445-3A6E-4CC1-BC2C-146E45A196B9}" type="presParOf" srcId="{958F3791-19BF-4C35-901E-AAC83E092621}" destId="{8E309711-8059-459E-B11F-D42A526374D5}" srcOrd="0" destOrd="0" presId="urn:microsoft.com/office/officeart/2005/8/layout/orgChart1"/>
    <dgm:cxn modelId="{51A91A26-0E7E-4C0B-B025-079A43E36EBB}" type="presParOf" srcId="{958F3791-19BF-4C35-901E-AAC83E092621}" destId="{54765AB9-285A-4BC7-B0C8-9F0D9D91D0C4}" srcOrd="1" destOrd="0" presId="urn:microsoft.com/office/officeart/2005/8/layout/orgChart1"/>
    <dgm:cxn modelId="{2F520A87-85B7-4869-A291-25E15918DC77}" type="presParOf" srcId="{54765AB9-285A-4BC7-B0C8-9F0D9D91D0C4}" destId="{8C9A51C4-C613-4B79-972A-461564C28B30}" srcOrd="0" destOrd="0" presId="urn:microsoft.com/office/officeart/2005/8/layout/orgChart1"/>
    <dgm:cxn modelId="{DFA5A0C4-E5AA-4FA7-839A-05E97923197F}" type="presParOf" srcId="{8C9A51C4-C613-4B79-972A-461564C28B30}" destId="{51BD1719-8A04-4446-B37B-2C82F2664B44}" srcOrd="0" destOrd="0" presId="urn:microsoft.com/office/officeart/2005/8/layout/orgChart1"/>
    <dgm:cxn modelId="{8CC65465-1E37-4BFE-BF87-C5FB7F88CE9C}" type="presParOf" srcId="{8C9A51C4-C613-4B79-972A-461564C28B30}" destId="{D8E36575-7FE8-4DFF-AAC8-70DC33325E50}" srcOrd="1" destOrd="0" presId="urn:microsoft.com/office/officeart/2005/8/layout/orgChart1"/>
    <dgm:cxn modelId="{697EEAFB-C54C-4076-A1B9-7DBDFCC1CCC4}" type="presParOf" srcId="{54765AB9-285A-4BC7-B0C8-9F0D9D91D0C4}" destId="{0A165695-8C56-4FBE-A0A0-1CD90CE1276A}" srcOrd="1" destOrd="0" presId="urn:microsoft.com/office/officeart/2005/8/layout/orgChart1"/>
    <dgm:cxn modelId="{3C4DA091-400E-44F0-828A-654DC5FD3ECA}" type="presParOf" srcId="{54765AB9-285A-4BC7-B0C8-9F0D9D91D0C4}" destId="{39FE9952-124E-400A-A5E5-33A7EEA5DD81}" srcOrd="2" destOrd="0" presId="urn:microsoft.com/office/officeart/2005/8/layout/orgChart1"/>
    <dgm:cxn modelId="{E35A3CA8-94A6-47C1-B767-A35BB58D0D11}" type="presParOf" srcId="{958F3791-19BF-4C35-901E-AAC83E092621}" destId="{6EC87222-BB38-4EDD-8A24-C3E81F6032A3}" srcOrd="2" destOrd="0" presId="urn:microsoft.com/office/officeart/2005/8/layout/orgChart1"/>
    <dgm:cxn modelId="{A7FA017A-BC04-4B8C-8BF4-0E52F9369423}" type="presParOf" srcId="{958F3791-19BF-4C35-901E-AAC83E092621}" destId="{67AAE21E-E398-4B81-BEEA-355258EAEE2C}" srcOrd="3" destOrd="0" presId="urn:microsoft.com/office/officeart/2005/8/layout/orgChart1"/>
    <dgm:cxn modelId="{4AC08B03-C5A4-4932-83D4-F092A24C391E}" type="presParOf" srcId="{67AAE21E-E398-4B81-BEEA-355258EAEE2C}" destId="{E2B701C6-EDDC-402F-8711-BF103A78EFD9}" srcOrd="0" destOrd="0" presId="urn:microsoft.com/office/officeart/2005/8/layout/orgChart1"/>
    <dgm:cxn modelId="{03B12A4D-7B31-422E-9F52-479B731E4399}" type="presParOf" srcId="{E2B701C6-EDDC-402F-8711-BF103A78EFD9}" destId="{2749B423-F26F-4849-8752-FAFE656CE0EE}" srcOrd="0" destOrd="0" presId="urn:microsoft.com/office/officeart/2005/8/layout/orgChart1"/>
    <dgm:cxn modelId="{6B2EFC2C-F3CF-49AA-B364-E8664B047033}" type="presParOf" srcId="{E2B701C6-EDDC-402F-8711-BF103A78EFD9}" destId="{91FACE09-C911-4804-A297-591DAEE8FD69}" srcOrd="1" destOrd="0" presId="urn:microsoft.com/office/officeart/2005/8/layout/orgChart1"/>
    <dgm:cxn modelId="{44D8EBAB-6A5A-440A-A353-9B7F26C7EB5E}" type="presParOf" srcId="{67AAE21E-E398-4B81-BEEA-355258EAEE2C}" destId="{CB5D6F5F-7068-43D5-9BA1-C8274719B8A6}" srcOrd="1" destOrd="0" presId="urn:microsoft.com/office/officeart/2005/8/layout/orgChart1"/>
    <dgm:cxn modelId="{B8433362-5F42-4834-A1E4-7298B01E0235}" type="presParOf" srcId="{67AAE21E-E398-4B81-BEEA-355258EAEE2C}" destId="{540F23D9-9206-48B3-BD03-CF74A5612C00}" srcOrd="2" destOrd="0" presId="urn:microsoft.com/office/officeart/2005/8/layout/orgChart1"/>
    <dgm:cxn modelId="{E908A012-FD25-4DD4-AAC4-62076287D0FB}" type="presParOf" srcId="{958F3791-19BF-4C35-901E-AAC83E092621}" destId="{43E434A6-9337-4E66-8B0B-AA4D65B31C6E}" srcOrd="4" destOrd="0" presId="urn:microsoft.com/office/officeart/2005/8/layout/orgChart1"/>
    <dgm:cxn modelId="{D9FF1DCF-E8D7-43E5-B094-BAC972D0579F}" type="presParOf" srcId="{958F3791-19BF-4C35-901E-AAC83E092621}" destId="{581754B6-0FEF-46C2-93E9-6DA0F326EB1E}" srcOrd="5" destOrd="0" presId="urn:microsoft.com/office/officeart/2005/8/layout/orgChart1"/>
    <dgm:cxn modelId="{A3D8B1F8-F4A0-4173-BDE7-BB1B43FB8B07}" type="presParOf" srcId="{581754B6-0FEF-46C2-93E9-6DA0F326EB1E}" destId="{ACDB7378-5DB1-4014-970C-B70204A0C23E}" srcOrd="0" destOrd="0" presId="urn:microsoft.com/office/officeart/2005/8/layout/orgChart1"/>
    <dgm:cxn modelId="{514D479C-292A-4681-9611-1EC65ED85B1C}" type="presParOf" srcId="{ACDB7378-5DB1-4014-970C-B70204A0C23E}" destId="{91F2FB7D-3A73-4AF7-BDCB-AE0F5D229DC7}" srcOrd="0" destOrd="0" presId="urn:microsoft.com/office/officeart/2005/8/layout/orgChart1"/>
    <dgm:cxn modelId="{47CC88E6-12F8-487B-9BBA-5A33A113542D}" type="presParOf" srcId="{ACDB7378-5DB1-4014-970C-B70204A0C23E}" destId="{1643EBB7-4043-4A35-A67C-36D1D1FD8732}" srcOrd="1" destOrd="0" presId="urn:microsoft.com/office/officeart/2005/8/layout/orgChart1"/>
    <dgm:cxn modelId="{14A83659-FC63-41D4-A6FF-DAB36CCEFA97}" type="presParOf" srcId="{581754B6-0FEF-46C2-93E9-6DA0F326EB1E}" destId="{D84AB12E-2DE4-4941-9BA9-D16C3F75552B}" srcOrd="1" destOrd="0" presId="urn:microsoft.com/office/officeart/2005/8/layout/orgChart1"/>
    <dgm:cxn modelId="{0CE7A1FF-A56D-42F9-8E2A-75FC8AF63168}" type="presParOf" srcId="{581754B6-0FEF-46C2-93E9-6DA0F326EB1E}" destId="{766CF1F3-5A07-4817-BFF3-5F2E022AA071}" srcOrd="2" destOrd="0" presId="urn:microsoft.com/office/officeart/2005/8/layout/orgChart1"/>
    <dgm:cxn modelId="{C7E43C23-15D9-4C2D-A48E-01F28DF70BD9}" type="presParOf" srcId="{958F3791-19BF-4C35-901E-AAC83E092621}" destId="{56EC6F19-F9FB-46B1-BF48-2BE7E8C8537D}" srcOrd="6" destOrd="0" presId="urn:microsoft.com/office/officeart/2005/8/layout/orgChart1"/>
    <dgm:cxn modelId="{6F3C30E6-CC44-4C1F-8BFC-53857C55BC23}" type="presParOf" srcId="{958F3791-19BF-4C35-901E-AAC83E092621}" destId="{7A44CDAF-C80F-4D43-81D9-58E31A5CBDF1}" srcOrd="7" destOrd="0" presId="urn:microsoft.com/office/officeart/2005/8/layout/orgChart1"/>
    <dgm:cxn modelId="{266E1675-99B3-4580-987F-339EF1863BC6}" type="presParOf" srcId="{7A44CDAF-C80F-4D43-81D9-58E31A5CBDF1}" destId="{C6953E43-13D1-4345-B26F-2B8AAABECB82}" srcOrd="0" destOrd="0" presId="urn:microsoft.com/office/officeart/2005/8/layout/orgChart1"/>
    <dgm:cxn modelId="{16D97468-E3D0-4CAA-A830-B40C5DD044DF}" type="presParOf" srcId="{C6953E43-13D1-4345-B26F-2B8AAABECB82}" destId="{C0795C80-CDB0-488D-8BF9-73F079328F93}" srcOrd="0" destOrd="0" presId="urn:microsoft.com/office/officeart/2005/8/layout/orgChart1"/>
    <dgm:cxn modelId="{B092F080-08CE-4E45-8326-F350C6852F92}" type="presParOf" srcId="{C6953E43-13D1-4345-B26F-2B8AAABECB82}" destId="{553D9238-3CB6-4D86-86BA-CCF84FCE925D}" srcOrd="1" destOrd="0" presId="urn:microsoft.com/office/officeart/2005/8/layout/orgChart1"/>
    <dgm:cxn modelId="{CD49F4A8-7B47-4420-96EE-EF4086542329}" type="presParOf" srcId="{7A44CDAF-C80F-4D43-81D9-58E31A5CBDF1}" destId="{5E448906-1699-40AC-822E-9A55491688F5}" srcOrd="1" destOrd="0" presId="urn:microsoft.com/office/officeart/2005/8/layout/orgChart1"/>
    <dgm:cxn modelId="{7712DBA2-0A8F-46AF-A861-A9E6EA914811}" type="presParOf" srcId="{7A44CDAF-C80F-4D43-81D9-58E31A5CBDF1}" destId="{8A9945B2-DC78-4CC8-A18E-A6183D6D7340}" srcOrd="2" destOrd="0" presId="urn:microsoft.com/office/officeart/2005/8/layout/orgChart1"/>
    <dgm:cxn modelId="{EA2553EA-546B-4CA3-AA39-8F122F36C16F}" type="presParOf" srcId="{958F3791-19BF-4C35-901E-AAC83E092621}" destId="{62A9B423-A0ED-4972-8FAB-53331ABB5968}" srcOrd="8" destOrd="0" presId="urn:microsoft.com/office/officeart/2005/8/layout/orgChart1"/>
    <dgm:cxn modelId="{A568B450-D1F9-4E88-BDCF-2BB5A973721E}" type="presParOf" srcId="{958F3791-19BF-4C35-901E-AAC83E092621}" destId="{1821FEF7-7A7D-45BC-B355-C94CC565B03C}" srcOrd="9" destOrd="0" presId="urn:microsoft.com/office/officeart/2005/8/layout/orgChart1"/>
    <dgm:cxn modelId="{61EF5CBC-582E-4EEC-A571-7C6212523B10}" type="presParOf" srcId="{1821FEF7-7A7D-45BC-B355-C94CC565B03C}" destId="{5BB36D01-A18C-434D-80CD-CEC6A4290CAE}" srcOrd="0" destOrd="0" presId="urn:microsoft.com/office/officeart/2005/8/layout/orgChart1"/>
    <dgm:cxn modelId="{894451BF-1A7F-47BF-B223-72C7438C23DB}" type="presParOf" srcId="{5BB36D01-A18C-434D-80CD-CEC6A4290CAE}" destId="{A98CB257-EA6C-4C0C-AF40-BB5FE0AAEEE5}" srcOrd="0" destOrd="0" presId="urn:microsoft.com/office/officeart/2005/8/layout/orgChart1"/>
    <dgm:cxn modelId="{09030B70-7B5F-4D28-9D64-D07A4647588E}" type="presParOf" srcId="{5BB36D01-A18C-434D-80CD-CEC6A4290CAE}" destId="{BBE937F9-01F4-4967-99AA-5902DFB82592}" srcOrd="1" destOrd="0" presId="urn:microsoft.com/office/officeart/2005/8/layout/orgChart1"/>
    <dgm:cxn modelId="{4C2598D4-051F-4E7A-ABF8-A1018F3CB5B4}" type="presParOf" srcId="{1821FEF7-7A7D-45BC-B355-C94CC565B03C}" destId="{3C5A6670-B050-4BC9-B447-BA827EE2A7FE}" srcOrd="1" destOrd="0" presId="urn:microsoft.com/office/officeart/2005/8/layout/orgChart1"/>
    <dgm:cxn modelId="{E3DAF8EE-3406-476D-B947-F600235F2B62}" type="presParOf" srcId="{1821FEF7-7A7D-45BC-B355-C94CC565B03C}" destId="{49A22DD8-2E95-4381-823D-6E93B5330FA7}" srcOrd="2" destOrd="0" presId="urn:microsoft.com/office/officeart/2005/8/layout/orgChart1"/>
    <dgm:cxn modelId="{BD03B74A-FDA6-469A-BC50-1EC7A410BDB7}" type="presParOf" srcId="{958F3791-19BF-4C35-901E-AAC83E092621}" destId="{5ADBB2E7-102D-4B9B-B9B3-D14A46723BD2}" srcOrd="10" destOrd="0" presId="urn:microsoft.com/office/officeart/2005/8/layout/orgChart1"/>
    <dgm:cxn modelId="{B4943D18-C5DA-46F4-9BDD-2D1CC9EDF8A9}" type="presParOf" srcId="{958F3791-19BF-4C35-901E-AAC83E092621}" destId="{E2A46610-C74E-44CB-854D-534FFF839537}" srcOrd="11" destOrd="0" presId="urn:microsoft.com/office/officeart/2005/8/layout/orgChart1"/>
    <dgm:cxn modelId="{2F11B041-B42C-4805-8656-4289E0964AD8}" type="presParOf" srcId="{E2A46610-C74E-44CB-854D-534FFF839537}" destId="{FFF0E824-2914-4268-B749-17B887CE238F}" srcOrd="0" destOrd="0" presId="urn:microsoft.com/office/officeart/2005/8/layout/orgChart1"/>
    <dgm:cxn modelId="{F87C47FB-EE43-4E54-88A6-397E6F85DBC4}" type="presParOf" srcId="{FFF0E824-2914-4268-B749-17B887CE238F}" destId="{6B940110-CE5F-434E-AF30-5304B4F0D0C2}" srcOrd="0" destOrd="0" presId="urn:microsoft.com/office/officeart/2005/8/layout/orgChart1"/>
    <dgm:cxn modelId="{73D4C24F-2CEC-4E98-87C3-8FD92EBD2F54}" type="presParOf" srcId="{FFF0E824-2914-4268-B749-17B887CE238F}" destId="{9E563E83-7828-4360-B38B-7FFE8EA9CEA7}" srcOrd="1" destOrd="0" presId="urn:microsoft.com/office/officeart/2005/8/layout/orgChart1"/>
    <dgm:cxn modelId="{C02EF2E9-F2D7-48D9-83C9-2E240CA049D1}" type="presParOf" srcId="{E2A46610-C74E-44CB-854D-534FFF839537}" destId="{963D97C7-6B78-4865-A346-54F3309303C1}" srcOrd="1" destOrd="0" presId="urn:microsoft.com/office/officeart/2005/8/layout/orgChart1"/>
    <dgm:cxn modelId="{F0BDED6C-5789-41FC-AD49-43531790F7A5}" type="presParOf" srcId="{E2A46610-C74E-44CB-854D-534FFF839537}" destId="{C770DE84-2A0E-4194-B0E7-5150330F8235}" srcOrd="2" destOrd="0" presId="urn:microsoft.com/office/officeart/2005/8/layout/orgChart1"/>
    <dgm:cxn modelId="{B9B6410B-06BA-4656-BED8-00D50EDF33D9}" type="presParOf" srcId="{FEBCB3DE-1C67-43D1-88A6-E4FA72DCE9FB}" destId="{123462B8-ACBC-4262-AC80-B2A53CBE948D}" srcOrd="3" destOrd="0" presId="urn:microsoft.com/office/officeart/2005/8/layout/orgChart1"/>
    <dgm:cxn modelId="{CD4A8879-1322-404C-AD80-2728D168B3E5}" type="presParOf" srcId="{123462B8-ACBC-4262-AC80-B2A53CBE948D}" destId="{DEFF8680-47CD-4E8A-A6F0-A3C021DD75C9}" srcOrd="0" destOrd="0" presId="urn:microsoft.com/office/officeart/2005/8/layout/orgChart1"/>
    <dgm:cxn modelId="{56C907E4-F587-4586-8D56-72B3C0E19EB8}" type="presParOf" srcId="{DEFF8680-47CD-4E8A-A6F0-A3C021DD75C9}" destId="{AB327CD8-7EEB-4678-BE11-BB321BDFA0B7}" srcOrd="0" destOrd="0" presId="urn:microsoft.com/office/officeart/2005/8/layout/orgChart1"/>
    <dgm:cxn modelId="{E166AB68-EDE0-46B4-80B8-5F7A04636438}" type="presParOf" srcId="{DEFF8680-47CD-4E8A-A6F0-A3C021DD75C9}" destId="{A313ABE1-8383-4D2A-B3A1-405ECAED687B}" srcOrd="1" destOrd="0" presId="urn:microsoft.com/office/officeart/2005/8/layout/orgChart1"/>
    <dgm:cxn modelId="{933267F2-7279-4ADB-859C-7F5D312488B0}" type="presParOf" srcId="{123462B8-ACBC-4262-AC80-B2A53CBE948D}" destId="{86E235C6-6BF8-4759-87C5-7CB6CAAF29D1}" srcOrd="1" destOrd="0" presId="urn:microsoft.com/office/officeart/2005/8/layout/orgChart1"/>
    <dgm:cxn modelId="{620D948B-E6E5-4B43-B0C9-90162641F2BC}" type="presParOf" srcId="{123462B8-ACBC-4262-AC80-B2A53CBE948D}" destId="{A91F156E-0377-4C32-9A2D-F202A2F6923B}" srcOrd="2" destOrd="0" presId="urn:microsoft.com/office/officeart/2005/8/layout/orgChart1"/>
    <dgm:cxn modelId="{54652B23-F56B-4D7A-9460-2AA6EE4C4A99}" type="presParOf" srcId="{A91F156E-0377-4C32-9A2D-F202A2F6923B}" destId="{17CD4793-6C3F-4969-85FD-850F603130AF}" srcOrd="0" destOrd="0" presId="urn:microsoft.com/office/officeart/2005/8/layout/orgChart1"/>
    <dgm:cxn modelId="{9358BC8A-81C1-4F8D-B794-41A4BE52C6EF}" type="presParOf" srcId="{A91F156E-0377-4C32-9A2D-F202A2F6923B}" destId="{AA1CD2E8-5E83-4694-8067-94FA39C21357}" srcOrd="1" destOrd="0" presId="urn:microsoft.com/office/officeart/2005/8/layout/orgChart1"/>
    <dgm:cxn modelId="{3D2BE87C-3523-48D5-B5D5-C9E7570D7A21}" type="presParOf" srcId="{AA1CD2E8-5E83-4694-8067-94FA39C21357}" destId="{7415C989-2988-476C-91B8-8599A09E745F}" srcOrd="0" destOrd="0" presId="urn:microsoft.com/office/officeart/2005/8/layout/orgChart1"/>
    <dgm:cxn modelId="{AED59752-0E25-4C53-8346-A87C10BAC66D}" type="presParOf" srcId="{7415C989-2988-476C-91B8-8599A09E745F}" destId="{CE589F85-BAF5-4B9A-9614-225C7AC96B5D}" srcOrd="0" destOrd="0" presId="urn:microsoft.com/office/officeart/2005/8/layout/orgChart1"/>
    <dgm:cxn modelId="{D8D8AA46-4B85-455B-8FF3-477CC6B7248E}" type="presParOf" srcId="{7415C989-2988-476C-91B8-8599A09E745F}" destId="{5ED0E8FD-826E-4B2E-A463-98F0E25DDA20}" srcOrd="1" destOrd="0" presId="urn:microsoft.com/office/officeart/2005/8/layout/orgChart1"/>
    <dgm:cxn modelId="{CA5E40EB-E8C0-44C0-93B9-9DA3164435F7}" type="presParOf" srcId="{AA1CD2E8-5E83-4694-8067-94FA39C21357}" destId="{48CB879A-4F52-4C48-A9E7-2BF94F15830D}" srcOrd="1" destOrd="0" presId="urn:microsoft.com/office/officeart/2005/8/layout/orgChart1"/>
    <dgm:cxn modelId="{2BBA26AC-2043-49CB-BF63-2579F5BA921D}" type="presParOf" srcId="{AA1CD2E8-5E83-4694-8067-94FA39C21357}" destId="{1CCDEB5D-2EF7-491D-9C54-C98238B40653}" srcOrd="2" destOrd="0" presId="urn:microsoft.com/office/officeart/2005/8/layout/orgChart1"/>
    <dgm:cxn modelId="{59ED9165-1C6D-4908-B6B7-EA6196D0F0F8}" type="presParOf" srcId="{A91F156E-0377-4C32-9A2D-F202A2F6923B}" destId="{31C25E85-77CA-47F6-9C98-1F0B346E7C97}" srcOrd="2" destOrd="0" presId="urn:microsoft.com/office/officeart/2005/8/layout/orgChart1"/>
    <dgm:cxn modelId="{CC8861E2-5239-418F-AF2C-1E2E9ABF559B}" type="presParOf" srcId="{A91F156E-0377-4C32-9A2D-F202A2F6923B}" destId="{15C0C919-7886-4FF1-B93F-CAFD63FBC90F}" srcOrd="3" destOrd="0" presId="urn:microsoft.com/office/officeart/2005/8/layout/orgChart1"/>
    <dgm:cxn modelId="{867129A2-806F-4889-8463-C73CE7851497}" type="presParOf" srcId="{15C0C919-7886-4FF1-B93F-CAFD63FBC90F}" destId="{7022C9B5-DECC-483E-A149-9B9E435D32A9}" srcOrd="0" destOrd="0" presId="urn:microsoft.com/office/officeart/2005/8/layout/orgChart1"/>
    <dgm:cxn modelId="{627057DB-2563-45A9-ACCF-788F9A8DD180}" type="presParOf" srcId="{7022C9B5-DECC-483E-A149-9B9E435D32A9}" destId="{FEAB52B7-1E8D-47B1-B79D-68A78A1ED0FB}" srcOrd="0" destOrd="0" presId="urn:microsoft.com/office/officeart/2005/8/layout/orgChart1"/>
    <dgm:cxn modelId="{A11BD583-E696-43F8-9BC2-92B2D61FA62A}" type="presParOf" srcId="{7022C9B5-DECC-483E-A149-9B9E435D32A9}" destId="{34C1320B-5703-473E-B403-7855E8ED5C63}" srcOrd="1" destOrd="0" presId="urn:microsoft.com/office/officeart/2005/8/layout/orgChart1"/>
    <dgm:cxn modelId="{8A37A097-3E28-407A-95DD-39D86ABE8456}" type="presParOf" srcId="{15C0C919-7886-4FF1-B93F-CAFD63FBC90F}" destId="{2DD96ABB-30AC-40AE-90AB-5B9442BF6764}" srcOrd="1" destOrd="0" presId="urn:microsoft.com/office/officeart/2005/8/layout/orgChart1"/>
    <dgm:cxn modelId="{62EF039A-D659-416F-BE5B-E429F2EB365F}" type="presParOf" srcId="{15C0C919-7886-4FF1-B93F-CAFD63FBC90F}" destId="{05648BAF-0E87-4533-95D8-EB6C11EF5C67}" srcOrd="2" destOrd="0" presId="urn:microsoft.com/office/officeart/2005/8/layout/orgChart1"/>
    <dgm:cxn modelId="{6856231C-AF7E-4E0C-8DB1-06E77E55DC2F}" type="presParOf" srcId="{A91F156E-0377-4C32-9A2D-F202A2F6923B}" destId="{68FA37A4-A68C-4D6D-BE47-3717FCA2B963}" srcOrd="4" destOrd="0" presId="urn:microsoft.com/office/officeart/2005/8/layout/orgChart1"/>
    <dgm:cxn modelId="{9B085D07-BAF5-4087-AE26-59F9C0DC2136}" type="presParOf" srcId="{A91F156E-0377-4C32-9A2D-F202A2F6923B}" destId="{C6C1A523-49EE-432C-9A02-F762E7AB20E7}" srcOrd="5" destOrd="0" presId="urn:microsoft.com/office/officeart/2005/8/layout/orgChart1"/>
    <dgm:cxn modelId="{58F3F45A-CA25-43F1-9F73-3DFEE7EDC85E}" type="presParOf" srcId="{C6C1A523-49EE-432C-9A02-F762E7AB20E7}" destId="{C78F0C64-4649-44D7-81C0-49C1F4AFE371}" srcOrd="0" destOrd="0" presId="urn:microsoft.com/office/officeart/2005/8/layout/orgChart1"/>
    <dgm:cxn modelId="{974E887D-BB88-4948-A70F-794AF6E48352}" type="presParOf" srcId="{C78F0C64-4649-44D7-81C0-49C1F4AFE371}" destId="{3065C924-342F-445A-91EE-1890F7A8F9F2}" srcOrd="0" destOrd="0" presId="urn:microsoft.com/office/officeart/2005/8/layout/orgChart1"/>
    <dgm:cxn modelId="{5B23B72B-B076-4661-9926-D82F78B2D28E}" type="presParOf" srcId="{C78F0C64-4649-44D7-81C0-49C1F4AFE371}" destId="{85674002-6325-4F65-AF5D-430516C7FD40}" srcOrd="1" destOrd="0" presId="urn:microsoft.com/office/officeart/2005/8/layout/orgChart1"/>
    <dgm:cxn modelId="{C6647F73-4F6A-46B4-B47B-7231FB542A3D}" type="presParOf" srcId="{C6C1A523-49EE-432C-9A02-F762E7AB20E7}" destId="{975F2C9B-E1B8-425C-8E86-8DA03F2F35A6}" srcOrd="1" destOrd="0" presId="urn:microsoft.com/office/officeart/2005/8/layout/orgChart1"/>
    <dgm:cxn modelId="{D8AC675E-498F-4DD1-B427-662FF5A65D18}" type="presParOf" srcId="{C6C1A523-49EE-432C-9A02-F762E7AB20E7}" destId="{738D956B-2136-4141-8177-2E55F2F2313B}" srcOrd="2" destOrd="0" presId="urn:microsoft.com/office/officeart/2005/8/layout/orgChart1"/>
    <dgm:cxn modelId="{1384116D-08D0-4B2F-B133-75682E72314C}" type="presParOf" srcId="{A91F156E-0377-4C32-9A2D-F202A2F6923B}" destId="{94CF1C9E-CED5-4E94-8F34-8FAA2A8588AB}" srcOrd="6" destOrd="0" presId="urn:microsoft.com/office/officeart/2005/8/layout/orgChart1"/>
    <dgm:cxn modelId="{1207011D-0E0A-4CA7-958B-32F259A334C1}" type="presParOf" srcId="{A91F156E-0377-4C32-9A2D-F202A2F6923B}" destId="{899C3F79-6BF4-42D6-A350-036B7B0E8662}" srcOrd="7" destOrd="0" presId="urn:microsoft.com/office/officeart/2005/8/layout/orgChart1"/>
    <dgm:cxn modelId="{C2CF4D1E-F30B-4398-B666-D0648D5E7C60}" type="presParOf" srcId="{899C3F79-6BF4-42D6-A350-036B7B0E8662}" destId="{CBD1A23C-AF43-411F-8D05-543022834E2C}" srcOrd="0" destOrd="0" presId="urn:microsoft.com/office/officeart/2005/8/layout/orgChart1"/>
    <dgm:cxn modelId="{98C76C49-AC78-4B1F-8CAD-91AE508626A9}" type="presParOf" srcId="{CBD1A23C-AF43-411F-8D05-543022834E2C}" destId="{6AABB739-7ACB-4BFF-B1BA-194438F7A4F5}" srcOrd="0" destOrd="0" presId="urn:microsoft.com/office/officeart/2005/8/layout/orgChart1"/>
    <dgm:cxn modelId="{46022FC5-D564-466F-81BC-B9FBE4421974}" type="presParOf" srcId="{CBD1A23C-AF43-411F-8D05-543022834E2C}" destId="{EAE05A92-3A90-41BC-8A5A-6268D9FED97B}" srcOrd="1" destOrd="0" presId="urn:microsoft.com/office/officeart/2005/8/layout/orgChart1"/>
    <dgm:cxn modelId="{E08B1448-171E-4F53-B96A-5A5C9AF55E74}" type="presParOf" srcId="{899C3F79-6BF4-42D6-A350-036B7B0E8662}" destId="{592BD7CD-FD75-44F2-80A8-EE4DBF7E4D51}" srcOrd="1" destOrd="0" presId="urn:microsoft.com/office/officeart/2005/8/layout/orgChart1"/>
    <dgm:cxn modelId="{B188D376-137C-47D6-BE6C-EC23D918B1BE}" type="presParOf" srcId="{899C3F79-6BF4-42D6-A350-036B7B0E8662}" destId="{A1CDDAAC-1C03-4A49-828C-8F06C44B1576}" srcOrd="2" destOrd="0" presId="urn:microsoft.com/office/officeart/2005/8/layout/orgChart1"/>
    <dgm:cxn modelId="{5360A5B5-9ADA-4270-965E-3D65E96FE158}" type="presParOf" srcId="{A91F156E-0377-4C32-9A2D-F202A2F6923B}" destId="{E584DD37-1076-414D-B26E-ACCE8BD3AD87}" srcOrd="8" destOrd="0" presId="urn:microsoft.com/office/officeart/2005/8/layout/orgChart1"/>
    <dgm:cxn modelId="{0A1748C8-4DB4-4B11-920C-2AA004F9C478}" type="presParOf" srcId="{A91F156E-0377-4C32-9A2D-F202A2F6923B}" destId="{D2EBA013-D5D0-4267-B78F-5D390FD621D1}" srcOrd="9" destOrd="0" presId="urn:microsoft.com/office/officeart/2005/8/layout/orgChart1"/>
    <dgm:cxn modelId="{78D1CEDC-72E2-4CAA-BC0B-B5B869FF7148}" type="presParOf" srcId="{D2EBA013-D5D0-4267-B78F-5D390FD621D1}" destId="{9BF3B538-A8A2-4561-AF8D-F6BBD7662EFE}" srcOrd="0" destOrd="0" presId="urn:microsoft.com/office/officeart/2005/8/layout/orgChart1"/>
    <dgm:cxn modelId="{6C766958-9E11-46C0-AD4D-7F902D3AA165}" type="presParOf" srcId="{9BF3B538-A8A2-4561-AF8D-F6BBD7662EFE}" destId="{08B7753E-96CD-4A37-80D9-D6064D2D5F91}" srcOrd="0" destOrd="0" presId="urn:microsoft.com/office/officeart/2005/8/layout/orgChart1"/>
    <dgm:cxn modelId="{BF9A98A5-5E17-40D1-B544-C9F104C93388}" type="presParOf" srcId="{9BF3B538-A8A2-4561-AF8D-F6BBD7662EFE}" destId="{2B3C2E8A-9F04-43E2-9C66-D1716E38BDF6}" srcOrd="1" destOrd="0" presId="urn:microsoft.com/office/officeart/2005/8/layout/orgChart1"/>
    <dgm:cxn modelId="{B3068105-B021-4D2B-A38A-ADC0B753DF36}" type="presParOf" srcId="{D2EBA013-D5D0-4267-B78F-5D390FD621D1}" destId="{B7836D28-5C63-45D3-98DC-3C9B0E677B66}" srcOrd="1" destOrd="0" presId="urn:microsoft.com/office/officeart/2005/8/layout/orgChart1"/>
    <dgm:cxn modelId="{86926C32-1ABA-48E4-B185-46885FAD8482}" type="presParOf" srcId="{D2EBA013-D5D0-4267-B78F-5D390FD621D1}" destId="{41220BA7-3D10-4809-B8F3-AF866A07C6CB}" srcOrd="2" destOrd="0" presId="urn:microsoft.com/office/officeart/2005/8/layout/orgChart1"/>
    <dgm:cxn modelId="{1FA11BA9-2CAE-47D9-BFF9-391D891455F3}" type="presParOf" srcId="{A91F156E-0377-4C32-9A2D-F202A2F6923B}" destId="{5BE35F0D-3244-4FEA-BD39-F31E77DF77B1}" srcOrd="10" destOrd="0" presId="urn:microsoft.com/office/officeart/2005/8/layout/orgChart1"/>
    <dgm:cxn modelId="{B119F963-A6C7-4CC6-A576-887946BDE205}" type="presParOf" srcId="{A91F156E-0377-4C32-9A2D-F202A2F6923B}" destId="{121191E4-AFA5-445D-A41C-4DDD8AD65C50}" srcOrd="11" destOrd="0" presId="urn:microsoft.com/office/officeart/2005/8/layout/orgChart1"/>
    <dgm:cxn modelId="{0F67D850-A06F-435E-BA1D-0DBB819E5336}" type="presParOf" srcId="{121191E4-AFA5-445D-A41C-4DDD8AD65C50}" destId="{B1C9A1AB-B8CF-46D9-9C6A-2CF5A0AFDAB6}" srcOrd="0" destOrd="0" presId="urn:microsoft.com/office/officeart/2005/8/layout/orgChart1"/>
    <dgm:cxn modelId="{FE760941-338E-415E-9638-1857DE31645F}" type="presParOf" srcId="{B1C9A1AB-B8CF-46D9-9C6A-2CF5A0AFDAB6}" destId="{C7C7CBCF-1343-46EC-B6C0-25533423A186}" srcOrd="0" destOrd="0" presId="urn:microsoft.com/office/officeart/2005/8/layout/orgChart1"/>
    <dgm:cxn modelId="{16846778-0470-416A-A3C9-212F1AB951FF}" type="presParOf" srcId="{B1C9A1AB-B8CF-46D9-9C6A-2CF5A0AFDAB6}" destId="{09F307BE-BCCB-43B3-9590-818CF2094485}" srcOrd="1" destOrd="0" presId="urn:microsoft.com/office/officeart/2005/8/layout/orgChart1"/>
    <dgm:cxn modelId="{BEC4BBEF-DD09-4988-9278-8D2E62FC6001}" type="presParOf" srcId="{121191E4-AFA5-445D-A41C-4DDD8AD65C50}" destId="{98BE09D6-1AEC-447D-87A6-EFE0118E1E21}" srcOrd="1" destOrd="0" presId="urn:microsoft.com/office/officeart/2005/8/layout/orgChart1"/>
    <dgm:cxn modelId="{4D82A3C0-2FD2-493A-BC61-F0A6C6AF8B3A}" type="presParOf" srcId="{121191E4-AFA5-445D-A41C-4DDD8AD65C50}" destId="{E8742735-0B83-4D13-947A-1175FA58321D}" srcOrd="2" destOrd="0" presId="urn:microsoft.com/office/officeart/2005/8/layout/orgChart1"/>
    <dgm:cxn modelId="{0F0607FA-E127-40A9-8959-050898208EEF}" type="presParOf" srcId="{A91F156E-0377-4C32-9A2D-F202A2F6923B}" destId="{9E7A325A-3423-403D-BEB0-9BC531AB5A62}" srcOrd="12" destOrd="0" presId="urn:microsoft.com/office/officeart/2005/8/layout/orgChart1"/>
    <dgm:cxn modelId="{BDF49662-E6EE-40F4-B9AA-8EECC8F48215}" type="presParOf" srcId="{A91F156E-0377-4C32-9A2D-F202A2F6923B}" destId="{5289836B-C8E9-42E7-9C2D-D75078BB51D1}" srcOrd="13" destOrd="0" presId="urn:microsoft.com/office/officeart/2005/8/layout/orgChart1"/>
    <dgm:cxn modelId="{FCF444E6-8749-483D-8363-684ACE2846F8}" type="presParOf" srcId="{5289836B-C8E9-42E7-9C2D-D75078BB51D1}" destId="{DC4B927A-2497-4B29-93F7-C3FE95B88F3F}" srcOrd="0" destOrd="0" presId="urn:microsoft.com/office/officeart/2005/8/layout/orgChart1"/>
    <dgm:cxn modelId="{5938349C-46C3-41F4-AA46-2C2BF8E02556}" type="presParOf" srcId="{DC4B927A-2497-4B29-93F7-C3FE95B88F3F}" destId="{47EA0ACD-F02D-4D8E-8D22-A6E9C68FB31C}" srcOrd="0" destOrd="0" presId="urn:microsoft.com/office/officeart/2005/8/layout/orgChart1"/>
    <dgm:cxn modelId="{B5FA0043-01AE-4D54-BCDE-BA9DDCD99FEA}" type="presParOf" srcId="{DC4B927A-2497-4B29-93F7-C3FE95B88F3F}" destId="{1AEE9797-33B5-4200-B0A0-A892C3AB1291}" srcOrd="1" destOrd="0" presId="urn:microsoft.com/office/officeart/2005/8/layout/orgChart1"/>
    <dgm:cxn modelId="{2C475CA0-44D2-418B-A064-550EBE6A085A}" type="presParOf" srcId="{5289836B-C8E9-42E7-9C2D-D75078BB51D1}" destId="{9FEA1820-F195-4FD5-97AE-51A5534A5017}" srcOrd="1" destOrd="0" presId="urn:microsoft.com/office/officeart/2005/8/layout/orgChart1"/>
    <dgm:cxn modelId="{0B6BCFA1-E419-4064-93D5-5740290E5F64}" type="presParOf" srcId="{5289836B-C8E9-42E7-9C2D-D75078BB51D1}" destId="{589938FC-1698-406C-A6D4-A48C0FAF2E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A325A-3423-403D-BEB0-9BC531AB5A62}">
      <dsp:nvSpPr>
        <dsp:cNvPr id="0" name=""/>
        <dsp:cNvSpPr/>
      </dsp:nvSpPr>
      <dsp:spPr>
        <a:xfrm>
          <a:off x="10516668" y="1567326"/>
          <a:ext cx="133682" cy="3297495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3297495"/>
              </a:lnTo>
              <a:lnTo>
                <a:pt x="0" y="32974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35F0D-3244-4FEA-BD39-F31E77DF77B1}">
      <dsp:nvSpPr>
        <dsp:cNvPr id="0" name=""/>
        <dsp:cNvSpPr/>
      </dsp:nvSpPr>
      <dsp:spPr>
        <a:xfrm>
          <a:off x="10650351" y="1567326"/>
          <a:ext cx="133682" cy="2393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549"/>
              </a:lnTo>
              <a:lnTo>
                <a:pt x="133682" y="23935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4DD37-1076-414D-B26E-ACCE8BD3AD87}">
      <dsp:nvSpPr>
        <dsp:cNvPr id="0" name=""/>
        <dsp:cNvSpPr/>
      </dsp:nvSpPr>
      <dsp:spPr>
        <a:xfrm>
          <a:off x="10516668" y="1567326"/>
          <a:ext cx="133682" cy="2393549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2393549"/>
              </a:lnTo>
              <a:lnTo>
                <a:pt x="0" y="23935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F1C9E-CED5-4E94-8F34-8FAA2A8588AB}">
      <dsp:nvSpPr>
        <dsp:cNvPr id="0" name=""/>
        <dsp:cNvSpPr/>
      </dsp:nvSpPr>
      <dsp:spPr>
        <a:xfrm>
          <a:off x="10650351" y="1567326"/>
          <a:ext cx="133682" cy="1489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602"/>
              </a:lnTo>
              <a:lnTo>
                <a:pt x="133682" y="14896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37A4-A68C-4D6D-BE47-3717FCA2B963}">
      <dsp:nvSpPr>
        <dsp:cNvPr id="0" name=""/>
        <dsp:cNvSpPr/>
      </dsp:nvSpPr>
      <dsp:spPr>
        <a:xfrm>
          <a:off x="10516668" y="1567326"/>
          <a:ext cx="133682" cy="1489602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1489602"/>
              </a:lnTo>
              <a:lnTo>
                <a:pt x="0" y="14896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25E85-77CA-47F6-9C98-1F0B346E7C97}">
      <dsp:nvSpPr>
        <dsp:cNvPr id="0" name=""/>
        <dsp:cNvSpPr/>
      </dsp:nvSpPr>
      <dsp:spPr>
        <a:xfrm>
          <a:off x="10650351" y="1567326"/>
          <a:ext cx="133682" cy="58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655"/>
              </a:lnTo>
              <a:lnTo>
                <a:pt x="133682" y="585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D4793-6C3F-4969-85FD-850F603130AF}">
      <dsp:nvSpPr>
        <dsp:cNvPr id="0" name=""/>
        <dsp:cNvSpPr/>
      </dsp:nvSpPr>
      <dsp:spPr>
        <a:xfrm>
          <a:off x="10516668" y="1567326"/>
          <a:ext cx="133682" cy="585655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585655"/>
              </a:lnTo>
              <a:lnTo>
                <a:pt x="0" y="585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BB2E7-102D-4B9B-B9B3-D14A46723BD2}">
      <dsp:nvSpPr>
        <dsp:cNvPr id="0" name=""/>
        <dsp:cNvSpPr/>
      </dsp:nvSpPr>
      <dsp:spPr>
        <a:xfrm>
          <a:off x="7569293" y="1567326"/>
          <a:ext cx="133682" cy="2393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549"/>
              </a:lnTo>
              <a:lnTo>
                <a:pt x="133682" y="23935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9B423-A0ED-4972-8FAB-53331ABB5968}">
      <dsp:nvSpPr>
        <dsp:cNvPr id="0" name=""/>
        <dsp:cNvSpPr/>
      </dsp:nvSpPr>
      <dsp:spPr>
        <a:xfrm>
          <a:off x="7435611" y="1567326"/>
          <a:ext cx="133682" cy="2393549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2393549"/>
              </a:lnTo>
              <a:lnTo>
                <a:pt x="0" y="23935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C6F19-F9FB-46B1-BF48-2BE7E8C8537D}">
      <dsp:nvSpPr>
        <dsp:cNvPr id="0" name=""/>
        <dsp:cNvSpPr/>
      </dsp:nvSpPr>
      <dsp:spPr>
        <a:xfrm>
          <a:off x="7569293" y="1567326"/>
          <a:ext cx="133682" cy="1489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602"/>
              </a:lnTo>
              <a:lnTo>
                <a:pt x="133682" y="14896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434A6-9337-4E66-8B0B-AA4D65B31C6E}">
      <dsp:nvSpPr>
        <dsp:cNvPr id="0" name=""/>
        <dsp:cNvSpPr/>
      </dsp:nvSpPr>
      <dsp:spPr>
        <a:xfrm>
          <a:off x="7435611" y="1567326"/>
          <a:ext cx="133682" cy="1489602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1489602"/>
              </a:lnTo>
              <a:lnTo>
                <a:pt x="0" y="14896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87222-BB38-4EDD-8A24-C3E81F6032A3}">
      <dsp:nvSpPr>
        <dsp:cNvPr id="0" name=""/>
        <dsp:cNvSpPr/>
      </dsp:nvSpPr>
      <dsp:spPr>
        <a:xfrm>
          <a:off x="7569293" y="1567326"/>
          <a:ext cx="133682" cy="58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655"/>
              </a:lnTo>
              <a:lnTo>
                <a:pt x="133682" y="585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09711-8059-459E-B11F-D42A526374D5}">
      <dsp:nvSpPr>
        <dsp:cNvPr id="0" name=""/>
        <dsp:cNvSpPr/>
      </dsp:nvSpPr>
      <dsp:spPr>
        <a:xfrm>
          <a:off x="7435611" y="1567326"/>
          <a:ext cx="133682" cy="585655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585655"/>
              </a:lnTo>
              <a:lnTo>
                <a:pt x="0" y="585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D7E46-17A2-4982-AD58-DA7EAD56A86C}">
      <dsp:nvSpPr>
        <dsp:cNvPr id="0" name=""/>
        <dsp:cNvSpPr/>
      </dsp:nvSpPr>
      <dsp:spPr>
        <a:xfrm>
          <a:off x="4488235" y="1567326"/>
          <a:ext cx="133682" cy="2393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549"/>
              </a:lnTo>
              <a:lnTo>
                <a:pt x="133682" y="23935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06663-5293-4C14-BCED-F943AD007C94}">
      <dsp:nvSpPr>
        <dsp:cNvPr id="0" name=""/>
        <dsp:cNvSpPr/>
      </dsp:nvSpPr>
      <dsp:spPr>
        <a:xfrm>
          <a:off x="4354553" y="1567326"/>
          <a:ext cx="133682" cy="2393549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2393549"/>
              </a:lnTo>
              <a:lnTo>
                <a:pt x="0" y="23935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7BEBA-A681-4F9D-AFE1-ECF1F1CF0A4F}">
      <dsp:nvSpPr>
        <dsp:cNvPr id="0" name=""/>
        <dsp:cNvSpPr/>
      </dsp:nvSpPr>
      <dsp:spPr>
        <a:xfrm>
          <a:off x="4488235" y="1567326"/>
          <a:ext cx="133682" cy="1489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602"/>
              </a:lnTo>
              <a:lnTo>
                <a:pt x="133682" y="14896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C4D04-CDB6-49C3-82BF-686C09D5F52F}">
      <dsp:nvSpPr>
        <dsp:cNvPr id="0" name=""/>
        <dsp:cNvSpPr/>
      </dsp:nvSpPr>
      <dsp:spPr>
        <a:xfrm>
          <a:off x="4354553" y="1567326"/>
          <a:ext cx="133682" cy="1489602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1489602"/>
              </a:lnTo>
              <a:lnTo>
                <a:pt x="0" y="14896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2C205-8374-420B-AB3A-9327AA202181}">
      <dsp:nvSpPr>
        <dsp:cNvPr id="0" name=""/>
        <dsp:cNvSpPr/>
      </dsp:nvSpPr>
      <dsp:spPr>
        <a:xfrm>
          <a:off x="4488235" y="1567326"/>
          <a:ext cx="133682" cy="58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655"/>
              </a:lnTo>
              <a:lnTo>
                <a:pt x="133682" y="585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23A18-8812-4491-AD0F-3C9B34308596}">
      <dsp:nvSpPr>
        <dsp:cNvPr id="0" name=""/>
        <dsp:cNvSpPr/>
      </dsp:nvSpPr>
      <dsp:spPr>
        <a:xfrm>
          <a:off x="4354553" y="1567326"/>
          <a:ext cx="133682" cy="585655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585655"/>
              </a:lnTo>
              <a:lnTo>
                <a:pt x="0" y="585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248F1-1C9F-479E-AC4B-DAE5C84324E3}">
      <dsp:nvSpPr>
        <dsp:cNvPr id="0" name=""/>
        <dsp:cNvSpPr/>
      </dsp:nvSpPr>
      <dsp:spPr>
        <a:xfrm>
          <a:off x="1273495" y="1567326"/>
          <a:ext cx="133682" cy="3297495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3297495"/>
              </a:lnTo>
              <a:lnTo>
                <a:pt x="0" y="32974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42DC8-FFA1-493E-9ECD-3B54A3640563}">
      <dsp:nvSpPr>
        <dsp:cNvPr id="0" name=""/>
        <dsp:cNvSpPr/>
      </dsp:nvSpPr>
      <dsp:spPr>
        <a:xfrm>
          <a:off x="1407177" y="1567326"/>
          <a:ext cx="133682" cy="2393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549"/>
              </a:lnTo>
              <a:lnTo>
                <a:pt x="133682" y="23935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22823-3D52-43DD-8496-231F76CAC0A5}">
      <dsp:nvSpPr>
        <dsp:cNvPr id="0" name=""/>
        <dsp:cNvSpPr/>
      </dsp:nvSpPr>
      <dsp:spPr>
        <a:xfrm>
          <a:off x="1273495" y="1567326"/>
          <a:ext cx="133682" cy="2393549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2393549"/>
              </a:lnTo>
              <a:lnTo>
                <a:pt x="0" y="23935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C455B-1447-4C1E-8F3B-3BA61C11E003}">
      <dsp:nvSpPr>
        <dsp:cNvPr id="0" name=""/>
        <dsp:cNvSpPr/>
      </dsp:nvSpPr>
      <dsp:spPr>
        <a:xfrm>
          <a:off x="1407177" y="1567326"/>
          <a:ext cx="133682" cy="1489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602"/>
              </a:lnTo>
              <a:lnTo>
                <a:pt x="133682" y="14896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4316-13D2-4E52-89FE-17BB55169138}">
      <dsp:nvSpPr>
        <dsp:cNvPr id="0" name=""/>
        <dsp:cNvSpPr/>
      </dsp:nvSpPr>
      <dsp:spPr>
        <a:xfrm>
          <a:off x="1273495" y="1567326"/>
          <a:ext cx="133682" cy="1489602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1489602"/>
              </a:lnTo>
              <a:lnTo>
                <a:pt x="0" y="14896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2369F-29B4-4719-9EAC-94BFDF94AD66}">
      <dsp:nvSpPr>
        <dsp:cNvPr id="0" name=""/>
        <dsp:cNvSpPr/>
      </dsp:nvSpPr>
      <dsp:spPr>
        <a:xfrm>
          <a:off x="1407177" y="1567326"/>
          <a:ext cx="133682" cy="58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655"/>
              </a:lnTo>
              <a:lnTo>
                <a:pt x="133682" y="585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1D123-1E37-456F-84FB-B658662333F1}">
      <dsp:nvSpPr>
        <dsp:cNvPr id="0" name=""/>
        <dsp:cNvSpPr/>
      </dsp:nvSpPr>
      <dsp:spPr>
        <a:xfrm>
          <a:off x="1273495" y="1567326"/>
          <a:ext cx="133682" cy="585655"/>
        </a:xfrm>
        <a:custGeom>
          <a:avLst/>
          <a:gdLst/>
          <a:ahLst/>
          <a:cxnLst/>
          <a:rect l="0" t="0" r="0" b="0"/>
          <a:pathLst>
            <a:path>
              <a:moveTo>
                <a:pt x="133682" y="0"/>
              </a:moveTo>
              <a:lnTo>
                <a:pt x="133682" y="585655"/>
              </a:lnTo>
              <a:lnTo>
                <a:pt x="0" y="585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2F4A5-D20E-435D-BC67-011023955923}">
      <dsp:nvSpPr>
        <dsp:cNvPr id="0" name=""/>
        <dsp:cNvSpPr/>
      </dsp:nvSpPr>
      <dsp:spPr>
        <a:xfrm>
          <a:off x="770595" y="930743"/>
          <a:ext cx="1273164" cy="636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smtClean="0"/>
            <a:t>Home Activity</a:t>
          </a:r>
          <a:endParaRPr lang="en-US" sz="1100" b="1" i="1" kern="1200" dirty="0"/>
        </a:p>
      </dsp:txBody>
      <dsp:txXfrm>
        <a:off x="770595" y="930743"/>
        <a:ext cx="1273164" cy="636582"/>
      </dsp:txXfrm>
    </dsp:sp>
    <dsp:sp modelId="{07F7D35C-4F36-49CD-A0E9-CFCEE855D0E2}">
      <dsp:nvSpPr>
        <dsp:cNvPr id="0" name=""/>
        <dsp:cNvSpPr/>
      </dsp:nvSpPr>
      <dsp:spPr>
        <a:xfrm>
          <a:off x="331" y="1834690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Configure Layout</a:t>
          </a:r>
          <a:endParaRPr lang="en-US" sz="1100" kern="1200" dirty="0"/>
        </a:p>
      </dsp:txBody>
      <dsp:txXfrm>
        <a:off x="331" y="1834690"/>
        <a:ext cx="1273164" cy="636582"/>
      </dsp:txXfrm>
    </dsp:sp>
    <dsp:sp modelId="{7FCA48CC-721B-4085-8319-5C1DCE50C0D2}">
      <dsp:nvSpPr>
        <dsp:cNvPr id="0" name=""/>
        <dsp:cNvSpPr/>
      </dsp:nvSpPr>
      <dsp:spPr>
        <a:xfrm>
          <a:off x="1540860" y="1834690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Override Methods</a:t>
          </a:r>
          <a:endParaRPr lang="en-US" sz="1100" kern="1200" dirty="0"/>
        </a:p>
      </dsp:txBody>
      <dsp:txXfrm>
        <a:off x="1540860" y="1834690"/>
        <a:ext cx="1273164" cy="636582"/>
      </dsp:txXfrm>
    </dsp:sp>
    <dsp:sp modelId="{EB277CC6-D6A2-41CA-BB36-4983AC5F791B}">
      <dsp:nvSpPr>
        <dsp:cNvPr id="0" name=""/>
        <dsp:cNvSpPr/>
      </dsp:nvSpPr>
      <dsp:spPr>
        <a:xfrm>
          <a:off x="331" y="2738637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Check Internet Connection</a:t>
          </a:r>
          <a:endParaRPr lang="en-US" sz="1100" kern="1200" dirty="0"/>
        </a:p>
      </dsp:txBody>
      <dsp:txXfrm>
        <a:off x="331" y="2738637"/>
        <a:ext cx="1273164" cy="636582"/>
      </dsp:txXfrm>
    </dsp:sp>
    <dsp:sp modelId="{70CFC50D-58AE-4C05-810F-E59CDF1FC003}">
      <dsp:nvSpPr>
        <dsp:cNvPr id="0" name=""/>
        <dsp:cNvSpPr/>
      </dsp:nvSpPr>
      <dsp:spPr>
        <a:xfrm>
          <a:off x="1540860" y="2738637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Buttons Callbacks</a:t>
          </a:r>
          <a:endParaRPr lang="en-US" sz="1100" kern="1200" dirty="0"/>
        </a:p>
      </dsp:txBody>
      <dsp:txXfrm>
        <a:off x="1540860" y="2738637"/>
        <a:ext cx="1273164" cy="636582"/>
      </dsp:txXfrm>
    </dsp:sp>
    <dsp:sp modelId="{0E70A425-6B1A-4CDE-B99E-174CC6157F60}">
      <dsp:nvSpPr>
        <dsp:cNvPr id="0" name=""/>
        <dsp:cNvSpPr/>
      </dsp:nvSpPr>
      <dsp:spPr>
        <a:xfrm>
          <a:off x="331" y="3642584"/>
          <a:ext cx="1273164" cy="6365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Save/Restore activity state (server flags)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331" y="3642584"/>
        <a:ext cx="1273164" cy="636582"/>
      </dsp:txXfrm>
    </dsp:sp>
    <dsp:sp modelId="{2203A038-A6CE-435C-A377-01CBCA5AF17A}">
      <dsp:nvSpPr>
        <dsp:cNvPr id="0" name=""/>
        <dsp:cNvSpPr/>
      </dsp:nvSpPr>
      <dsp:spPr>
        <a:xfrm>
          <a:off x="1540860" y="3642584"/>
          <a:ext cx="1273164" cy="6365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Create and Start EEG Service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1540860" y="3642584"/>
        <a:ext cx="1273164" cy="636582"/>
      </dsp:txXfrm>
    </dsp:sp>
    <dsp:sp modelId="{14A864E1-60B8-4E57-BA61-C6F17CCA87BC}">
      <dsp:nvSpPr>
        <dsp:cNvPr id="0" name=""/>
        <dsp:cNvSpPr/>
      </dsp:nvSpPr>
      <dsp:spPr>
        <a:xfrm>
          <a:off x="331" y="4546530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Intents to go to other activities</a:t>
          </a:r>
          <a:endParaRPr lang="en-US" sz="1100" kern="1200" dirty="0"/>
        </a:p>
      </dsp:txBody>
      <dsp:txXfrm>
        <a:off x="331" y="4546530"/>
        <a:ext cx="1273164" cy="636582"/>
      </dsp:txXfrm>
    </dsp:sp>
    <dsp:sp modelId="{0E12C896-7D44-44CB-9164-5A98EB58DA25}">
      <dsp:nvSpPr>
        <dsp:cNvPr id="0" name=""/>
        <dsp:cNvSpPr/>
      </dsp:nvSpPr>
      <dsp:spPr>
        <a:xfrm>
          <a:off x="3851653" y="930743"/>
          <a:ext cx="1273164" cy="636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smtClean="0"/>
            <a:t>EEGVis Activity</a:t>
          </a:r>
          <a:endParaRPr lang="en-US" sz="1100" b="1" i="1" kern="1200" dirty="0"/>
        </a:p>
      </dsp:txBody>
      <dsp:txXfrm>
        <a:off x="3851653" y="930743"/>
        <a:ext cx="1273164" cy="636582"/>
      </dsp:txXfrm>
    </dsp:sp>
    <dsp:sp modelId="{F1887945-2883-4FBD-BA57-47F229B71287}">
      <dsp:nvSpPr>
        <dsp:cNvPr id="0" name=""/>
        <dsp:cNvSpPr/>
      </dsp:nvSpPr>
      <dsp:spPr>
        <a:xfrm>
          <a:off x="3081388" y="1834690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Configure Layout</a:t>
          </a:r>
          <a:endParaRPr lang="en-US" sz="1100" kern="1200" dirty="0"/>
        </a:p>
      </dsp:txBody>
      <dsp:txXfrm>
        <a:off x="3081388" y="1834690"/>
        <a:ext cx="1273164" cy="636582"/>
      </dsp:txXfrm>
    </dsp:sp>
    <dsp:sp modelId="{7A9FF89F-8D9F-4690-9B5C-E90C38996A4C}">
      <dsp:nvSpPr>
        <dsp:cNvPr id="0" name=""/>
        <dsp:cNvSpPr/>
      </dsp:nvSpPr>
      <dsp:spPr>
        <a:xfrm>
          <a:off x="4621917" y="1834690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Override Methods</a:t>
          </a:r>
          <a:endParaRPr lang="en-US" sz="1100" kern="1200" dirty="0"/>
        </a:p>
      </dsp:txBody>
      <dsp:txXfrm>
        <a:off x="4621917" y="1834690"/>
        <a:ext cx="1273164" cy="636582"/>
      </dsp:txXfrm>
    </dsp:sp>
    <dsp:sp modelId="{594A4BBB-3595-4885-8A94-44CF838016CF}">
      <dsp:nvSpPr>
        <dsp:cNvPr id="0" name=""/>
        <dsp:cNvSpPr/>
      </dsp:nvSpPr>
      <dsp:spPr>
        <a:xfrm>
          <a:off x="3081388" y="2738637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Buttons Callbacks</a:t>
          </a:r>
          <a:endParaRPr lang="en-US" sz="1100" kern="1200" dirty="0"/>
        </a:p>
      </dsp:txBody>
      <dsp:txXfrm>
        <a:off x="3081388" y="2738637"/>
        <a:ext cx="1273164" cy="636582"/>
      </dsp:txXfrm>
    </dsp:sp>
    <dsp:sp modelId="{FADBC570-C907-4198-8028-0F3B29860AF1}">
      <dsp:nvSpPr>
        <dsp:cNvPr id="0" name=""/>
        <dsp:cNvSpPr/>
      </dsp:nvSpPr>
      <dsp:spPr>
        <a:xfrm>
          <a:off x="4621917" y="2738637"/>
          <a:ext cx="1273164" cy="6365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Receive EEG data from Service (Broadcast Receiver)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621917" y="2738637"/>
        <a:ext cx="1273164" cy="636582"/>
      </dsp:txXfrm>
    </dsp:sp>
    <dsp:sp modelId="{C61507D3-CAA8-4BA1-A514-B0D0A92E020C}">
      <dsp:nvSpPr>
        <dsp:cNvPr id="0" name=""/>
        <dsp:cNvSpPr/>
      </dsp:nvSpPr>
      <dsp:spPr>
        <a:xfrm>
          <a:off x="3081388" y="3642584"/>
          <a:ext cx="1273164" cy="6365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Update real-time EEG Plot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3081388" y="3642584"/>
        <a:ext cx="1273164" cy="636582"/>
      </dsp:txXfrm>
    </dsp:sp>
    <dsp:sp modelId="{CC3029B5-C413-48AA-989C-AA8B0C4188C0}">
      <dsp:nvSpPr>
        <dsp:cNvPr id="0" name=""/>
        <dsp:cNvSpPr/>
      </dsp:nvSpPr>
      <dsp:spPr>
        <a:xfrm>
          <a:off x="4621917" y="3642584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Intents to go to other activities</a:t>
          </a:r>
          <a:endParaRPr lang="en-US" sz="1100" kern="1200" dirty="0"/>
        </a:p>
      </dsp:txBody>
      <dsp:txXfrm>
        <a:off x="4621917" y="3642584"/>
        <a:ext cx="1273164" cy="636582"/>
      </dsp:txXfrm>
    </dsp:sp>
    <dsp:sp modelId="{DB40333A-4723-4429-B950-32BB41A6379C}">
      <dsp:nvSpPr>
        <dsp:cNvPr id="0" name=""/>
        <dsp:cNvSpPr/>
      </dsp:nvSpPr>
      <dsp:spPr>
        <a:xfrm>
          <a:off x="6932711" y="930743"/>
          <a:ext cx="1273164" cy="636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smtClean="0"/>
            <a:t>Data Analysis Activity Activity</a:t>
          </a:r>
          <a:endParaRPr lang="en-US" sz="1100" b="1" i="1" kern="1200" dirty="0"/>
        </a:p>
      </dsp:txBody>
      <dsp:txXfrm>
        <a:off x="6932711" y="930743"/>
        <a:ext cx="1273164" cy="636582"/>
      </dsp:txXfrm>
    </dsp:sp>
    <dsp:sp modelId="{51BD1719-8A04-4446-B37B-2C82F2664B44}">
      <dsp:nvSpPr>
        <dsp:cNvPr id="0" name=""/>
        <dsp:cNvSpPr/>
      </dsp:nvSpPr>
      <dsp:spPr>
        <a:xfrm>
          <a:off x="6162446" y="1834690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Configure Layout</a:t>
          </a:r>
          <a:endParaRPr lang="en-US" sz="1100" kern="1200" dirty="0"/>
        </a:p>
      </dsp:txBody>
      <dsp:txXfrm>
        <a:off x="6162446" y="1834690"/>
        <a:ext cx="1273164" cy="636582"/>
      </dsp:txXfrm>
    </dsp:sp>
    <dsp:sp modelId="{2749B423-F26F-4849-8752-FAFE656CE0EE}">
      <dsp:nvSpPr>
        <dsp:cNvPr id="0" name=""/>
        <dsp:cNvSpPr/>
      </dsp:nvSpPr>
      <dsp:spPr>
        <a:xfrm>
          <a:off x="7702975" y="1834690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Override Methods</a:t>
          </a:r>
          <a:endParaRPr lang="en-US" sz="1100" kern="1200" dirty="0"/>
        </a:p>
      </dsp:txBody>
      <dsp:txXfrm>
        <a:off x="7702975" y="1834690"/>
        <a:ext cx="1273164" cy="636582"/>
      </dsp:txXfrm>
    </dsp:sp>
    <dsp:sp modelId="{91F2FB7D-3A73-4AF7-BDCB-AE0F5D229DC7}">
      <dsp:nvSpPr>
        <dsp:cNvPr id="0" name=""/>
        <dsp:cNvSpPr/>
      </dsp:nvSpPr>
      <dsp:spPr>
        <a:xfrm>
          <a:off x="6162446" y="2738637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Buttons Callbacks</a:t>
          </a:r>
          <a:endParaRPr lang="en-US" sz="1100" kern="1200" dirty="0"/>
        </a:p>
      </dsp:txBody>
      <dsp:txXfrm>
        <a:off x="6162446" y="2738637"/>
        <a:ext cx="1273164" cy="636582"/>
      </dsp:txXfrm>
    </dsp:sp>
    <dsp:sp modelId="{C0795C80-CDB0-488D-8BF9-73F079328F93}">
      <dsp:nvSpPr>
        <dsp:cNvPr id="0" name=""/>
        <dsp:cNvSpPr/>
      </dsp:nvSpPr>
      <dsp:spPr>
        <a:xfrm>
          <a:off x="7702975" y="2738637"/>
          <a:ext cx="1273164" cy="6365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Receive EEG data from Service (Broadcast Receiver)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7702975" y="2738637"/>
        <a:ext cx="1273164" cy="636582"/>
      </dsp:txXfrm>
    </dsp:sp>
    <dsp:sp modelId="{A98CB257-EA6C-4C0C-AF40-BB5FE0AAEEE5}">
      <dsp:nvSpPr>
        <dsp:cNvPr id="0" name=""/>
        <dsp:cNvSpPr/>
      </dsp:nvSpPr>
      <dsp:spPr>
        <a:xfrm>
          <a:off x="6162446" y="3642584"/>
          <a:ext cx="1273164" cy="6365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Update real-time EEG Plot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6162446" y="3642584"/>
        <a:ext cx="1273164" cy="636582"/>
      </dsp:txXfrm>
    </dsp:sp>
    <dsp:sp modelId="{6B940110-CE5F-434E-AF30-5304B4F0D0C2}">
      <dsp:nvSpPr>
        <dsp:cNvPr id="0" name=""/>
        <dsp:cNvSpPr/>
      </dsp:nvSpPr>
      <dsp:spPr>
        <a:xfrm>
          <a:off x="7702975" y="3642584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Intents to go to other activities</a:t>
          </a:r>
          <a:endParaRPr lang="en-US" sz="1100" kern="1200" dirty="0"/>
        </a:p>
      </dsp:txBody>
      <dsp:txXfrm>
        <a:off x="7702975" y="3642584"/>
        <a:ext cx="1273164" cy="636582"/>
      </dsp:txXfrm>
    </dsp:sp>
    <dsp:sp modelId="{AB327CD8-7EEB-4678-BE11-BB321BDFA0B7}">
      <dsp:nvSpPr>
        <dsp:cNvPr id="0" name=""/>
        <dsp:cNvSpPr/>
      </dsp:nvSpPr>
      <dsp:spPr>
        <a:xfrm>
          <a:off x="10013769" y="930743"/>
          <a:ext cx="1273164" cy="636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smtClean="0"/>
            <a:t>EEG Service</a:t>
          </a:r>
          <a:endParaRPr lang="en-US" sz="1100" b="1" i="1" kern="1200" dirty="0"/>
        </a:p>
      </dsp:txBody>
      <dsp:txXfrm>
        <a:off x="10013769" y="930743"/>
        <a:ext cx="1273164" cy="636582"/>
      </dsp:txXfrm>
    </dsp:sp>
    <dsp:sp modelId="{CE589F85-BAF5-4B9A-9614-225C7AC96B5D}">
      <dsp:nvSpPr>
        <dsp:cNvPr id="0" name=""/>
        <dsp:cNvSpPr/>
      </dsp:nvSpPr>
      <dsp:spPr>
        <a:xfrm>
          <a:off x="9243504" y="1834690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Override Methods</a:t>
          </a:r>
          <a:endParaRPr lang="en-US" sz="1100" kern="1200" dirty="0"/>
        </a:p>
      </dsp:txBody>
      <dsp:txXfrm>
        <a:off x="9243504" y="1834690"/>
        <a:ext cx="1273164" cy="636582"/>
      </dsp:txXfrm>
    </dsp:sp>
    <dsp:sp modelId="{FEAB52B7-1E8D-47B1-B79D-68A78A1ED0FB}">
      <dsp:nvSpPr>
        <dsp:cNvPr id="0" name=""/>
        <dsp:cNvSpPr/>
      </dsp:nvSpPr>
      <dsp:spPr>
        <a:xfrm>
          <a:off x="10784033" y="1834690"/>
          <a:ext cx="1273164" cy="6365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Receive request from Client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10784033" y="1834690"/>
        <a:ext cx="1273164" cy="636582"/>
      </dsp:txXfrm>
    </dsp:sp>
    <dsp:sp modelId="{3065C924-342F-445A-91EE-1890F7A8F9F2}">
      <dsp:nvSpPr>
        <dsp:cNvPr id="0" name=""/>
        <dsp:cNvSpPr/>
      </dsp:nvSpPr>
      <dsp:spPr>
        <a:xfrm>
          <a:off x="9243504" y="2738637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Extract EEG multi-channel sample from Object</a:t>
          </a:r>
          <a:endParaRPr lang="en-US" sz="1100" kern="1200" dirty="0"/>
        </a:p>
      </dsp:txBody>
      <dsp:txXfrm>
        <a:off x="9243504" y="2738637"/>
        <a:ext cx="1273164" cy="636582"/>
      </dsp:txXfrm>
    </dsp:sp>
    <dsp:sp modelId="{6AABB739-7ACB-4BFF-B1BA-194438F7A4F5}">
      <dsp:nvSpPr>
        <dsp:cNvPr id="0" name=""/>
        <dsp:cNvSpPr/>
      </dsp:nvSpPr>
      <dsp:spPr>
        <a:xfrm>
          <a:off x="10784033" y="2738637"/>
          <a:ext cx="1273164" cy="6365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Broadcast EEG sample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10784033" y="2738637"/>
        <a:ext cx="1273164" cy="636582"/>
      </dsp:txXfrm>
    </dsp:sp>
    <dsp:sp modelId="{08B7753E-96CD-4A37-80D9-D6064D2D5F91}">
      <dsp:nvSpPr>
        <dsp:cNvPr id="0" name=""/>
        <dsp:cNvSpPr/>
      </dsp:nvSpPr>
      <dsp:spPr>
        <a:xfrm>
          <a:off x="9243504" y="3642584"/>
          <a:ext cx="1273164" cy="6365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Apply FFT (frequency domain)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9243504" y="3642584"/>
        <a:ext cx="1273164" cy="636582"/>
      </dsp:txXfrm>
    </dsp:sp>
    <dsp:sp modelId="{C7C7CBCF-1343-46EC-B6C0-25533423A186}">
      <dsp:nvSpPr>
        <dsp:cNvPr id="0" name=""/>
        <dsp:cNvSpPr/>
      </dsp:nvSpPr>
      <dsp:spPr>
        <a:xfrm>
          <a:off x="10784033" y="3642584"/>
          <a:ext cx="1273164" cy="63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Compute the powers for each Brain Band</a:t>
          </a:r>
          <a:endParaRPr lang="en-US" sz="1100" kern="1200" dirty="0"/>
        </a:p>
      </dsp:txBody>
      <dsp:txXfrm>
        <a:off x="10784033" y="3642584"/>
        <a:ext cx="1273164" cy="636582"/>
      </dsp:txXfrm>
    </dsp:sp>
    <dsp:sp modelId="{47EA0ACD-F02D-4D8E-8D22-A6E9C68FB31C}">
      <dsp:nvSpPr>
        <dsp:cNvPr id="0" name=""/>
        <dsp:cNvSpPr/>
      </dsp:nvSpPr>
      <dsp:spPr>
        <a:xfrm>
          <a:off x="9243504" y="4546530"/>
          <a:ext cx="1273164" cy="6365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Broadcast power values per band 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9243504" y="4546530"/>
        <a:ext cx="1273164" cy="63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5/8/2015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48608"/>
            <a:ext cx="9601200" cy="237075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Intro </a:t>
            </a:r>
            <a:r>
              <a:rPr lang="en-US" dirty="0"/>
              <a:t>to Mobile App Development in Using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642337"/>
            <a:ext cx="9601200" cy="389675"/>
          </a:xfrm>
        </p:spPr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11" y="2636520"/>
            <a:ext cx="11975123" cy="1517904"/>
          </a:xfrm>
        </p:spPr>
        <p:txBody>
          <a:bodyPr>
            <a:normAutofit/>
          </a:bodyPr>
          <a:lstStyle/>
          <a:p>
            <a:r>
              <a:rPr lang="en-US" dirty="0" smtClean="0"/>
              <a:t>Demonstration </a:t>
            </a:r>
            <a:r>
              <a:rPr lang="en-US" smtClean="0"/>
              <a:t>– See Video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3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31" y="2286000"/>
            <a:ext cx="11975123" cy="1517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br>
              <a:rPr lang="en-US" dirty="0" smtClean="0"/>
            </a:br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31" y="2286000"/>
            <a:ext cx="11975123" cy="1517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Phone-Brain Interface for Real-Time EEG visualization and Cognitive State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26400"/>
            <a:ext cx="9601200" cy="914400"/>
          </a:xfrm>
        </p:spPr>
        <p:txBody>
          <a:bodyPr/>
          <a:lstStyle/>
          <a:p>
            <a:r>
              <a:rPr lang="en-US" dirty="0" err="1" smtClean="0"/>
              <a:t>Zijing</a:t>
            </a:r>
            <a:r>
              <a:rPr lang="en-US" dirty="0"/>
              <a:t> </a:t>
            </a:r>
            <a:r>
              <a:rPr lang="en-US" dirty="0" err="1" smtClean="0"/>
              <a:t>mao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Abdurrahman </a:t>
            </a:r>
            <a:r>
              <a:rPr lang="en-US" dirty="0" err="1" smtClean="0"/>
              <a:t>akuzum</a:t>
            </a:r>
            <a:endParaRPr lang="en-US" dirty="0" smtClean="0"/>
          </a:p>
          <a:p>
            <a:r>
              <a:rPr lang="en-US" dirty="0" smtClean="0"/>
              <a:t>Lenis Mauricio </a:t>
            </a:r>
            <a:r>
              <a:rPr lang="en-US" dirty="0" err="1" smtClean="0"/>
              <a:t>meriño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2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8990" y="123091"/>
            <a:ext cx="9509760" cy="5314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Motivation: EEG and BCI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272" y="654495"/>
            <a:ext cx="7127460" cy="594852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EEG (</a:t>
            </a:r>
            <a:r>
              <a:rPr lang="en-US" sz="1800" dirty="0" smtClean="0">
                <a:solidFill>
                  <a:srgbClr val="FF0000"/>
                </a:solidFill>
              </a:rPr>
              <a:t>Electroencephalogram</a:t>
            </a:r>
            <a:r>
              <a:rPr lang="en-US" sz="1800" dirty="0" smtClean="0"/>
              <a:t>) Simple, cheap and reliable method to record brain signals at the user’s scalp.</a:t>
            </a:r>
          </a:p>
          <a:p>
            <a:r>
              <a:rPr lang="en-US" sz="1800" dirty="0" smtClean="0"/>
              <a:t>EEG is simple and cheap and the most used method to study the brain inner mechanics.</a:t>
            </a:r>
          </a:p>
          <a:p>
            <a:r>
              <a:rPr lang="en-US" sz="1800" dirty="0" smtClean="0"/>
              <a:t>EEG used also for disease diagnosis, treatment, cognitive state, emotions, memory, learning, etc.</a:t>
            </a:r>
          </a:p>
          <a:p>
            <a:r>
              <a:rPr lang="en-US" sz="1800" dirty="0" smtClean="0"/>
              <a:t>BCI (</a:t>
            </a:r>
            <a:r>
              <a:rPr lang="en-US" sz="1800" dirty="0" smtClean="0">
                <a:solidFill>
                  <a:srgbClr val="FF0000"/>
                </a:solidFill>
              </a:rPr>
              <a:t>Brain-Computer Interface</a:t>
            </a:r>
            <a:r>
              <a:rPr lang="en-US" sz="1800" dirty="0" smtClean="0"/>
              <a:t>) Uses brain-signals  to communicate a message or control an external device, highly active research area (medical, commercial, military, entertainment, etc.)</a:t>
            </a:r>
          </a:p>
          <a:p>
            <a:r>
              <a:rPr lang="en-US" sz="1800" dirty="0" smtClean="0"/>
              <a:t>Active BCI (direct control), Reactive BCI (uses natural reaction to stimulus), </a:t>
            </a:r>
            <a:r>
              <a:rPr lang="en-US" sz="1800" dirty="0" smtClean="0">
                <a:solidFill>
                  <a:srgbClr val="FF0000"/>
                </a:solidFill>
              </a:rPr>
              <a:t>Passive BCI </a:t>
            </a:r>
            <a:r>
              <a:rPr lang="en-US" sz="1800" dirty="0" smtClean="0"/>
              <a:t>(unnoticed monitoring of awareness/</a:t>
            </a:r>
            <a:r>
              <a:rPr lang="en-US" sz="1800" dirty="0" smtClean="0">
                <a:solidFill>
                  <a:srgbClr val="FF0000"/>
                </a:solidFill>
              </a:rPr>
              <a:t>focus</a:t>
            </a:r>
            <a:r>
              <a:rPr lang="en-US" sz="1800" dirty="0" smtClean="0"/>
              <a:t>/emotion/drowsiness, etc.)</a:t>
            </a:r>
          </a:p>
          <a:p>
            <a:r>
              <a:rPr lang="en-US" sz="1800" dirty="0" smtClean="0"/>
              <a:t>UTSA is highly engaged into BCI research, </a:t>
            </a:r>
            <a:r>
              <a:rPr lang="en-US" sz="1800" dirty="0" smtClean="0">
                <a:solidFill>
                  <a:srgbClr val="FF0000"/>
                </a:solidFill>
              </a:rPr>
              <a:t>mobile applications  </a:t>
            </a:r>
            <a:r>
              <a:rPr lang="en-US" sz="1800" dirty="0" smtClean="0"/>
              <a:t>is a </a:t>
            </a:r>
            <a:r>
              <a:rPr lang="en-US" sz="1800" dirty="0" smtClean="0">
                <a:solidFill>
                  <a:srgbClr val="FF0000"/>
                </a:solidFill>
              </a:rPr>
              <a:t>novel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FF0000"/>
                </a:solidFill>
              </a:rPr>
              <a:t>fairly-explored approach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Mobile advantages:  for Cost, Portability, Mobility, </a:t>
            </a:r>
            <a:r>
              <a:rPr lang="en-US" sz="1800" dirty="0" smtClean="0">
                <a:solidFill>
                  <a:srgbClr val="FF0000"/>
                </a:solidFill>
              </a:rPr>
              <a:t>Realistic/Complex experiment and applications.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pic>
        <p:nvPicPr>
          <p:cNvPr id="1026" name="Picture 2" descr="http://avatareeg.com/images/smartpho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9" t="8756" r="14510" b="33937"/>
          <a:stretch/>
        </p:blipFill>
        <p:spPr bwMode="auto">
          <a:xfrm>
            <a:off x="9628750" y="4922201"/>
            <a:ext cx="2280149" cy="11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ek.com/wp-content/uploads/2011/09/EEG-phone-2-590x3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8" r="11556"/>
          <a:stretch/>
        </p:blipFill>
        <p:spPr bwMode="auto">
          <a:xfrm>
            <a:off x="9628750" y="2789509"/>
            <a:ext cx="2280149" cy="17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G_20140623_143948_781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8" t="10748" r="42115"/>
          <a:stretch/>
        </p:blipFill>
        <p:spPr>
          <a:xfrm>
            <a:off x="7825136" y="2789509"/>
            <a:ext cx="1376539" cy="3312354"/>
          </a:xfrm>
          <a:prstGeom prst="rect">
            <a:avLst/>
          </a:prstGeom>
        </p:spPr>
      </p:pic>
      <p:pic>
        <p:nvPicPr>
          <p:cNvPr id="7" name="Picture 6" descr="IMG_20140626_135132_268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9" t="22402" b="15571"/>
          <a:stretch/>
        </p:blipFill>
        <p:spPr>
          <a:xfrm>
            <a:off x="7825136" y="415847"/>
            <a:ext cx="4083763" cy="190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cn.ucsd.edu/eeglab/maintut/I16grid_scro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07" y="1190258"/>
            <a:ext cx="773430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2"/>
          <p:cNvSpPr txBox="1">
            <a:spLocks/>
          </p:cNvSpPr>
          <p:nvPr/>
        </p:nvSpPr>
        <p:spPr>
          <a:xfrm>
            <a:off x="118990" y="123091"/>
            <a:ext cx="9509760" cy="531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EEG Data: </a:t>
            </a:r>
            <a:r>
              <a:rPr lang="en-US" dirty="0" smtClean="0">
                <a:solidFill>
                  <a:srgbClr val="FF0000"/>
                </a:solidFill>
              </a:rPr>
              <a:t>Sample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1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upload.wikimedia.org/wikipedia/commons/thumb/3/32/Wi-Fi_Logo.svg/2000px-Wi-Fi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86" y="6098280"/>
            <a:ext cx="1000204" cy="64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8990" y="123091"/>
            <a:ext cx="9509760" cy="5314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Android Phone-Brain Interface: </a:t>
            </a:r>
            <a:r>
              <a:rPr lang="en-US" dirty="0" smtClean="0">
                <a:solidFill>
                  <a:srgbClr val="FF0000"/>
                </a:solidFill>
              </a:rPr>
              <a:t>How it works?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6" r="9068"/>
          <a:stretch/>
        </p:blipFill>
        <p:spPr>
          <a:xfrm rot="5400000">
            <a:off x="124255" y="1268975"/>
            <a:ext cx="2204540" cy="16650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r="10007"/>
          <a:stretch/>
        </p:blipFill>
        <p:spPr>
          <a:xfrm rot="5400000">
            <a:off x="219211" y="4722906"/>
            <a:ext cx="2204541" cy="147516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8990" y="591671"/>
            <a:ext cx="11937789" cy="6266329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leadsummit.csusb.edu/images/uts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07" y="6562757"/>
            <a:ext cx="729762" cy="2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5400000">
            <a:off x="829480" y="3380388"/>
            <a:ext cx="794089" cy="80122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9194" y="4358216"/>
            <a:ext cx="1111624" cy="22045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LSL BioSemi App</a:t>
            </a:r>
          </a:p>
          <a:p>
            <a:pPr algn="ctr"/>
            <a:r>
              <a:rPr lang="en-US" b="1" dirty="0" smtClean="0"/>
              <a:t>(C++)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2215837" y="4857267"/>
            <a:ext cx="308136" cy="11759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906039" y="4872496"/>
            <a:ext cx="308136" cy="11759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697511" y="4741556"/>
            <a:ext cx="7126935" cy="1371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EEG Data … EEG Data … EEG Data … EEG Data … EEG Data … EEG 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7512" y="5848581"/>
            <a:ext cx="63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EEG Inlet </a:t>
            </a:r>
            <a:r>
              <a:rPr lang="en-US" b="1" i="1" dirty="0" smtClean="0"/>
              <a:t>=&gt; Client-independent continuous transmission of data</a:t>
            </a:r>
            <a:endParaRPr lang="en-US" b="1" i="1" dirty="0"/>
          </a:p>
        </p:txBody>
      </p:sp>
      <p:sp>
        <p:nvSpPr>
          <p:cNvPr id="24" name="Rectangle 23"/>
          <p:cNvSpPr/>
          <p:nvPr/>
        </p:nvSpPr>
        <p:spPr>
          <a:xfrm>
            <a:off x="2659194" y="999240"/>
            <a:ext cx="5471794" cy="2204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5" name="Right Arrow 24"/>
          <p:cNvSpPr/>
          <p:nvPr/>
        </p:nvSpPr>
        <p:spPr>
          <a:xfrm rot="18867085">
            <a:off x="1888990" y="3534636"/>
            <a:ext cx="1162386" cy="56074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26029" y="642202"/>
            <a:ext cx="264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PBI Client Software (Java)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08607" y="1140713"/>
            <a:ext cx="997432" cy="157685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Connect to PBI Server (Phone)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765506" y="5136003"/>
            <a:ext cx="909153" cy="582706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36" idx="2"/>
            <a:endCxn id="15" idx="1"/>
          </p:cNvCxnSpPr>
          <p:nvPr/>
        </p:nvCxnSpPr>
        <p:spPr>
          <a:xfrm rot="5400000">
            <a:off x="3631465" y="3783610"/>
            <a:ext cx="2709793" cy="577699"/>
          </a:xfrm>
          <a:prstGeom prst="bentConnector4">
            <a:avLst>
              <a:gd name="adj1" fmla="val 37346"/>
              <a:gd name="adj2" fmla="val 139571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  <a:endCxn id="37" idx="2"/>
          </p:cNvCxnSpPr>
          <p:nvPr/>
        </p:nvCxnSpPr>
        <p:spPr>
          <a:xfrm rot="5400000" flipH="1" flipV="1">
            <a:off x="5109500" y="2810510"/>
            <a:ext cx="2436077" cy="221491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776494" y="1140713"/>
            <a:ext cx="997432" cy="157685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LSL Data Receiver (Java)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6738998" y="1123076"/>
            <a:ext cx="1391989" cy="157685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EEG Data as </a:t>
            </a:r>
            <a:r>
              <a:rPr lang="en-US" sz="1050" b="1" dirty="0" err="1" smtClean="0"/>
              <a:t>OutputObjectStream</a:t>
            </a:r>
            <a:endParaRPr lang="en-US" sz="1050" b="1" dirty="0"/>
          </a:p>
        </p:txBody>
      </p:sp>
      <p:sp>
        <p:nvSpPr>
          <p:cNvPr id="2049" name="Rectangle 2048"/>
          <p:cNvSpPr/>
          <p:nvPr/>
        </p:nvSpPr>
        <p:spPr>
          <a:xfrm>
            <a:off x="4822216" y="333249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IN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92518" y="351715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5949848" y="1341148"/>
            <a:ext cx="547101" cy="11759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4187198" y="1356278"/>
            <a:ext cx="412068" cy="11759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://www.nettalk.com/wp-content/themes/nettalk/images/wifi-connection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8021">
            <a:off x="8637910" y="288880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t-mobile.com/content/dam/tmo/en-g/hotspot/rockford_hotspotflat_1240x700_mainimage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r="20558"/>
          <a:stretch/>
        </p:blipFill>
        <p:spPr bwMode="auto">
          <a:xfrm>
            <a:off x="10440382" y="823501"/>
            <a:ext cx="1347282" cy="269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9107350" y="101959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IN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057" name="Straight Arrow Connector 2056"/>
          <p:cNvCxnSpPr/>
          <p:nvPr/>
        </p:nvCxnSpPr>
        <p:spPr>
          <a:xfrm>
            <a:off x="8300130" y="1424788"/>
            <a:ext cx="19913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8260978" y="2257906"/>
            <a:ext cx="2062111" cy="23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049108" y="1903335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64" name="Rectangle 2063"/>
          <p:cNvSpPr/>
          <p:nvPr/>
        </p:nvSpPr>
        <p:spPr>
          <a:xfrm>
            <a:off x="4599266" y="6562757"/>
            <a:ext cx="2139732" cy="277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Process 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50792" y="6562756"/>
            <a:ext cx="2139732" cy="277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8990" y="123091"/>
            <a:ext cx="9509760" cy="5314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Android Phone-Brain Interface: </a:t>
            </a:r>
            <a:r>
              <a:rPr lang="en-US" dirty="0" smtClean="0">
                <a:solidFill>
                  <a:srgbClr val="FF0000"/>
                </a:solidFill>
              </a:rPr>
              <a:t>Activity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673" y="977153"/>
            <a:ext cx="1228165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Home</a:t>
            </a:r>
            <a:r>
              <a:rPr lang="en-US" b="1" dirty="0" smtClean="0"/>
              <a:t> Activity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1427838" y="4132731"/>
            <a:ext cx="1228165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EEGVis</a:t>
            </a:r>
          </a:p>
          <a:p>
            <a:pPr algn="ctr"/>
            <a:r>
              <a:rPr lang="en-US" b="1" dirty="0" smtClean="0"/>
              <a:t>Activity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3776591" y="4132731"/>
            <a:ext cx="1228165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</a:p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Analysis</a:t>
            </a:r>
          </a:p>
          <a:p>
            <a:pPr algn="ctr"/>
            <a:r>
              <a:rPr lang="en-US" b="1" dirty="0" smtClean="0"/>
              <a:t>Activity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6250849" y="1573379"/>
            <a:ext cx="1228165" cy="168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About US</a:t>
            </a:r>
          </a:p>
          <a:p>
            <a:pPr algn="ctr"/>
            <a:r>
              <a:rPr lang="en-US" b="1" dirty="0" smtClean="0"/>
              <a:t>Activity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8124473" y="1573379"/>
            <a:ext cx="1228165" cy="168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Help </a:t>
            </a:r>
            <a:r>
              <a:rPr lang="en-US" b="1" dirty="0" smtClean="0"/>
              <a:t>Activity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9998097" y="1573379"/>
            <a:ext cx="1228165" cy="168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Donate</a:t>
            </a:r>
          </a:p>
          <a:p>
            <a:pPr algn="ctr"/>
            <a:r>
              <a:rPr lang="en-US" b="1" dirty="0" smtClean="0"/>
              <a:t>Activity</a:t>
            </a:r>
            <a:endParaRPr lang="en-US" b="1" dirty="0"/>
          </a:p>
        </p:txBody>
      </p:sp>
      <p:cxnSp>
        <p:nvCxnSpPr>
          <p:cNvPr id="7" name="Elbow Connector 6"/>
          <p:cNvCxnSpPr>
            <a:stCxn id="3" idx="0"/>
            <a:endCxn id="40" idx="1"/>
          </p:cNvCxnSpPr>
          <p:nvPr/>
        </p:nvCxnSpPr>
        <p:spPr>
          <a:xfrm rot="16200000" flipH="1">
            <a:off x="-1028492" y="2819401"/>
            <a:ext cx="4298578" cy="614082"/>
          </a:xfrm>
          <a:prstGeom prst="bentConnector4">
            <a:avLst>
              <a:gd name="adj1" fmla="val -5318"/>
              <a:gd name="adj2" fmla="val -110949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1" idx="2"/>
          </p:cNvCxnSpPr>
          <p:nvPr/>
        </p:nvCxnSpPr>
        <p:spPr>
          <a:xfrm>
            <a:off x="813756" y="3298939"/>
            <a:ext cx="3576918" cy="3119792"/>
          </a:xfrm>
          <a:prstGeom prst="bentConnector4">
            <a:avLst>
              <a:gd name="adj1" fmla="val -5702"/>
              <a:gd name="adj2" fmla="val 103591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41" idx="1"/>
          </p:cNvCxnSpPr>
          <p:nvPr/>
        </p:nvCxnSpPr>
        <p:spPr>
          <a:xfrm>
            <a:off x="2656003" y="5275731"/>
            <a:ext cx="112058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" idx="3"/>
            <a:endCxn id="47" idx="2"/>
          </p:cNvCxnSpPr>
          <p:nvPr/>
        </p:nvCxnSpPr>
        <p:spPr>
          <a:xfrm>
            <a:off x="1427838" y="2120153"/>
            <a:ext cx="9184342" cy="1143000"/>
          </a:xfrm>
          <a:prstGeom prst="bentConnector4">
            <a:avLst>
              <a:gd name="adj1" fmla="val 46657"/>
              <a:gd name="adj2" fmla="val 147451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6" idx="2"/>
          </p:cNvCxnSpPr>
          <p:nvPr/>
        </p:nvCxnSpPr>
        <p:spPr>
          <a:xfrm rot="5400000" flipH="1" flipV="1">
            <a:off x="8398913" y="3479322"/>
            <a:ext cx="555812" cy="12347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 flipV="1">
            <a:off x="6587025" y="3470283"/>
            <a:ext cx="555812" cy="12347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7" idx="0"/>
          </p:cNvCxnSpPr>
          <p:nvPr/>
        </p:nvCxnSpPr>
        <p:spPr>
          <a:xfrm rot="16200000" flipH="1" flipV="1">
            <a:off x="5823078" y="-2852728"/>
            <a:ext cx="362995" cy="9215208"/>
          </a:xfrm>
          <a:prstGeom prst="bentConnector4">
            <a:avLst>
              <a:gd name="adj1" fmla="val -149414"/>
              <a:gd name="adj2" fmla="val 53332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6" idx="0"/>
          </p:cNvCxnSpPr>
          <p:nvPr/>
        </p:nvCxnSpPr>
        <p:spPr>
          <a:xfrm rot="5400000" flipH="1" flipV="1">
            <a:off x="8517867" y="1229218"/>
            <a:ext cx="564850" cy="12347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5" idx="0"/>
          </p:cNvCxnSpPr>
          <p:nvPr/>
        </p:nvCxnSpPr>
        <p:spPr>
          <a:xfrm rot="5400000" flipH="1" flipV="1">
            <a:off x="6710638" y="1180899"/>
            <a:ext cx="546774" cy="23818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647034" y="5553639"/>
            <a:ext cx="112058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41" idx="0"/>
          </p:cNvCxnSpPr>
          <p:nvPr/>
        </p:nvCxnSpPr>
        <p:spPr>
          <a:xfrm rot="16200000" flipV="1">
            <a:off x="2056508" y="1798564"/>
            <a:ext cx="1714466" cy="29538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40" idx="0"/>
            <a:endCxn id="3" idx="2"/>
          </p:cNvCxnSpPr>
          <p:nvPr/>
        </p:nvCxnSpPr>
        <p:spPr>
          <a:xfrm rot="16200000" flipV="1">
            <a:off x="993050" y="3083859"/>
            <a:ext cx="869578" cy="122816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118990" y="123091"/>
            <a:ext cx="9509760" cy="5314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Android Phone-Brain Interface: </a:t>
            </a:r>
            <a:r>
              <a:rPr lang="en-US" dirty="0" smtClean="0">
                <a:solidFill>
                  <a:srgbClr val="FF0000"/>
                </a:solidFill>
              </a:rPr>
              <a:t>Activity design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0"/>
          <a:stretch/>
        </p:blipFill>
        <p:spPr>
          <a:xfrm>
            <a:off x="457202" y="674915"/>
            <a:ext cx="3461657" cy="5910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83" y="674914"/>
            <a:ext cx="3324905" cy="5910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6"/>
          <a:stretch/>
        </p:blipFill>
        <p:spPr>
          <a:xfrm>
            <a:off x="8405813" y="668787"/>
            <a:ext cx="3492274" cy="59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5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8990" y="123091"/>
            <a:ext cx="9509760" cy="5314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Android Phone-Brain Interface: </a:t>
            </a:r>
            <a:r>
              <a:rPr lang="en-US" dirty="0" smtClean="0">
                <a:solidFill>
                  <a:srgbClr val="FF0000"/>
                </a:solidFill>
              </a:rPr>
              <a:t>Programming Design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8191631"/>
              </p:ext>
            </p:extLst>
          </p:nvPr>
        </p:nvGraphicFramePr>
        <p:xfrm>
          <a:off x="0" y="654496"/>
          <a:ext cx="12057529" cy="6113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 txBox="1">
            <a:spLocks/>
          </p:cNvSpPr>
          <p:nvPr/>
        </p:nvSpPr>
        <p:spPr>
          <a:xfrm>
            <a:off x="118990" y="123091"/>
            <a:ext cx="9509760" cy="531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38271" y="654495"/>
            <a:ext cx="9316744" cy="5948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Improve the  system.</a:t>
            </a:r>
          </a:p>
          <a:p>
            <a:r>
              <a:rPr lang="en-US" sz="2400" dirty="0" smtClean="0"/>
              <a:t>Improve sampling rate</a:t>
            </a:r>
          </a:p>
          <a:p>
            <a:r>
              <a:rPr lang="en-US" sz="2400" dirty="0" smtClean="0"/>
              <a:t>Add more visualization capabilities</a:t>
            </a:r>
          </a:p>
          <a:p>
            <a:r>
              <a:rPr lang="en-US" sz="2400" dirty="0" smtClean="0"/>
              <a:t>Add more Passive BCI monitoring</a:t>
            </a:r>
          </a:p>
          <a:p>
            <a:r>
              <a:rPr lang="en-US" sz="2400" dirty="0" smtClean="0"/>
              <a:t>Let this PBI be known among the UTSA community and collaborators from other university</a:t>
            </a:r>
          </a:p>
          <a:p>
            <a:r>
              <a:rPr lang="en-US" sz="2400" dirty="0" smtClean="0"/>
              <a:t>Perform intensive testing</a:t>
            </a:r>
          </a:p>
          <a:p>
            <a:r>
              <a:rPr lang="en-US" sz="2400" dirty="0" smtClean="0"/>
              <a:t>Share the code so other people can use the PBI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654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270</TotalTime>
  <Words>456</Words>
  <Application>Microsoft Office PowerPoint</Application>
  <PresentationFormat>自定义</PresentationFormat>
  <Paragraphs>84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Banded Design Teal 16x9</vt:lpstr>
      <vt:lpstr> Intro to Mobile App Development in Using Android</vt:lpstr>
      <vt:lpstr>Phone-Brain Interface for Real-Time EEG visualization and Cognitive State monitoring</vt:lpstr>
      <vt:lpstr>Motivation: EEG and BCI</vt:lpstr>
      <vt:lpstr>PowerPoint 演示文稿</vt:lpstr>
      <vt:lpstr>Android Phone-Brain Interface: How it works?</vt:lpstr>
      <vt:lpstr>Android Phone-Brain Interface: Activity design</vt:lpstr>
      <vt:lpstr>Android Phone-Brain Interface: Activity design</vt:lpstr>
      <vt:lpstr>Android Phone-Brain Interface: Programming Design</vt:lpstr>
      <vt:lpstr>PowerPoint 演示文稿</vt:lpstr>
      <vt:lpstr>Demonstration – See Video Demo</vt:lpstr>
      <vt:lpstr>Q&amp;A 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5453:  Intro to Mobile App Development in Using Android</dc:title>
  <dc:creator>Mauricio Merino</dc:creator>
  <cp:keywords/>
  <cp:lastModifiedBy>Zijing</cp:lastModifiedBy>
  <cp:revision>142</cp:revision>
  <dcterms:created xsi:type="dcterms:W3CDTF">2015-05-06T03:37:43Z</dcterms:created>
  <dcterms:modified xsi:type="dcterms:W3CDTF">2015-05-08T21:15:27Z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