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7F7-06D6-4C1A-B346-D7513D252B5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DA2-12F9-4380-9546-FB1678EC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7F7-06D6-4C1A-B346-D7513D252B5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DA2-12F9-4380-9546-FB1678EC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7F7-06D6-4C1A-B346-D7513D252B5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DA2-12F9-4380-9546-FB1678EC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2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7F7-06D6-4C1A-B346-D7513D252B5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DA2-12F9-4380-9546-FB1678EC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7F7-06D6-4C1A-B346-D7513D252B5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DA2-12F9-4380-9546-FB1678EC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7F7-06D6-4C1A-B346-D7513D252B5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DA2-12F9-4380-9546-FB1678EC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0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7F7-06D6-4C1A-B346-D7513D252B5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DA2-12F9-4380-9546-FB1678EC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6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7F7-06D6-4C1A-B346-D7513D252B5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DA2-12F9-4380-9546-FB1678EC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7F7-06D6-4C1A-B346-D7513D252B5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DA2-12F9-4380-9546-FB1678EC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7F7-06D6-4C1A-B346-D7513D252B5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DA2-12F9-4380-9546-FB1678EC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5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27F7-06D6-4C1A-B346-D7513D252B5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DA2-12F9-4380-9546-FB1678EC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5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327F7-06D6-4C1A-B346-D7513D252B58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8DA2-12F9-4380-9546-FB1678EC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39543" y="0"/>
            <a:ext cx="605245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05245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183"/>
            <a:ext cx="6041938" cy="6041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48" y="-158829"/>
            <a:ext cx="7132641" cy="689567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304800" y="531223"/>
            <a:ext cx="10162903" cy="6096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4985" y="559526"/>
            <a:ext cx="87823" cy="613555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41892" y="5054033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04467" y="3522618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76153" y="5139146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59887" y="5056610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87" y="592183"/>
            <a:ext cx="6029339" cy="603504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23327" y="632132"/>
            <a:ext cx="6029339" cy="603504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304800" y="6649756"/>
            <a:ext cx="10162903" cy="6096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904467" y="4524103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06826" y="5523774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34129" y="5140086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257790" y="5177402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015388" y="3518262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771373" y="5177401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021648" y="4654731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015388" y="5791200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89592" y="5424156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23248" y="5430505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127323" y="5613445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03453" y="5619528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30258" y="4557004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057990" y="4557003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857333" y="5218248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175720" y="5220744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10448" y="4699181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07448" y="4692831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008948" y="5334181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94126" y="5015774"/>
            <a:ext cx="213360" cy="2090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Merino</dc:creator>
  <cp:lastModifiedBy>Mauricio Merino</cp:lastModifiedBy>
  <cp:revision>10</cp:revision>
  <dcterms:created xsi:type="dcterms:W3CDTF">2015-05-18T22:35:52Z</dcterms:created>
  <dcterms:modified xsi:type="dcterms:W3CDTF">2015-06-08T22:57:03Z</dcterms:modified>
</cp:coreProperties>
</file>