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1.xml" ContentType="application/vnd.openxmlformats-officedocument.themeOverride+xml"/>
  <Override PartName="/ppt/drawings/drawing1.xml" ContentType="application/vnd.openxmlformats-officedocument.drawingml.chartshapes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4" d="100"/>
          <a:sy n="94" d="100"/>
        </p:scale>
        <p:origin x="84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EGLab\Dropbox\UTSA%20Research\Collaboration\EEGRoomPC\Zijing%20Mao\baselineeegtest\EnrichFeature\Result\resul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2.xml"/><Relationship Id="rId1" Type="http://schemas.microsoft.com/office/2011/relationships/chartStyle" Target="style2.xml"/><Relationship Id="rId5" Type="http://schemas.openxmlformats.org/officeDocument/2006/relationships/chartUserShapes" Target="../drawings/drawing1.xml"/><Relationship Id="rId4" Type="http://schemas.openxmlformats.org/officeDocument/2006/relationships/oleObject" Target="file:///C:\Users\EEGLab\Dropbox\UTSA%20Research\Collaboration\EEGRoomPC\Zijing%20Mao\baselineeegtest\EnrichFeature\Result\result.xlsx" TargetMode="Externa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EGLab\Dropbox\UTSA%20Research\Collaboration\EEGRoomPC\Zijing%20Mao\baselineeegtest\EnrichFeature\Result\result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6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Single feature test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6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'part 1'!$C$21</c:f>
              <c:strCache>
                <c:ptCount val="1"/>
                <c:pt idx="0">
                  <c:v>BT</c:v>
                </c:pt>
              </c:strCache>
            </c:strRef>
          </c:tx>
          <c:spPr>
            <a:ln w="47625" cap="rnd">
              <a:solidFill>
                <a:schemeClr val="accent1"/>
              </a:solidFill>
              <a:round/>
            </a:ln>
            <a:effectLst/>
          </c:spPr>
          <c:marker>
            <c:symbol val="diamond"/>
            <c:size val="10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errBars>
            <c:errDir val="y"/>
            <c:errBarType val="both"/>
            <c:errValType val="cust"/>
            <c:noEndCap val="0"/>
            <c:plus>
              <c:numRef>
                <c:f>'part 1'!$D$24:$J$24</c:f>
                <c:numCache>
                  <c:formatCode>General</c:formatCode>
                  <c:ptCount val="7"/>
                  <c:pt idx="0">
                    <c:v>5.1810198828510998E-2</c:v>
                  </c:pt>
                  <c:pt idx="1">
                    <c:v>4.3798359866459302E-2</c:v>
                  </c:pt>
                  <c:pt idx="2">
                    <c:v>6.6670258637028093E-2</c:v>
                  </c:pt>
                  <c:pt idx="3">
                    <c:v>6.0342476914866099E-2</c:v>
                  </c:pt>
                  <c:pt idx="4">
                    <c:v>7.5066778616706006E-2</c:v>
                  </c:pt>
                  <c:pt idx="5">
                    <c:v>8.2351434092435505E-2</c:v>
                  </c:pt>
                  <c:pt idx="6">
                    <c:v>8.23707202452785E-2</c:v>
                  </c:pt>
                </c:numCache>
              </c:numRef>
            </c:plus>
            <c:minus>
              <c:numRef>
                <c:f>'part 1'!$D$24:$J$24</c:f>
                <c:numCache>
                  <c:formatCode>General</c:formatCode>
                  <c:ptCount val="7"/>
                  <c:pt idx="0">
                    <c:v>5.1810198828510998E-2</c:v>
                  </c:pt>
                  <c:pt idx="1">
                    <c:v>4.3798359866459302E-2</c:v>
                  </c:pt>
                  <c:pt idx="2">
                    <c:v>6.6670258637028093E-2</c:v>
                  </c:pt>
                  <c:pt idx="3">
                    <c:v>6.0342476914866099E-2</c:v>
                  </c:pt>
                  <c:pt idx="4">
                    <c:v>7.5066778616706006E-2</c:v>
                  </c:pt>
                  <c:pt idx="5">
                    <c:v>8.2351434092435505E-2</c:v>
                  </c:pt>
                  <c:pt idx="6">
                    <c:v>8.23707202452785E-2</c:v>
                  </c:pt>
                </c:numCache>
              </c:numRef>
            </c:minus>
            <c:spPr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  <a:round/>
              </a:ln>
              <a:effectLst/>
            </c:spPr>
          </c:errBars>
          <c:cat>
            <c:strRef>
              <c:f>'part 1'!$D$20:$J$20</c:f>
              <c:strCache>
                <c:ptCount val="7"/>
                <c:pt idx="0">
                  <c:v>PSD</c:v>
                </c:pt>
                <c:pt idx="1">
                  <c:v>5-6 Hz</c:v>
                </c:pt>
                <c:pt idx="2">
                  <c:v>1-10Hz</c:v>
                </c:pt>
                <c:pt idx="3">
                  <c:v>Freq</c:v>
                </c:pt>
                <c:pt idx="4">
                  <c:v>P300</c:v>
                </c:pt>
                <c:pt idx="5">
                  <c:v>Raw</c:v>
                </c:pt>
                <c:pt idx="6">
                  <c:v>Norm</c:v>
                </c:pt>
              </c:strCache>
            </c:strRef>
          </c:cat>
          <c:val>
            <c:numRef>
              <c:f>'part 1'!$D$21:$J$21</c:f>
              <c:numCache>
                <c:formatCode>0.00</c:formatCode>
                <c:ptCount val="7"/>
                <c:pt idx="0">
                  <c:v>0.59672952602157003</c:v>
                </c:pt>
                <c:pt idx="1">
                  <c:v>0.58065997091699995</c:v>
                </c:pt>
                <c:pt idx="2">
                  <c:v>0.64053826719534401</c:v>
                </c:pt>
                <c:pt idx="3">
                  <c:v>0.65861734218523504</c:v>
                </c:pt>
                <c:pt idx="4">
                  <c:v>0.57650959857916195</c:v>
                </c:pt>
                <c:pt idx="5">
                  <c:v>0.64459295117246196</c:v>
                </c:pt>
                <c:pt idx="6">
                  <c:v>0.64575774535003405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6E5-441B-A91F-C3EC8432AB36}"/>
            </c:ext>
          </c:extLst>
        </c:ser>
        <c:ser>
          <c:idx val="1"/>
          <c:order val="1"/>
          <c:tx>
            <c:strRef>
              <c:f>'part 1'!$C$22</c:f>
              <c:strCache>
                <c:ptCount val="1"/>
                <c:pt idx="0">
                  <c:v>BLDA</c:v>
                </c:pt>
              </c:strCache>
            </c:strRef>
          </c:tx>
          <c:spPr>
            <a:ln w="47625" cap="rnd">
              <a:solidFill>
                <a:schemeClr val="accent2"/>
              </a:solidFill>
              <a:round/>
            </a:ln>
            <a:effectLst/>
          </c:spPr>
          <c:marker>
            <c:symbol val="square"/>
            <c:size val="8"/>
            <c:spPr>
              <a:solidFill>
                <a:schemeClr val="accent2"/>
              </a:solidFill>
              <a:ln w="22225">
                <a:solidFill>
                  <a:schemeClr val="accent2"/>
                </a:solidFill>
                <a:round/>
              </a:ln>
              <a:effectLst/>
            </c:spPr>
          </c:marker>
          <c:errBars>
            <c:errDir val="y"/>
            <c:errBarType val="both"/>
            <c:errValType val="cust"/>
            <c:noEndCap val="0"/>
            <c:plus>
              <c:numRef>
                <c:f>'part 1'!$D$25:$J$25</c:f>
                <c:numCache>
                  <c:formatCode>General</c:formatCode>
                  <c:ptCount val="7"/>
                  <c:pt idx="0">
                    <c:v>3.6092461642888998E-2</c:v>
                  </c:pt>
                  <c:pt idx="1">
                    <c:v>3.6984969937306898E-2</c:v>
                  </c:pt>
                  <c:pt idx="2">
                    <c:v>6.0408592478457999E-2</c:v>
                  </c:pt>
                  <c:pt idx="3">
                    <c:v>5.5621436888299201E-2</c:v>
                  </c:pt>
                  <c:pt idx="4">
                    <c:v>9.0218506710893806E-2</c:v>
                  </c:pt>
                  <c:pt idx="5">
                    <c:v>8.7736583409802199E-2</c:v>
                  </c:pt>
                  <c:pt idx="6">
                    <c:v>8.9021967908514202E-2</c:v>
                  </c:pt>
                </c:numCache>
              </c:numRef>
            </c:plus>
            <c:minus>
              <c:numRef>
                <c:f>'part 1'!$D$25:$J$25</c:f>
                <c:numCache>
                  <c:formatCode>General</c:formatCode>
                  <c:ptCount val="7"/>
                  <c:pt idx="0">
                    <c:v>3.6092461642888998E-2</c:v>
                  </c:pt>
                  <c:pt idx="1">
                    <c:v>3.6984969937306898E-2</c:v>
                  </c:pt>
                  <c:pt idx="2">
                    <c:v>6.0408592478457999E-2</c:v>
                  </c:pt>
                  <c:pt idx="3">
                    <c:v>5.5621436888299201E-2</c:v>
                  </c:pt>
                  <c:pt idx="4">
                    <c:v>9.0218506710893806E-2</c:v>
                  </c:pt>
                  <c:pt idx="5">
                    <c:v>8.7736583409802199E-2</c:v>
                  </c:pt>
                  <c:pt idx="6">
                    <c:v>8.9021967908514202E-2</c:v>
                  </c:pt>
                </c:numCache>
              </c:numRef>
            </c:minus>
            <c:spPr>
              <a:noFill/>
              <a:ln w="15875">
                <a:solidFill>
                  <a:schemeClr val="accent2">
                    <a:lumMod val="60000"/>
                    <a:lumOff val="40000"/>
                  </a:schemeClr>
                </a:solidFill>
                <a:round/>
              </a:ln>
              <a:effectLst/>
            </c:spPr>
          </c:errBars>
          <c:cat>
            <c:strRef>
              <c:f>'part 1'!$D$20:$J$20</c:f>
              <c:strCache>
                <c:ptCount val="7"/>
                <c:pt idx="0">
                  <c:v>PSD</c:v>
                </c:pt>
                <c:pt idx="1">
                  <c:v>5-6 Hz</c:v>
                </c:pt>
                <c:pt idx="2">
                  <c:v>1-10Hz</c:v>
                </c:pt>
                <c:pt idx="3">
                  <c:v>Freq</c:v>
                </c:pt>
                <c:pt idx="4">
                  <c:v>P300</c:v>
                </c:pt>
                <c:pt idx="5">
                  <c:v>Raw</c:v>
                </c:pt>
                <c:pt idx="6">
                  <c:v>Norm</c:v>
                </c:pt>
              </c:strCache>
            </c:strRef>
          </c:cat>
          <c:val>
            <c:numRef>
              <c:f>'part 1'!$D$22:$J$22</c:f>
              <c:numCache>
                <c:formatCode>0.00</c:formatCode>
                <c:ptCount val="7"/>
                <c:pt idx="0">
                  <c:v>0.52640924293412195</c:v>
                </c:pt>
                <c:pt idx="1">
                  <c:v>0.58168377717527797</c:v>
                </c:pt>
                <c:pt idx="2">
                  <c:v>0.65117892831574498</c:v>
                </c:pt>
                <c:pt idx="3">
                  <c:v>0.67465845916545697</c:v>
                </c:pt>
                <c:pt idx="4">
                  <c:v>0.60845756457233302</c:v>
                </c:pt>
                <c:pt idx="5">
                  <c:v>0.70162908781852495</c:v>
                </c:pt>
                <c:pt idx="6">
                  <c:v>0.70215871241049799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6E5-441B-A91F-C3EC8432AB3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63271760"/>
        <c:axId val="463272088"/>
      </c:lineChart>
      <c:catAx>
        <c:axId val="46327176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Tested Feature types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3272088"/>
        <c:crosses val="autoZero"/>
        <c:auto val="1"/>
        <c:lblAlgn val="ctr"/>
        <c:lblOffset val="100"/>
        <c:noMultiLvlLbl val="0"/>
      </c:catAx>
      <c:valAx>
        <c:axId val="463272088"/>
        <c:scaling>
          <c:orientation val="minMax"/>
          <c:max val="0.8"/>
          <c:min val="0.4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Performance (AUC)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3271760"/>
        <c:crosses val="autoZero"/>
        <c:crossBetween val="between"/>
        <c:majorUnit val="0.2"/>
      </c:valAx>
      <c:dTable>
        <c:showHorzBorder val="1"/>
        <c:showVertBorder val="1"/>
        <c:showOutline val="1"/>
        <c:showKeys val="1"/>
        <c:spPr>
          <a:noFill/>
          <a:ln w="9525">
            <a:solidFill>
              <a:schemeClr val="tx1">
                <a:lumMod val="15000"/>
                <a:lumOff val="85000"/>
              </a:schemeClr>
            </a:solidFill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 cmpd="sng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800"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92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Combined feature test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2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'part 1'!$C$34</c:f>
              <c:strCache>
                <c:ptCount val="1"/>
                <c:pt idx="0">
                  <c:v>BT</c:v>
                </c:pt>
              </c:strCache>
            </c:strRef>
          </c:tx>
          <c:spPr>
            <a:ln w="47625" cap="rnd">
              <a:solidFill>
                <a:schemeClr val="accent1"/>
              </a:solidFill>
              <a:round/>
            </a:ln>
            <a:effectLst/>
          </c:spPr>
          <c:marker>
            <c:symbol val="diamond"/>
            <c:size val="10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errBars>
            <c:errDir val="y"/>
            <c:errBarType val="both"/>
            <c:errValType val="cust"/>
            <c:noEndCap val="0"/>
            <c:plus>
              <c:numRef>
                <c:f>'part 1'!$D$37:$R$37</c:f>
                <c:numCache>
                  <c:formatCode>General</c:formatCode>
                  <c:ptCount val="15"/>
                  <c:pt idx="0">
                    <c:v>5.1810198828510998E-2</c:v>
                  </c:pt>
                  <c:pt idx="1">
                    <c:v>8.6500570953130004E-2</c:v>
                  </c:pt>
                  <c:pt idx="2">
                    <c:v>8.1710665155281095E-2</c:v>
                  </c:pt>
                  <c:pt idx="3">
                    <c:v>4.3798359866459302E-2</c:v>
                  </c:pt>
                  <c:pt idx="4">
                    <c:v>7.6285609742315699E-2</c:v>
                  </c:pt>
                  <c:pt idx="5">
                    <c:v>7.8965311968677801E-2</c:v>
                  </c:pt>
                  <c:pt idx="6">
                    <c:v>6.6670258637028093E-2</c:v>
                  </c:pt>
                  <c:pt idx="7">
                    <c:v>7.8117103431625604E-2</c:v>
                  </c:pt>
                  <c:pt idx="8">
                    <c:v>8.2154307128760498E-2</c:v>
                  </c:pt>
                  <c:pt idx="9">
                    <c:v>6.0342476914866099E-2</c:v>
                  </c:pt>
                  <c:pt idx="10">
                    <c:v>7.0997719808550602E-2</c:v>
                  </c:pt>
                  <c:pt idx="11">
                    <c:v>7.5407533124450907E-2</c:v>
                  </c:pt>
                  <c:pt idx="12">
                    <c:v>7.5066778616706006E-2</c:v>
                  </c:pt>
                  <c:pt idx="13">
                    <c:v>7.8960381022656803E-2</c:v>
                  </c:pt>
                  <c:pt idx="14">
                    <c:v>8.0258970307368199E-2</c:v>
                  </c:pt>
                </c:numCache>
              </c:numRef>
            </c:plus>
            <c:minus>
              <c:numRef>
                <c:f>'part 1'!$D$37:$R$37</c:f>
                <c:numCache>
                  <c:formatCode>General</c:formatCode>
                  <c:ptCount val="15"/>
                  <c:pt idx="0">
                    <c:v>5.1810198828510998E-2</c:v>
                  </c:pt>
                  <c:pt idx="1">
                    <c:v>8.6500570953130004E-2</c:v>
                  </c:pt>
                  <c:pt idx="2">
                    <c:v>8.1710665155281095E-2</c:v>
                  </c:pt>
                  <c:pt idx="3">
                    <c:v>4.3798359866459302E-2</c:v>
                  </c:pt>
                  <c:pt idx="4">
                    <c:v>7.6285609742315699E-2</c:v>
                  </c:pt>
                  <c:pt idx="5">
                    <c:v>7.8965311968677801E-2</c:v>
                  </c:pt>
                  <c:pt idx="6">
                    <c:v>6.6670258637028093E-2</c:v>
                  </c:pt>
                  <c:pt idx="7">
                    <c:v>7.8117103431625604E-2</c:v>
                  </c:pt>
                  <c:pt idx="8">
                    <c:v>8.2154307128760498E-2</c:v>
                  </c:pt>
                  <c:pt idx="9">
                    <c:v>6.0342476914866099E-2</c:v>
                  </c:pt>
                  <c:pt idx="10">
                    <c:v>7.0997719808550602E-2</c:v>
                  </c:pt>
                  <c:pt idx="11">
                    <c:v>7.5407533124450907E-2</c:v>
                  </c:pt>
                  <c:pt idx="12">
                    <c:v>7.5066778616706006E-2</c:v>
                  </c:pt>
                  <c:pt idx="13">
                    <c:v>7.8960381022656803E-2</c:v>
                  </c:pt>
                  <c:pt idx="14">
                    <c:v>8.0258970307368199E-2</c:v>
                  </c:pt>
                </c:numCache>
              </c:numRef>
            </c:minus>
            <c:spPr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  <a:round/>
              </a:ln>
              <a:effectLst/>
            </c:spPr>
          </c:errBars>
          <c:cat>
            <c:strRef>
              <c:f>'part 1'!$D$33:$R$33</c:f>
              <c:strCache>
                <c:ptCount val="15"/>
                <c:pt idx="0">
                  <c:v>PSD</c:v>
                </c:pt>
                <c:pt idx="1">
                  <c:v>PSD+R</c:v>
                </c:pt>
                <c:pt idx="2">
                  <c:v>PSD+N</c:v>
                </c:pt>
                <c:pt idx="3">
                  <c:v>5-6 Hz</c:v>
                </c:pt>
                <c:pt idx="4">
                  <c:v>5-6 Hz+R</c:v>
                </c:pt>
                <c:pt idx="5">
                  <c:v>5-6 Hz+N</c:v>
                </c:pt>
                <c:pt idx="6">
                  <c:v>1-10Hz</c:v>
                </c:pt>
                <c:pt idx="7">
                  <c:v>1-10Hz+R</c:v>
                </c:pt>
                <c:pt idx="8">
                  <c:v>1-10Hz+N</c:v>
                </c:pt>
                <c:pt idx="9">
                  <c:v>Freq</c:v>
                </c:pt>
                <c:pt idx="10">
                  <c:v>Freq+R</c:v>
                </c:pt>
                <c:pt idx="11">
                  <c:v>Freq+N</c:v>
                </c:pt>
                <c:pt idx="12">
                  <c:v>P300</c:v>
                </c:pt>
                <c:pt idx="13">
                  <c:v>P300+R</c:v>
                </c:pt>
                <c:pt idx="14">
                  <c:v>P300+N</c:v>
                </c:pt>
              </c:strCache>
            </c:strRef>
          </c:cat>
          <c:val>
            <c:numRef>
              <c:f>'part 1'!$D$34:$R$34</c:f>
              <c:numCache>
                <c:formatCode>0.00</c:formatCode>
                <c:ptCount val="15"/>
                <c:pt idx="0">
                  <c:v>0.59672952602157003</c:v>
                </c:pt>
                <c:pt idx="1">
                  <c:v>0.64308728815259297</c:v>
                </c:pt>
                <c:pt idx="2">
                  <c:v>0.64880116971939505</c:v>
                </c:pt>
                <c:pt idx="3">
                  <c:v>0.58065997091699995</c:v>
                </c:pt>
                <c:pt idx="4">
                  <c:v>0.65040925270615901</c:v>
                </c:pt>
                <c:pt idx="5">
                  <c:v>0.65075206408525998</c:v>
                </c:pt>
                <c:pt idx="6">
                  <c:v>0.64053826719534401</c:v>
                </c:pt>
                <c:pt idx="7">
                  <c:v>0.67192484871620295</c:v>
                </c:pt>
                <c:pt idx="8">
                  <c:v>0.66971200697597699</c:v>
                </c:pt>
                <c:pt idx="9">
                  <c:v>0.65861734218523504</c:v>
                </c:pt>
                <c:pt idx="10">
                  <c:v>0.68607080321039804</c:v>
                </c:pt>
                <c:pt idx="11">
                  <c:v>0.679893923917395</c:v>
                </c:pt>
                <c:pt idx="12">
                  <c:v>0.57650959857916195</c:v>
                </c:pt>
                <c:pt idx="13">
                  <c:v>0.64468474768837403</c:v>
                </c:pt>
                <c:pt idx="14">
                  <c:v>0.65021834480445995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D80-43EE-AEC8-2FD0A04DF1AD}"/>
            </c:ext>
          </c:extLst>
        </c:ser>
        <c:ser>
          <c:idx val="1"/>
          <c:order val="1"/>
          <c:tx>
            <c:strRef>
              <c:f>'part 1'!$C$35</c:f>
              <c:strCache>
                <c:ptCount val="1"/>
                <c:pt idx="0">
                  <c:v>BLDA</c:v>
                </c:pt>
              </c:strCache>
            </c:strRef>
          </c:tx>
          <c:spPr>
            <a:ln w="47625" cap="rnd">
              <a:solidFill>
                <a:schemeClr val="accent2"/>
              </a:solidFill>
              <a:round/>
            </a:ln>
            <a:effectLst/>
          </c:spPr>
          <c:marker>
            <c:symbol val="square"/>
            <c:size val="8"/>
            <c:spPr>
              <a:solidFill>
                <a:schemeClr val="accent2"/>
              </a:solidFill>
              <a:ln w="22225">
                <a:solidFill>
                  <a:schemeClr val="accent2"/>
                </a:solidFill>
                <a:round/>
              </a:ln>
              <a:effectLst/>
            </c:spPr>
          </c:marker>
          <c:errBars>
            <c:errDir val="y"/>
            <c:errBarType val="both"/>
            <c:errValType val="cust"/>
            <c:noEndCap val="0"/>
            <c:plus>
              <c:numRef>
                <c:f>'part 1'!$D$38:$R$38</c:f>
                <c:numCache>
                  <c:formatCode>General</c:formatCode>
                  <c:ptCount val="15"/>
                  <c:pt idx="0">
                    <c:v>3.6092461642888998E-2</c:v>
                  </c:pt>
                  <c:pt idx="1">
                    <c:v>7.5132394432270794E-2</c:v>
                  </c:pt>
                  <c:pt idx="2">
                    <c:v>7.6740862537254304E-2</c:v>
                  </c:pt>
                  <c:pt idx="3">
                    <c:v>3.6984969937306898E-2</c:v>
                  </c:pt>
                  <c:pt idx="4">
                    <c:v>8.7024116199532695E-2</c:v>
                  </c:pt>
                  <c:pt idx="5">
                    <c:v>9.1507479922320306E-2</c:v>
                  </c:pt>
                  <c:pt idx="6">
                    <c:v>6.0408592478457999E-2</c:v>
                  </c:pt>
                  <c:pt idx="7">
                    <c:v>8.5036864786519797E-2</c:v>
                  </c:pt>
                  <c:pt idx="8">
                    <c:v>8.4595137646638494E-2</c:v>
                  </c:pt>
                  <c:pt idx="9">
                    <c:v>5.5621436888299201E-2</c:v>
                  </c:pt>
                  <c:pt idx="10">
                    <c:v>8.3602077780362605E-2</c:v>
                  </c:pt>
                  <c:pt idx="11">
                    <c:v>6.8370887542906697E-2</c:v>
                  </c:pt>
                  <c:pt idx="12">
                    <c:v>9.0218506710893806E-2</c:v>
                  </c:pt>
                  <c:pt idx="13">
                    <c:v>8.7187184088024297E-2</c:v>
                  </c:pt>
                  <c:pt idx="14">
                    <c:v>9.4127279704481107E-2</c:v>
                  </c:pt>
                </c:numCache>
              </c:numRef>
            </c:plus>
            <c:minus>
              <c:numRef>
                <c:f>'part 1'!$D$38:$R$38</c:f>
                <c:numCache>
                  <c:formatCode>General</c:formatCode>
                  <c:ptCount val="15"/>
                  <c:pt idx="0">
                    <c:v>3.6092461642888998E-2</c:v>
                  </c:pt>
                  <c:pt idx="1">
                    <c:v>7.5132394432270794E-2</c:v>
                  </c:pt>
                  <c:pt idx="2">
                    <c:v>7.6740862537254304E-2</c:v>
                  </c:pt>
                  <c:pt idx="3">
                    <c:v>3.6984969937306898E-2</c:v>
                  </c:pt>
                  <c:pt idx="4">
                    <c:v>8.7024116199532695E-2</c:v>
                  </c:pt>
                  <c:pt idx="5">
                    <c:v>9.1507479922320306E-2</c:v>
                  </c:pt>
                  <c:pt idx="6">
                    <c:v>6.0408592478457999E-2</c:v>
                  </c:pt>
                  <c:pt idx="7">
                    <c:v>8.5036864786519797E-2</c:v>
                  </c:pt>
                  <c:pt idx="8">
                    <c:v>8.4595137646638494E-2</c:v>
                  </c:pt>
                  <c:pt idx="9">
                    <c:v>5.5621436888299201E-2</c:v>
                  </c:pt>
                  <c:pt idx="10">
                    <c:v>8.3602077780362605E-2</c:v>
                  </c:pt>
                  <c:pt idx="11">
                    <c:v>6.8370887542906697E-2</c:v>
                  </c:pt>
                  <c:pt idx="12">
                    <c:v>9.0218506710893806E-2</c:v>
                  </c:pt>
                  <c:pt idx="13">
                    <c:v>8.7187184088024297E-2</c:v>
                  </c:pt>
                  <c:pt idx="14">
                    <c:v>9.4127279704481107E-2</c:v>
                  </c:pt>
                </c:numCache>
              </c:numRef>
            </c:minus>
            <c:spPr>
              <a:noFill/>
              <a:ln w="15875">
                <a:solidFill>
                  <a:schemeClr val="accent2">
                    <a:lumMod val="60000"/>
                    <a:lumOff val="40000"/>
                  </a:schemeClr>
                </a:solidFill>
                <a:round/>
              </a:ln>
              <a:effectLst/>
            </c:spPr>
          </c:errBars>
          <c:cat>
            <c:strRef>
              <c:f>'part 1'!$D$33:$R$33</c:f>
              <c:strCache>
                <c:ptCount val="15"/>
                <c:pt idx="0">
                  <c:v>PSD</c:v>
                </c:pt>
                <c:pt idx="1">
                  <c:v>PSD+R</c:v>
                </c:pt>
                <c:pt idx="2">
                  <c:v>PSD+N</c:v>
                </c:pt>
                <c:pt idx="3">
                  <c:v>5-6 Hz</c:v>
                </c:pt>
                <c:pt idx="4">
                  <c:v>5-6 Hz+R</c:v>
                </c:pt>
                <c:pt idx="5">
                  <c:v>5-6 Hz+N</c:v>
                </c:pt>
                <c:pt idx="6">
                  <c:v>1-10Hz</c:v>
                </c:pt>
                <c:pt idx="7">
                  <c:v>1-10Hz+R</c:v>
                </c:pt>
                <c:pt idx="8">
                  <c:v>1-10Hz+N</c:v>
                </c:pt>
                <c:pt idx="9">
                  <c:v>Freq</c:v>
                </c:pt>
                <c:pt idx="10">
                  <c:v>Freq+R</c:v>
                </c:pt>
                <c:pt idx="11">
                  <c:v>Freq+N</c:v>
                </c:pt>
                <c:pt idx="12">
                  <c:v>P300</c:v>
                </c:pt>
                <c:pt idx="13">
                  <c:v>P300+R</c:v>
                </c:pt>
                <c:pt idx="14">
                  <c:v>P300+N</c:v>
                </c:pt>
              </c:strCache>
            </c:strRef>
          </c:cat>
          <c:val>
            <c:numRef>
              <c:f>'part 1'!$D$35:$R$35</c:f>
              <c:numCache>
                <c:formatCode>0.00</c:formatCode>
                <c:ptCount val="15"/>
                <c:pt idx="0">
                  <c:v>0.52640924293412195</c:v>
                </c:pt>
                <c:pt idx="1">
                  <c:v>0.55390766974483896</c:v>
                </c:pt>
                <c:pt idx="2">
                  <c:v>0.53838159155569498</c:v>
                </c:pt>
                <c:pt idx="3">
                  <c:v>0.58168377717527797</c:v>
                </c:pt>
                <c:pt idx="4">
                  <c:v>0.70516446184906101</c:v>
                </c:pt>
                <c:pt idx="5">
                  <c:v>0.69530409370166602</c:v>
                </c:pt>
                <c:pt idx="6">
                  <c:v>0.65117892831574498</c:v>
                </c:pt>
                <c:pt idx="7">
                  <c:v>0.71682365157797701</c:v>
                </c:pt>
                <c:pt idx="8">
                  <c:v>0.68575040237848495</c:v>
                </c:pt>
                <c:pt idx="9">
                  <c:v>0.67465845916545697</c:v>
                </c:pt>
                <c:pt idx="10">
                  <c:v>0.72553890932795295</c:v>
                </c:pt>
                <c:pt idx="11">
                  <c:v>0.69100711958453498</c:v>
                </c:pt>
                <c:pt idx="12">
                  <c:v>0.60845756457233302</c:v>
                </c:pt>
                <c:pt idx="13">
                  <c:v>0.70125821797067001</c:v>
                </c:pt>
                <c:pt idx="14">
                  <c:v>0.67570512775542102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D80-43EE-AEC8-2FD0A04DF1A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63271760"/>
        <c:axId val="463272088"/>
      </c:lineChart>
      <c:catAx>
        <c:axId val="46327176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 algn="ctr" rtl="0">
                  <a:defRPr sz="16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Tested Feature Combinations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 algn="ctr" rtl="0">
                <a:defRPr sz="16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3272088"/>
        <c:crosses val="autoZero"/>
        <c:auto val="1"/>
        <c:lblAlgn val="ctr"/>
        <c:lblOffset val="100"/>
        <c:noMultiLvlLbl val="0"/>
      </c:catAx>
      <c:valAx>
        <c:axId val="463272088"/>
        <c:scaling>
          <c:orientation val="minMax"/>
          <c:max val="0.8"/>
          <c:min val="0.4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Performance (AUC)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3271760"/>
        <c:crosses val="autoZero"/>
        <c:crossBetween val="between"/>
        <c:majorUnit val="0.2"/>
      </c:valAx>
      <c:dTable>
        <c:showHorzBorder val="1"/>
        <c:showVertBorder val="1"/>
        <c:showOutline val="1"/>
        <c:showKeys val="1"/>
        <c:spPr>
          <a:noFill/>
          <a:ln w="9525">
            <a:solidFill>
              <a:schemeClr val="tx1">
                <a:lumMod val="15000"/>
                <a:lumOff val="85000"/>
              </a:schemeClr>
            </a:solidFill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 cmpd="sng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/>
      </a:pPr>
      <a:endParaRPr lang="en-US"/>
    </a:p>
  </c:txPr>
  <c:externalData r:id="rId4">
    <c:autoUpdate val="0"/>
  </c:externalData>
  <c:userShapes r:id="rId5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Performance Comparisions for 3 Algorithms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6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'part 2'!$C$21</c:f>
              <c:strCache>
                <c:ptCount val="1"/>
                <c:pt idx="0">
                  <c:v>BLDA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'part 2'!$D$26:$H$26</c:f>
                <c:numCache>
                  <c:formatCode>General</c:formatCode>
                  <c:ptCount val="5"/>
                  <c:pt idx="0">
                    <c:v>5.5621436888299201E-2</c:v>
                  </c:pt>
                  <c:pt idx="1">
                    <c:v>8.7736583409802199E-2</c:v>
                  </c:pt>
                  <c:pt idx="2">
                    <c:v>8.9021967908514202E-2</c:v>
                  </c:pt>
                  <c:pt idx="3">
                    <c:v>8.3602077780362605E-2</c:v>
                  </c:pt>
                  <c:pt idx="4">
                    <c:v>6.8370887542906697E-2</c:v>
                  </c:pt>
                </c:numCache>
              </c:numRef>
            </c:plus>
            <c:minus>
              <c:numRef>
                <c:f>'part 2'!$D$26:$H$26</c:f>
                <c:numCache>
                  <c:formatCode>General</c:formatCode>
                  <c:ptCount val="5"/>
                  <c:pt idx="0">
                    <c:v>5.5621436888299201E-2</c:v>
                  </c:pt>
                  <c:pt idx="1">
                    <c:v>8.7736583409802199E-2</c:v>
                  </c:pt>
                  <c:pt idx="2">
                    <c:v>8.9021967908514202E-2</c:v>
                  </c:pt>
                  <c:pt idx="3">
                    <c:v>8.3602077780362605E-2</c:v>
                  </c:pt>
                  <c:pt idx="4">
                    <c:v>6.8370887542906697E-2</c:v>
                  </c:pt>
                </c:numCache>
              </c:numRef>
            </c:minus>
            <c:spPr>
              <a:noFill/>
              <a:ln w="19050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'part 2'!$D$20:$H$20</c:f>
              <c:strCache>
                <c:ptCount val="5"/>
                <c:pt idx="0">
                  <c:v>Freq</c:v>
                </c:pt>
                <c:pt idx="1">
                  <c:v>Raw</c:v>
                </c:pt>
                <c:pt idx="2">
                  <c:v>Norm</c:v>
                </c:pt>
                <c:pt idx="3">
                  <c:v>Freq+R</c:v>
                </c:pt>
                <c:pt idx="4">
                  <c:v>Freq+N</c:v>
                </c:pt>
              </c:strCache>
            </c:strRef>
          </c:cat>
          <c:val>
            <c:numRef>
              <c:f>'part 2'!$D$21:$H$21</c:f>
              <c:numCache>
                <c:formatCode>0.00</c:formatCode>
                <c:ptCount val="5"/>
                <c:pt idx="0">
                  <c:v>0.67465845916545697</c:v>
                </c:pt>
                <c:pt idx="1">
                  <c:v>0.70162908781852495</c:v>
                </c:pt>
                <c:pt idx="2">
                  <c:v>0.70215871241049799</c:v>
                </c:pt>
                <c:pt idx="3">
                  <c:v>0.72553890932795295</c:v>
                </c:pt>
                <c:pt idx="4">
                  <c:v>0.69100711958453498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B10-4D01-85E1-9F345FD287DB}"/>
            </c:ext>
          </c:extLst>
        </c:ser>
        <c:ser>
          <c:idx val="1"/>
          <c:order val="1"/>
          <c:tx>
            <c:strRef>
              <c:f>'part 2'!$C$22</c:f>
              <c:strCache>
                <c:ptCount val="1"/>
                <c:pt idx="0">
                  <c:v>GSCNN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'part 2'!$D$27:$H$27</c:f>
                <c:numCache>
                  <c:formatCode>General</c:formatCode>
                  <c:ptCount val="5"/>
                  <c:pt idx="0">
                    <c:v>5.6878109402933703E-2</c:v>
                  </c:pt>
                  <c:pt idx="1">
                    <c:v>7.4479306750738106E-2</c:v>
                  </c:pt>
                  <c:pt idx="2">
                    <c:v>8.5995770780814898E-2</c:v>
                  </c:pt>
                  <c:pt idx="3">
                    <c:v>7.4735620377459802E-2</c:v>
                  </c:pt>
                  <c:pt idx="4">
                    <c:v>7.78504531159942E-2</c:v>
                  </c:pt>
                </c:numCache>
              </c:numRef>
            </c:plus>
            <c:minus>
              <c:numRef>
                <c:f>'part 2'!$D$27:$H$27</c:f>
                <c:numCache>
                  <c:formatCode>General</c:formatCode>
                  <c:ptCount val="5"/>
                  <c:pt idx="0">
                    <c:v>5.6878109402933703E-2</c:v>
                  </c:pt>
                  <c:pt idx="1">
                    <c:v>7.4479306750738106E-2</c:v>
                  </c:pt>
                  <c:pt idx="2">
                    <c:v>8.5995770780814898E-2</c:v>
                  </c:pt>
                  <c:pt idx="3">
                    <c:v>7.4735620377459802E-2</c:v>
                  </c:pt>
                  <c:pt idx="4">
                    <c:v>7.78504531159942E-2</c:v>
                  </c:pt>
                </c:numCache>
              </c:numRef>
            </c:minus>
            <c:spPr>
              <a:noFill/>
              <a:ln w="19050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'part 2'!$D$20:$H$20</c:f>
              <c:strCache>
                <c:ptCount val="5"/>
                <c:pt idx="0">
                  <c:v>Freq</c:v>
                </c:pt>
                <c:pt idx="1">
                  <c:v>Raw</c:v>
                </c:pt>
                <c:pt idx="2">
                  <c:v>Norm</c:v>
                </c:pt>
                <c:pt idx="3">
                  <c:v>Freq+R</c:v>
                </c:pt>
                <c:pt idx="4">
                  <c:v>Freq+N</c:v>
                </c:pt>
              </c:strCache>
            </c:strRef>
          </c:cat>
          <c:val>
            <c:numRef>
              <c:f>'part 2'!$D$22:$H$22</c:f>
              <c:numCache>
                <c:formatCode>0.00</c:formatCode>
                <c:ptCount val="5"/>
                <c:pt idx="0">
                  <c:v>0.68378787401305774</c:v>
                </c:pt>
                <c:pt idx="1">
                  <c:v>0.71324771324681246</c:v>
                </c:pt>
                <c:pt idx="2">
                  <c:v>0.70717132270195349</c:v>
                </c:pt>
                <c:pt idx="3">
                  <c:v>0.73855514778901787</c:v>
                </c:pt>
                <c:pt idx="4">
                  <c:v>0.70910951866878125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B10-4D01-85E1-9F345FD287DB}"/>
            </c:ext>
          </c:extLst>
        </c:ser>
        <c:ser>
          <c:idx val="2"/>
          <c:order val="2"/>
          <c:tx>
            <c:strRef>
              <c:f>'part 2'!$C$23</c:f>
              <c:strCache>
                <c:ptCount val="1"/>
                <c:pt idx="0">
                  <c:v>GSLTCNN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'part 2'!$D$28:$H$28</c:f>
                <c:numCache>
                  <c:formatCode>General</c:formatCode>
                  <c:ptCount val="5"/>
                  <c:pt idx="0">
                    <c:v>5.5050300743955997E-2</c:v>
                  </c:pt>
                  <c:pt idx="1">
                    <c:v>7.4878224988236E-2</c:v>
                  </c:pt>
                  <c:pt idx="2">
                    <c:v>9.9540063897742601E-2</c:v>
                  </c:pt>
                  <c:pt idx="3">
                    <c:v>7.4527799599284503E-2</c:v>
                  </c:pt>
                  <c:pt idx="4">
                    <c:v>7.2391767371404597E-2</c:v>
                  </c:pt>
                </c:numCache>
              </c:numRef>
            </c:plus>
            <c:minus>
              <c:numRef>
                <c:f>'part 2'!$D$28:$H$28</c:f>
                <c:numCache>
                  <c:formatCode>General</c:formatCode>
                  <c:ptCount val="5"/>
                  <c:pt idx="0">
                    <c:v>5.5050300743955997E-2</c:v>
                  </c:pt>
                  <c:pt idx="1">
                    <c:v>7.4878224988236E-2</c:v>
                  </c:pt>
                  <c:pt idx="2">
                    <c:v>9.9540063897742601E-2</c:v>
                  </c:pt>
                  <c:pt idx="3">
                    <c:v>7.4527799599284503E-2</c:v>
                  </c:pt>
                  <c:pt idx="4">
                    <c:v>7.2391767371404597E-2</c:v>
                  </c:pt>
                </c:numCache>
              </c:numRef>
            </c:minus>
            <c:spPr>
              <a:noFill/>
              <a:ln w="19050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'part 2'!$D$20:$H$20</c:f>
              <c:strCache>
                <c:ptCount val="5"/>
                <c:pt idx="0">
                  <c:v>Freq</c:v>
                </c:pt>
                <c:pt idx="1">
                  <c:v>Raw</c:v>
                </c:pt>
                <c:pt idx="2">
                  <c:v>Norm</c:v>
                </c:pt>
                <c:pt idx="3">
                  <c:v>Freq+R</c:v>
                </c:pt>
                <c:pt idx="4">
                  <c:v>Freq+N</c:v>
                </c:pt>
              </c:strCache>
            </c:strRef>
          </c:cat>
          <c:val>
            <c:numRef>
              <c:f>'part 2'!$D$23:$H$23</c:f>
              <c:numCache>
                <c:formatCode>0.00</c:formatCode>
                <c:ptCount val="5"/>
                <c:pt idx="0">
                  <c:v>0.69021099999999991</c:v>
                </c:pt>
                <c:pt idx="1">
                  <c:v>0.72195950000000009</c:v>
                </c:pt>
                <c:pt idx="2">
                  <c:v>0.69613310000000006</c:v>
                </c:pt>
                <c:pt idx="3">
                  <c:v>0.74130200000000002</c:v>
                </c:pt>
                <c:pt idx="4">
                  <c:v>0.71320840000000008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B10-4D01-85E1-9F345FD287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32367008"/>
        <c:axId val="532367336"/>
      </c:barChart>
      <c:catAx>
        <c:axId val="53236700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Tested feature combinations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2367336"/>
        <c:crosses val="autoZero"/>
        <c:auto val="1"/>
        <c:lblAlgn val="ctr"/>
        <c:lblOffset val="100"/>
        <c:noMultiLvlLbl val="0"/>
      </c:catAx>
      <c:valAx>
        <c:axId val="532367336"/>
        <c:scaling>
          <c:orientation val="minMax"/>
          <c:max val="0.85000000000000009"/>
          <c:min val="0.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Performance (AUC)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2367008"/>
        <c:crosses val="autoZero"/>
        <c:crossBetween val="between"/>
        <c:majorUnit val="5.000000000000001E-2"/>
        <c:minorUnit val="5.000000000000001E-2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800"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3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0.08673</cdr:x>
      <cdr:y>0.12399</cdr:y>
    </cdr:from>
    <cdr:to>
      <cdr:x>0.26453</cdr:x>
      <cdr:y>0.62153</cdr:y>
    </cdr:to>
    <cdr:sp macro="" textlink="">
      <cdr:nvSpPr>
        <cdr:cNvPr id="2" name="Rectangle 1"/>
        <cdr:cNvSpPr/>
      </cdr:nvSpPr>
      <cdr:spPr>
        <a:xfrm xmlns:a="http://schemas.openxmlformats.org/drawingml/2006/main">
          <a:off x="1016000" y="592456"/>
          <a:ext cx="2082800" cy="2377440"/>
        </a:xfrm>
        <a:prstGeom xmlns:a="http://schemas.openxmlformats.org/drawingml/2006/main" prst="rect">
          <a:avLst/>
        </a:prstGeom>
        <a:solidFill xmlns:a="http://schemas.openxmlformats.org/drawingml/2006/main">
          <a:srgbClr val="5B9BD5">
            <a:alpha val="27843"/>
          </a:srgbClr>
        </a:solidFill>
        <a:ln xmlns:a="http://schemas.openxmlformats.org/drawingml/2006/main">
          <a:noFill/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en-US"/>
        </a:p>
      </cdr:txBody>
    </cdr:sp>
  </cdr:relSizeAnchor>
  <cdr:relSizeAnchor xmlns:cdr="http://schemas.openxmlformats.org/drawingml/2006/chartDrawing">
    <cdr:from>
      <cdr:x>0.26713</cdr:x>
      <cdr:y>0.12399</cdr:y>
    </cdr:from>
    <cdr:to>
      <cdr:x>0.44493</cdr:x>
      <cdr:y>0.62153</cdr:y>
    </cdr:to>
    <cdr:sp macro="" textlink="">
      <cdr:nvSpPr>
        <cdr:cNvPr id="3" name="Rectangle 2"/>
        <cdr:cNvSpPr/>
      </cdr:nvSpPr>
      <cdr:spPr>
        <a:xfrm xmlns:a="http://schemas.openxmlformats.org/drawingml/2006/main">
          <a:off x="3129280" y="592456"/>
          <a:ext cx="2082800" cy="2377440"/>
        </a:xfrm>
        <a:prstGeom xmlns:a="http://schemas.openxmlformats.org/drawingml/2006/main" prst="rect">
          <a:avLst/>
        </a:prstGeom>
        <a:solidFill xmlns:a="http://schemas.openxmlformats.org/drawingml/2006/main">
          <a:schemeClr val="accent2">
            <a:alpha val="27843"/>
          </a:schemeClr>
        </a:solidFill>
        <a:ln xmlns:a="http://schemas.openxmlformats.org/drawingml/2006/main">
          <a:noFill/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en-US"/>
        </a:p>
      </cdr:txBody>
    </cdr:sp>
  </cdr:relSizeAnchor>
  <cdr:relSizeAnchor xmlns:cdr="http://schemas.openxmlformats.org/drawingml/2006/chartDrawing">
    <cdr:from>
      <cdr:x>0.44753</cdr:x>
      <cdr:y>0.12399</cdr:y>
    </cdr:from>
    <cdr:to>
      <cdr:x>0.62533</cdr:x>
      <cdr:y>0.62153</cdr:y>
    </cdr:to>
    <cdr:sp macro="" textlink="">
      <cdr:nvSpPr>
        <cdr:cNvPr id="4" name="Rectangle 3"/>
        <cdr:cNvSpPr/>
      </cdr:nvSpPr>
      <cdr:spPr>
        <a:xfrm xmlns:a="http://schemas.openxmlformats.org/drawingml/2006/main">
          <a:off x="5242560" y="592456"/>
          <a:ext cx="2082800" cy="2377440"/>
        </a:xfrm>
        <a:prstGeom xmlns:a="http://schemas.openxmlformats.org/drawingml/2006/main" prst="rect">
          <a:avLst/>
        </a:prstGeom>
        <a:solidFill xmlns:a="http://schemas.openxmlformats.org/drawingml/2006/main">
          <a:schemeClr val="accent3">
            <a:alpha val="27843"/>
          </a:schemeClr>
        </a:solidFill>
        <a:ln xmlns:a="http://schemas.openxmlformats.org/drawingml/2006/main">
          <a:noFill/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en-US"/>
        </a:p>
      </cdr:txBody>
    </cdr:sp>
  </cdr:relSizeAnchor>
  <cdr:relSizeAnchor xmlns:cdr="http://schemas.openxmlformats.org/drawingml/2006/chartDrawing">
    <cdr:from>
      <cdr:x>0.62879</cdr:x>
      <cdr:y>0.12399</cdr:y>
    </cdr:from>
    <cdr:to>
      <cdr:x>0.80659</cdr:x>
      <cdr:y>0.62153</cdr:y>
    </cdr:to>
    <cdr:sp macro="" textlink="">
      <cdr:nvSpPr>
        <cdr:cNvPr id="5" name="Rectangle 4"/>
        <cdr:cNvSpPr/>
      </cdr:nvSpPr>
      <cdr:spPr>
        <a:xfrm xmlns:a="http://schemas.openxmlformats.org/drawingml/2006/main">
          <a:off x="7366000" y="592456"/>
          <a:ext cx="2082800" cy="2377440"/>
        </a:xfrm>
        <a:prstGeom xmlns:a="http://schemas.openxmlformats.org/drawingml/2006/main" prst="rect">
          <a:avLst/>
        </a:prstGeom>
        <a:solidFill xmlns:a="http://schemas.openxmlformats.org/drawingml/2006/main">
          <a:schemeClr val="accent6">
            <a:alpha val="27843"/>
          </a:schemeClr>
        </a:solidFill>
        <a:ln xmlns:a="http://schemas.openxmlformats.org/drawingml/2006/main">
          <a:noFill/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en-US"/>
        </a:p>
      </cdr:txBody>
    </cdr:sp>
  </cdr:relSizeAnchor>
  <cdr:relSizeAnchor xmlns:cdr="http://schemas.openxmlformats.org/drawingml/2006/chartDrawing">
    <cdr:from>
      <cdr:x>0.80833</cdr:x>
      <cdr:y>0.12186</cdr:y>
    </cdr:from>
    <cdr:to>
      <cdr:x>0.98612</cdr:x>
      <cdr:y>0.6194</cdr:y>
    </cdr:to>
    <cdr:sp macro="" textlink="">
      <cdr:nvSpPr>
        <cdr:cNvPr id="6" name="Rectangle 5"/>
        <cdr:cNvSpPr/>
      </cdr:nvSpPr>
      <cdr:spPr>
        <a:xfrm xmlns:a="http://schemas.openxmlformats.org/drawingml/2006/main">
          <a:off x="9469120" y="582296"/>
          <a:ext cx="2082800" cy="2377440"/>
        </a:xfrm>
        <a:prstGeom xmlns:a="http://schemas.openxmlformats.org/drawingml/2006/main" prst="rect">
          <a:avLst/>
        </a:prstGeom>
        <a:solidFill xmlns:a="http://schemas.openxmlformats.org/drawingml/2006/main">
          <a:schemeClr val="accent5">
            <a:alpha val="27843"/>
          </a:schemeClr>
        </a:solidFill>
        <a:ln xmlns:a="http://schemas.openxmlformats.org/drawingml/2006/main">
          <a:noFill/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en-US"/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23E88-41B2-475C-A113-E6E25CC9F8B5}" type="datetimeFigureOut">
              <a:rPr lang="en-US" smtClean="0"/>
              <a:t>8/26/2016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24DE3-EEB5-4BCA-9A37-7069C1271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536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23E88-41B2-475C-A113-E6E25CC9F8B5}" type="datetimeFigureOut">
              <a:rPr lang="en-US" smtClean="0"/>
              <a:t>8/26/2016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24DE3-EEB5-4BCA-9A37-7069C1271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376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23E88-41B2-475C-A113-E6E25CC9F8B5}" type="datetimeFigureOut">
              <a:rPr lang="en-US" smtClean="0"/>
              <a:t>8/26/2016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24DE3-EEB5-4BCA-9A37-7069C1271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049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23E88-41B2-475C-A113-E6E25CC9F8B5}" type="datetimeFigureOut">
              <a:rPr lang="en-US" smtClean="0"/>
              <a:t>8/26/2016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24DE3-EEB5-4BCA-9A37-7069C1271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923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23E88-41B2-475C-A113-E6E25CC9F8B5}" type="datetimeFigureOut">
              <a:rPr lang="en-US" smtClean="0"/>
              <a:t>8/26/2016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24DE3-EEB5-4BCA-9A37-7069C1271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451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23E88-41B2-475C-A113-E6E25CC9F8B5}" type="datetimeFigureOut">
              <a:rPr lang="en-US" smtClean="0"/>
              <a:t>8/26/2016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24DE3-EEB5-4BCA-9A37-7069C1271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833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23E88-41B2-475C-A113-E6E25CC9F8B5}" type="datetimeFigureOut">
              <a:rPr lang="en-US" smtClean="0"/>
              <a:t>8/26/2016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24DE3-EEB5-4BCA-9A37-7069C1271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144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23E88-41B2-475C-A113-E6E25CC9F8B5}" type="datetimeFigureOut">
              <a:rPr lang="en-US" smtClean="0"/>
              <a:t>8/26/2016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24DE3-EEB5-4BCA-9A37-7069C1271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837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23E88-41B2-475C-A113-E6E25CC9F8B5}" type="datetimeFigureOut">
              <a:rPr lang="en-US" smtClean="0"/>
              <a:t>8/26/2016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24DE3-EEB5-4BCA-9A37-7069C1271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538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23E88-41B2-475C-A113-E6E25CC9F8B5}" type="datetimeFigureOut">
              <a:rPr lang="en-US" smtClean="0"/>
              <a:t>8/26/2016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24DE3-EEB5-4BCA-9A37-7069C1271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634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23E88-41B2-475C-A113-E6E25CC9F8B5}" type="datetimeFigureOut">
              <a:rPr lang="en-US" smtClean="0"/>
              <a:t>8/26/2016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24DE3-EEB5-4BCA-9A37-7069C1271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694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B23E88-41B2-475C-A113-E6E25CC9F8B5}" type="datetimeFigureOut">
              <a:rPr lang="en-US" smtClean="0"/>
              <a:t>8/26/2016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B24DE3-EEB5-4BCA-9A37-7069C1271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072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Chart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69517411"/>
              </p:ext>
            </p:extLst>
          </p:nvPr>
        </p:nvGraphicFramePr>
        <p:xfrm>
          <a:off x="2201544" y="172720"/>
          <a:ext cx="7734936" cy="46532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6" name="Straight Arrow Connector 5"/>
          <p:cNvCxnSpPr/>
          <p:nvPr/>
        </p:nvCxnSpPr>
        <p:spPr>
          <a:xfrm flipV="1">
            <a:off x="4653280" y="1666240"/>
            <a:ext cx="1879600" cy="57912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7416798" y="1584960"/>
            <a:ext cx="1920242" cy="57912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1749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03370950"/>
              </p:ext>
            </p:extLst>
          </p:nvPr>
        </p:nvGraphicFramePr>
        <p:xfrm>
          <a:off x="182880" y="972184"/>
          <a:ext cx="11714480" cy="47783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5" name="Straight Arrow Connector 4"/>
          <p:cNvCxnSpPr/>
          <p:nvPr/>
        </p:nvCxnSpPr>
        <p:spPr>
          <a:xfrm flipV="1">
            <a:off x="1513840" y="2773680"/>
            <a:ext cx="1422400" cy="20320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3627120" y="2357120"/>
            <a:ext cx="1402080" cy="51816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5720080" y="2265680"/>
            <a:ext cx="1473200" cy="19304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7884160" y="2265680"/>
            <a:ext cx="1391920" cy="9144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9987280" y="2357120"/>
            <a:ext cx="1442720" cy="40640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6428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60102815"/>
              </p:ext>
            </p:extLst>
          </p:nvPr>
        </p:nvGraphicFramePr>
        <p:xfrm>
          <a:off x="1163515" y="844060"/>
          <a:ext cx="8601808" cy="51610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039110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3917</TotalTime>
  <Words>32</Words>
  <Application>Microsoft Office PowerPoint</Application>
  <PresentationFormat>Widescreen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毛子靖</dc:creator>
  <cp:lastModifiedBy>毛子靖</cp:lastModifiedBy>
  <cp:revision>15</cp:revision>
  <dcterms:created xsi:type="dcterms:W3CDTF">2016-08-26T21:13:36Z</dcterms:created>
  <dcterms:modified xsi:type="dcterms:W3CDTF">2016-08-29T14:30:44Z</dcterms:modified>
</cp:coreProperties>
</file>