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D7A43-40F2-468A-B2E7-A274D29C7BB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9A42-0957-4815-A477-25A9E646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49A42-0957-4815-A477-25A9E6467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05AC-F2E4-4038-99BC-D7398369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189F6-9409-4C6D-B43C-6BFF9211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0417-85EE-44A7-AE86-2BA8A7F0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BD16-C000-430A-BA68-EA38E4B6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2722-A19E-4B0C-9CB5-DCCB2291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FA31-5B8A-4988-98FF-6A32E500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F8CA-1ADE-4EBF-B42D-1B033B7C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AE67-84B5-4A56-97C7-52BB488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FECB-B2D5-4C76-9930-895DC1EE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9F40-6101-43B3-B9C8-8C4FA9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F5D65-0FE3-43C7-ACD8-090AA3985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9AF67-0E7B-40C6-A3DC-5BC33707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A87D-E2C7-4FA4-9812-E02AFAFF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FB84-58A7-4189-8771-7398CBE3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4453-B962-4FB3-ADA7-6CBADD5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BC8-914F-495F-9E2D-16E56E7B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C649-D4D6-4412-8C12-139D8789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A9CF-2DA0-4C04-AF89-14EF9F6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EFB0-72E2-47A6-BFEF-15FDB955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46A4-343A-418F-B132-D4C2FF67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29EE-5D75-478F-B6E5-ABA40D15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C583-7BAF-45CD-9C78-44AB9EF6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6C25-5454-480D-996B-AB582A9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527-EC9A-4751-AD11-410856F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8B37-A476-4F4D-8341-1902648E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ACA9-D69B-429C-BA56-4753649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6CB0-36E4-4591-AE1C-B46DDEE9B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AE6F-643D-4048-8C85-B324B691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5FA91-8800-429A-BE28-DBAECC03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6A3F-F9C4-4EFA-BF93-C13CEE35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46F78-C217-4FF2-B2FF-049D83EB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AC69-F13C-4D9F-84C8-72EEF182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FBC51-ACDF-4B65-BF2D-7FACFC3F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4E49-FF87-409C-9920-469D625E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D0985-B478-40AB-B2E2-9941B4D14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CB999-4976-4D4C-A543-100AFB064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CC337-31FA-458B-8C8A-18A9CA8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50FCA-68B2-4C81-80E3-799D69E6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B704C-FF52-4BC0-89ED-8D35659F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0D25-6213-42F3-B72E-C048D677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A6FB7-D19B-48B3-AC14-CBB28A9E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09444-3DBE-4E62-A4B3-62CC372F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FA53-749F-4C93-B86E-5A8E665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F65DF-6C60-492C-AA02-54C36FD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93BA-206B-4C04-AC0D-004071F0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E0A9-7F99-45EB-BF2D-4A874D53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10B8-994C-468D-9FB3-808C8846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93D2-7157-44AB-824E-1F9D6AA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8AF5E-722C-4166-B6A6-E40E568E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1470-BA8E-41A0-B4A7-F5A25EA8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F3C0-0283-4DAA-863F-64C7350B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01DA-BE57-4500-AC01-E30A26E2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9DFE-D8D3-49F5-AE0D-18C31F76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9D5E7-3133-430A-8696-16AFF8F8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D203-64EF-459B-9EA7-0E5400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B5659-7502-490E-B860-74969B89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B8F13-B66A-44E0-BE70-BDC608F2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1BC9-375E-48F5-8AE9-20BC9F50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80D52-BC4F-46C6-A245-7A98B529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C9EB-589D-4EA2-AE11-FF0910F1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9CFB-8931-448F-8D80-FD8AE87FF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B69C-9D75-4EAD-9A94-8F015FFF127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0D0A-292C-405A-9ED1-25D461815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1E1D-4078-4215-8516-5F26F999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DB55-1C47-4D9E-A445-59501D0C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966-5DC7-45E4-B7D0-530AFAFB0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Tricks in </a:t>
            </a:r>
            <a:r>
              <a:rPr lang="en-US" dirty="0" err="1"/>
              <a:t>SytheticAngio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31DD-A7C6-4CF1-AB8E-155FF0D8C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03CE5-3E2A-40C8-8306-990BC06CC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" t="1635" r="5534" b="5534"/>
          <a:stretch/>
        </p:blipFill>
        <p:spPr>
          <a:xfrm>
            <a:off x="6693657" y="1200538"/>
            <a:ext cx="4666862" cy="4666862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43B4B745-4800-49A8-A67E-6E46B6ED1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0538"/>
            <a:ext cx="4666862" cy="46668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7F79A1A-181B-42AF-A232-32EE504344C2}"/>
              </a:ext>
            </a:extLst>
          </p:cNvPr>
          <p:cNvSpPr/>
          <p:nvPr/>
        </p:nvSpPr>
        <p:spPr>
          <a:xfrm>
            <a:off x="3022665" y="2211808"/>
            <a:ext cx="177281" cy="18661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59B0B-E324-4014-A341-D75DD182F11F}"/>
              </a:ext>
            </a:extLst>
          </p:cNvPr>
          <p:cNvSpPr/>
          <p:nvPr/>
        </p:nvSpPr>
        <p:spPr>
          <a:xfrm>
            <a:off x="8215357" y="2398420"/>
            <a:ext cx="177281" cy="1866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28200-0365-41BB-8C8F-1524517D13E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19200" y="2305114"/>
            <a:ext cx="1803465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DA217-8DA1-424D-B757-4BD52133401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11306" y="1200538"/>
            <a:ext cx="0" cy="101127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027B30-E88F-4087-9AA2-CFC153A55627}"/>
              </a:ext>
            </a:extLst>
          </p:cNvPr>
          <p:cNvSpPr txBox="1"/>
          <p:nvPr/>
        </p:nvSpPr>
        <p:spPr>
          <a:xfrm>
            <a:off x="2064248" y="19554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49646-C091-47E3-9155-CBB6B8FCD1E1}"/>
              </a:ext>
            </a:extLst>
          </p:cNvPr>
          <p:cNvSpPr txBox="1"/>
          <p:nvPr/>
        </p:nvSpPr>
        <p:spPr>
          <a:xfrm>
            <a:off x="2835578" y="15316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929CC8-8261-457C-834F-283FFDCB79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03998" y="1200538"/>
            <a:ext cx="0" cy="119788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9B6AD9-68A4-4F23-88AC-A8C9D7C054A5}"/>
              </a:ext>
            </a:extLst>
          </p:cNvPr>
          <p:cNvSpPr txBox="1"/>
          <p:nvPr/>
        </p:nvSpPr>
        <p:spPr>
          <a:xfrm>
            <a:off x="8042388" y="15861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0A8655-5979-484B-B4F1-D9505A13276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693657" y="2491726"/>
            <a:ext cx="1521700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20B764-47F1-4292-BDA1-2E1E191F70CA}"/>
              </a:ext>
            </a:extLst>
          </p:cNvPr>
          <p:cNvSpPr txBox="1"/>
          <p:nvPr/>
        </p:nvSpPr>
        <p:spPr>
          <a:xfrm>
            <a:off x="7407762" y="24003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785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3268697-E634-467A-BC42-47F82553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887009"/>
            <a:ext cx="4666862" cy="46668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27388F-EEBC-4F05-A503-D002F9A43566}"/>
              </a:ext>
            </a:extLst>
          </p:cNvPr>
          <p:cNvSpPr/>
          <p:nvPr/>
        </p:nvSpPr>
        <p:spPr>
          <a:xfrm>
            <a:off x="3031543" y="1898279"/>
            <a:ext cx="177281" cy="18661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3A1AE-0164-4A77-9B70-2E81AC8102C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28078" y="1991585"/>
            <a:ext cx="1803465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BA705-2D07-4C61-8B59-AED10E94D70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0184" y="887009"/>
            <a:ext cx="0" cy="101127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BE9ACA-5D05-4289-94CE-C7A6092B0F0D}"/>
              </a:ext>
            </a:extLst>
          </p:cNvPr>
          <p:cNvSpPr txBox="1"/>
          <p:nvPr/>
        </p:nvSpPr>
        <p:spPr>
          <a:xfrm>
            <a:off x="2083429" y="16771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ABC7D-7DAA-4BDC-9EF9-DDEAEEDA1A70}"/>
              </a:ext>
            </a:extLst>
          </p:cNvPr>
          <p:cNvSpPr txBox="1"/>
          <p:nvPr/>
        </p:nvSpPr>
        <p:spPr>
          <a:xfrm>
            <a:off x="2844456" y="12181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FD4FD4-3672-4083-9686-A589F1A9836B}"/>
              </a:ext>
            </a:extLst>
          </p:cNvPr>
          <p:cNvSpPr/>
          <p:nvPr/>
        </p:nvSpPr>
        <p:spPr>
          <a:xfrm>
            <a:off x="961747" y="1015827"/>
            <a:ext cx="4666861" cy="4666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0155AF-62B2-4DC6-81BA-8184CC670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18" b="85183" l="10918" r="85183"/>
                    </a14:imgEffect>
                  </a14:imgLayer>
                </a14:imgProps>
              </a:ext>
            </a:extLst>
          </a:blip>
          <a:srcRect l="1635" t="1635" r="5534" b="5534"/>
          <a:stretch/>
        </p:blipFill>
        <p:spPr>
          <a:xfrm>
            <a:off x="1228078" y="887009"/>
            <a:ext cx="4666862" cy="4666862"/>
          </a:xfrm>
          <a:prstGeom prst="rect">
            <a:avLst/>
          </a:prstGeom>
          <a:ln w="28575"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36D34F9-EC86-49FF-9B2D-30EF61263BC3}"/>
              </a:ext>
            </a:extLst>
          </p:cNvPr>
          <p:cNvSpPr/>
          <p:nvPr/>
        </p:nvSpPr>
        <p:spPr>
          <a:xfrm>
            <a:off x="2723614" y="2084890"/>
            <a:ext cx="177281" cy="1866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29B32-5D80-40F6-8C5E-D0D007FDD7A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812255" y="887008"/>
            <a:ext cx="0" cy="119788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4CD4C5-3D0A-4B53-A559-46BAD5BBECC3}"/>
              </a:ext>
            </a:extLst>
          </p:cNvPr>
          <p:cNvSpPr txBox="1"/>
          <p:nvPr/>
        </p:nvSpPr>
        <p:spPr>
          <a:xfrm>
            <a:off x="2550645" y="1272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CEEAD-9683-4915-B184-27316E40978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201914" y="2178196"/>
            <a:ext cx="1521700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E76B59-4605-485C-80A8-470E9F3EDFE0}"/>
              </a:ext>
            </a:extLst>
          </p:cNvPr>
          <p:cNvSpPr txBox="1"/>
          <p:nvPr/>
        </p:nvSpPr>
        <p:spPr>
          <a:xfrm>
            <a:off x="1916019" y="20868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F5274B-6546-4F21-B7F7-A56734F6EA2F}"/>
              </a:ext>
            </a:extLst>
          </p:cNvPr>
          <p:cNvSpPr txBox="1"/>
          <p:nvPr/>
        </p:nvSpPr>
        <p:spPr>
          <a:xfrm>
            <a:off x="9073430" y="967237"/>
            <a:ext cx="2206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First, initiate an empty (512, 512) image with all 1 (white), resize the rhino vessel image to (512, 512).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A711-A7C2-4817-A266-EA33CA5DE297}"/>
              </a:ext>
            </a:extLst>
          </p:cNvPr>
          <p:cNvSpPr/>
          <p:nvPr/>
        </p:nvSpPr>
        <p:spPr>
          <a:xfrm>
            <a:off x="6616447" y="1009655"/>
            <a:ext cx="2107298" cy="20673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2E6B13-69EC-4510-8673-F17586BA27F5}"/>
              </a:ext>
            </a:extLst>
          </p:cNvPr>
          <p:cNvSpPr txBox="1"/>
          <p:nvPr/>
        </p:nvSpPr>
        <p:spPr>
          <a:xfrm>
            <a:off x="6498246" y="5553871"/>
            <a:ext cx="361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Second, crop the rhino vessel image.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9B7A427-8E6B-4A87-BF0F-3089F0C40B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5" t="1635" r="5534" b="5534"/>
          <a:stretch/>
        </p:blipFill>
        <p:spPr>
          <a:xfrm>
            <a:off x="6616447" y="3297921"/>
            <a:ext cx="2067321" cy="2067321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FFD7DA-16AC-454D-B4AB-0710D5A03B99}"/>
              </a:ext>
            </a:extLst>
          </p:cNvPr>
          <p:cNvSpPr/>
          <p:nvPr/>
        </p:nvSpPr>
        <p:spPr>
          <a:xfrm>
            <a:off x="6735706" y="3288484"/>
            <a:ext cx="1948061" cy="20236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ECED1C-1DA6-4358-96D9-15A19D1AE5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5" t="1635" r="5534" b="5534"/>
          <a:stretch/>
        </p:blipFill>
        <p:spPr>
          <a:xfrm>
            <a:off x="9162933" y="3290787"/>
            <a:ext cx="2067321" cy="2067321"/>
          </a:xfrm>
          <a:prstGeom prst="rect">
            <a:avLst/>
          </a:prstGeom>
          <a:ln w="28575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85E3F11-A0CF-422B-9A60-198321A6F7B0}"/>
              </a:ext>
            </a:extLst>
          </p:cNvPr>
          <p:cNvSpPr/>
          <p:nvPr/>
        </p:nvSpPr>
        <p:spPr>
          <a:xfrm>
            <a:off x="9282192" y="3281350"/>
            <a:ext cx="1948061" cy="20236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C6936-2902-4B44-896B-1E4EC1BEB4E4}"/>
              </a:ext>
            </a:extLst>
          </p:cNvPr>
          <p:cNvSpPr txBox="1"/>
          <p:nvPr/>
        </p:nvSpPr>
        <p:spPr>
          <a:xfrm>
            <a:off x="6498246" y="5932828"/>
            <a:ext cx="512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Third, assign the cropped image to the empty image.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59C68F-6046-49B5-A91E-13C1ABB03854}"/>
              </a:ext>
            </a:extLst>
          </p:cNvPr>
          <p:cNvSpPr/>
          <p:nvPr/>
        </p:nvSpPr>
        <p:spPr>
          <a:xfrm>
            <a:off x="9122955" y="3290228"/>
            <a:ext cx="2107298" cy="20673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E2370-B318-4759-B014-7456088F09A6}"/>
              </a:ext>
            </a:extLst>
          </p:cNvPr>
          <p:cNvSpPr/>
          <p:nvPr/>
        </p:nvSpPr>
        <p:spPr>
          <a:xfrm>
            <a:off x="852256" y="1032029"/>
            <a:ext cx="4438835" cy="435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874D6-9CE0-41B9-86B8-43E54EC08AC0}"/>
              </a:ext>
            </a:extLst>
          </p:cNvPr>
          <p:cNvSpPr/>
          <p:nvPr/>
        </p:nvSpPr>
        <p:spPr>
          <a:xfrm>
            <a:off x="2069978" y="2027806"/>
            <a:ext cx="2209060" cy="1345705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B634F0-824E-478A-B399-68ADA43FDD48}"/>
              </a:ext>
            </a:extLst>
          </p:cNvPr>
          <p:cNvCxnSpPr>
            <a:cxnSpLocks/>
          </p:cNvCxnSpPr>
          <p:nvPr/>
        </p:nvCxnSpPr>
        <p:spPr>
          <a:xfrm>
            <a:off x="852256" y="2027807"/>
            <a:ext cx="1217722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A134D-AA47-48F6-9043-E917A14801DA}"/>
              </a:ext>
            </a:extLst>
          </p:cNvPr>
          <p:cNvCxnSpPr>
            <a:cxnSpLocks/>
          </p:cNvCxnSpPr>
          <p:nvPr/>
        </p:nvCxnSpPr>
        <p:spPr>
          <a:xfrm>
            <a:off x="2069978" y="1032029"/>
            <a:ext cx="0" cy="995778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BB475-20B3-437D-8315-FC8565C7AF06}"/>
              </a:ext>
            </a:extLst>
          </p:cNvPr>
          <p:cNvCxnSpPr>
            <a:cxnSpLocks/>
          </p:cNvCxnSpPr>
          <p:nvPr/>
        </p:nvCxnSpPr>
        <p:spPr>
          <a:xfrm>
            <a:off x="2559729" y="2027806"/>
            <a:ext cx="0" cy="1345705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930674-E684-495A-BF73-79180176CDE5}"/>
              </a:ext>
            </a:extLst>
          </p:cNvPr>
          <p:cNvCxnSpPr>
            <a:cxnSpLocks/>
          </p:cNvCxnSpPr>
          <p:nvPr/>
        </p:nvCxnSpPr>
        <p:spPr>
          <a:xfrm>
            <a:off x="2069978" y="2531981"/>
            <a:ext cx="2209060" cy="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763A3A-F536-44DA-988F-7D4C2FB4AFB7}"/>
              </a:ext>
            </a:extLst>
          </p:cNvPr>
          <p:cNvSpPr txBox="1"/>
          <p:nvPr/>
        </p:nvSpPr>
        <p:spPr>
          <a:xfrm>
            <a:off x="2952566" y="222420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01562-35CB-4CC3-8A0C-00019CC01CB3}"/>
              </a:ext>
            </a:extLst>
          </p:cNvPr>
          <p:cNvSpPr txBox="1"/>
          <p:nvPr/>
        </p:nvSpPr>
        <p:spPr>
          <a:xfrm rot="16200000">
            <a:off x="2081103" y="2871506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5667A-82CB-4B1B-A7A0-F2467B07941F}"/>
              </a:ext>
            </a:extLst>
          </p:cNvPr>
          <p:cNvSpPr txBox="1"/>
          <p:nvPr/>
        </p:nvSpPr>
        <p:spPr>
          <a:xfrm>
            <a:off x="1348159" y="2003019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EE1D8-9DE2-4A09-8190-1C2031999F63}"/>
              </a:ext>
            </a:extLst>
          </p:cNvPr>
          <p:cNvSpPr txBox="1"/>
          <p:nvPr/>
        </p:nvSpPr>
        <p:spPr>
          <a:xfrm>
            <a:off x="2069978" y="135676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A0044-7059-4D29-843A-74065FD8B3B3}"/>
              </a:ext>
            </a:extLst>
          </p:cNvPr>
          <p:cNvSpPr txBox="1"/>
          <p:nvPr/>
        </p:nvSpPr>
        <p:spPr>
          <a:xfrm>
            <a:off x="5665431" y="4270825"/>
            <a:ext cx="6257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Crop rectangular = [x, y, width, height]</a:t>
            </a:r>
          </a:p>
          <a:p>
            <a:r>
              <a:rPr lang="en-US" sz="1800" dirty="0"/>
              <a:t>Should be </a:t>
            </a:r>
            <a:r>
              <a:rPr lang="en-US" sz="1800" dirty="0">
                <a:solidFill>
                  <a:srgbClr val="0070C0"/>
                </a:solidFill>
              </a:rPr>
              <a:t>[max(s-x,0)+1 </a:t>
            </a:r>
            <a:r>
              <a:rPr lang="en-US" sz="1800">
                <a:solidFill>
                  <a:srgbClr val="0070C0"/>
                </a:solidFill>
              </a:rPr>
              <a:t>max(t-y, </a:t>
            </a:r>
            <a:r>
              <a:rPr lang="en-US" sz="1800" dirty="0">
                <a:solidFill>
                  <a:srgbClr val="0070C0"/>
                </a:solidFill>
              </a:rPr>
              <a:t>0)+1 512-abs(x-s) 512-abs(y-t)]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7AD4EBA-5CBE-463D-912C-BFD7AED0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41" y="780693"/>
            <a:ext cx="3090655" cy="30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C2AFA-BB2C-4377-88B7-CF47B9BD6284}"/>
              </a:ext>
            </a:extLst>
          </p:cNvPr>
          <p:cNvSpPr/>
          <p:nvPr/>
        </p:nvSpPr>
        <p:spPr>
          <a:xfrm>
            <a:off x="1358283" y="1307236"/>
            <a:ext cx="4438835" cy="435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5D6D6-2E27-47A1-A345-7E8BEB44611C}"/>
              </a:ext>
            </a:extLst>
          </p:cNvPr>
          <p:cNvSpPr txBox="1"/>
          <p:nvPr/>
        </p:nvSpPr>
        <p:spPr>
          <a:xfrm>
            <a:off x="714544" y="1343459"/>
            <a:ext cx="69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x_start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BB97-EF69-46D9-8C87-13F7438440F3}"/>
              </a:ext>
            </a:extLst>
          </p:cNvPr>
          <p:cNvSpPr txBox="1"/>
          <p:nvPr/>
        </p:nvSpPr>
        <p:spPr>
          <a:xfrm>
            <a:off x="714544" y="214912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x_end</a:t>
            </a:r>
            <a:endParaRPr lang="en-US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58AE3-90DC-477A-A1B1-2FEBB2E3F5B5}"/>
              </a:ext>
            </a:extLst>
          </p:cNvPr>
          <p:cNvCxnSpPr/>
          <p:nvPr/>
        </p:nvCxnSpPr>
        <p:spPr>
          <a:xfrm>
            <a:off x="1346448" y="1582442"/>
            <a:ext cx="4438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11FAA0-E0CA-42D9-AE64-D5BBE62D5865}"/>
              </a:ext>
            </a:extLst>
          </p:cNvPr>
          <p:cNvCxnSpPr/>
          <p:nvPr/>
        </p:nvCxnSpPr>
        <p:spPr>
          <a:xfrm>
            <a:off x="1358282" y="2451720"/>
            <a:ext cx="4438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88FC70-836F-4549-92CA-E5B8FA37DA77}"/>
              </a:ext>
            </a:extLst>
          </p:cNvPr>
          <p:cNvCxnSpPr>
            <a:cxnSpLocks/>
          </p:cNvCxnSpPr>
          <p:nvPr/>
        </p:nvCxnSpPr>
        <p:spPr>
          <a:xfrm>
            <a:off x="2530136" y="1307236"/>
            <a:ext cx="0" cy="43500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ED5204-2263-43CF-BEB3-0CF52A38EA6D}"/>
              </a:ext>
            </a:extLst>
          </p:cNvPr>
          <p:cNvCxnSpPr>
            <a:cxnSpLocks/>
          </p:cNvCxnSpPr>
          <p:nvPr/>
        </p:nvCxnSpPr>
        <p:spPr>
          <a:xfrm>
            <a:off x="4910831" y="1307236"/>
            <a:ext cx="0" cy="43500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45B83A-B820-4A85-AB47-5EC3A48F29D7}"/>
              </a:ext>
            </a:extLst>
          </p:cNvPr>
          <p:cNvSpPr txBox="1"/>
          <p:nvPr/>
        </p:nvSpPr>
        <p:spPr>
          <a:xfrm>
            <a:off x="2185009" y="993915"/>
            <a:ext cx="69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y_start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EF0B6-F66A-43E8-A35E-0BFFBE666627}"/>
              </a:ext>
            </a:extLst>
          </p:cNvPr>
          <p:cNvSpPr txBox="1"/>
          <p:nvPr/>
        </p:nvSpPr>
        <p:spPr>
          <a:xfrm>
            <a:off x="4565704" y="9949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y_end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E931-0780-4D2F-A019-B0D7564D818F}"/>
              </a:ext>
            </a:extLst>
          </p:cNvPr>
          <p:cNvSpPr/>
          <p:nvPr/>
        </p:nvSpPr>
        <p:spPr>
          <a:xfrm>
            <a:off x="2541972" y="1592263"/>
            <a:ext cx="2368859" cy="859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6F95FB-E172-40C1-8CC2-7D9772D2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56" y="1301692"/>
            <a:ext cx="3090655" cy="3060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E89E09-DF6E-44C3-AFAD-B76522CBD8F5}"/>
              </a:ext>
            </a:extLst>
          </p:cNvPr>
          <p:cNvSpPr txBox="1"/>
          <p:nvPr/>
        </p:nvSpPr>
        <p:spPr>
          <a:xfrm>
            <a:off x="1263443" y="5922655"/>
            <a:ext cx="856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Assign Slice Index = (x_start:x_start+height-1, </a:t>
            </a:r>
            <a:r>
              <a:rPr lang="en-US" sz="1800" dirty="0" err="1"/>
              <a:t>y_start:y_start</a:t>
            </a:r>
            <a:r>
              <a:rPr lang="en-US" sz="1800" dirty="0"/>
              <a:t> +weight-1</a:t>
            </a:r>
            <a:r>
              <a:rPr lang="en-US" dirty="0"/>
              <a:t>)</a:t>
            </a:r>
            <a:endParaRPr lang="en-US" sz="1800" dirty="0"/>
          </a:p>
          <a:p>
            <a:r>
              <a:rPr lang="en-US" dirty="0">
                <a:solidFill>
                  <a:srgbClr val="0070C0"/>
                </a:solidFill>
              </a:rPr>
              <a:t>(max(0, y-t)+1:512-abs(y-t), max(0, x-s)+1:512-abs(x-s))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1B0C3-8BD8-4C9B-9BE8-C5F9F8A7FB2B}"/>
              </a:ext>
            </a:extLst>
          </p:cNvPr>
          <p:cNvCxnSpPr>
            <a:cxnSpLocks/>
          </p:cNvCxnSpPr>
          <p:nvPr/>
        </p:nvCxnSpPr>
        <p:spPr>
          <a:xfrm>
            <a:off x="2530135" y="1863192"/>
            <a:ext cx="238069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126DA8-0904-4925-B562-76298E2ECD17}"/>
              </a:ext>
            </a:extLst>
          </p:cNvPr>
          <p:cNvSpPr txBox="1"/>
          <p:nvPr/>
        </p:nvSpPr>
        <p:spPr>
          <a:xfrm>
            <a:off x="3541166" y="1635980"/>
            <a:ext cx="6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width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8477F0-6077-4BA9-8DCD-54F134A54A48}"/>
              </a:ext>
            </a:extLst>
          </p:cNvPr>
          <p:cNvCxnSpPr>
            <a:cxnSpLocks/>
          </p:cNvCxnSpPr>
          <p:nvPr/>
        </p:nvCxnSpPr>
        <p:spPr>
          <a:xfrm>
            <a:off x="3183041" y="1601678"/>
            <a:ext cx="0" cy="85986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82A366-2686-419B-86FE-5A9F0FC7A087}"/>
              </a:ext>
            </a:extLst>
          </p:cNvPr>
          <p:cNvSpPr txBox="1"/>
          <p:nvPr/>
        </p:nvSpPr>
        <p:spPr>
          <a:xfrm rot="16200000">
            <a:off x="2710823" y="1929395"/>
            <a:ext cx="73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6444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A77BB2-F6D3-446D-A87B-C6FE03E9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" r="783" b="512"/>
          <a:stretch/>
        </p:blipFill>
        <p:spPr>
          <a:xfrm>
            <a:off x="1126131" y="780703"/>
            <a:ext cx="4857507" cy="4864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4DCEF-88B9-4ED7-9F3F-B97358E0F2BA}"/>
              </a:ext>
            </a:extLst>
          </p:cNvPr>
          <p:cNvCxnSpPr>
            <a:cxnSpLocks/>
          </p:cNvCxnSpPr>
          <p:nvPr/>
        </p:nvCxnSpPr>
        <p:spPr>
          <a:xfrm>
            <a:off x="1144419" y="1503905"/>
            <a:ext cx="1803465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2184C-BC77-41D3-9332-9955EB1E5CE3}"/>
              </a:ext>
            </a:extLst>
          </p:cNvPr>
          <p:cNvCxnSpPr>
            <a:cxnSpLocks/>
          </p:cNvCxnSpPr>
          <p:nvPr/>
        </p:nvCxnSpPr>
        <p:spPr>
          <a:xfrm>
            <a:off x="3036525" y="780703"/>
            <a:ext cx="0" cy="629896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22B46-4C95-4B14-BDE7-0508F5E957CD}"/>
              </a:ext>
            </a:extLst>
          </p:cNvPr>
          <p:cNvSpPr txBox="1"/>
          <p:nvPr/>
        </p:nvSpPr>
        <p:spPr>
          <a:xfrm>
            <a:off x="1587131" y="150390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X=201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603AE-F721-402A-B537-09C67CC54046}"/>
              </a:ext>
            </a:extLst>
          </p:cNvPr>
          <p:cNvSpPr txBox="1"/>
          <p:nvPr/>
        </p:nvSpPr>
        <p:spPr>
          <a:xfrm>
            <a:off x="3036525" y="910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Y=79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A55CF-BC9A-4C2C-A9EE-892263905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195" y="780703"/>
            <a:ext cx="4876443" cy="486460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C671F8D-46B2-4CDC-9D72-D8F2AD0C36DF}"/>
              </a:ext>
            </a:extLst>
          </p:cNvPr>
          <p:cNvSpPr/>
          <p:nvPr/>
        </p:nvSpPr>
        <p:spPr>
          <a:xfrm>
            <a:off x="2642496" y="1988141"/>
            <a:ext cx="177281" cy="1866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A4A5A-B8ED-4CF7-8B5C-20C34A2521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731137" y="790259"/>
            <a:ext cx="0" cy="119788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14650-B983-403D-9E1A-2DD7294FBA6E}"/>
              </a:ext>
            </a:extLst>
          </p:cNvPr>
          <p:cNvSpPr txBox="1"/>
          <p:nvPr/>
        </p:nvSpPr>
        <p:spPr>
          <a:xfrm>
            <a:off x="2739873" y="160801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T=140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687EBB-4DC3-47B3-993B-268E6F0B64E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120796" y="2081447"/>
            <a:ext cx="1521700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3AB567-5D39-417C-974F-FF613CD29E46}"/>
              </a:ext>
            </a:extLst>
          </p:cNvPr>
          <p:cNvSpPr txBox="1"/>
          <p:nvPr/>
        </p:nvSpPr>
        <p:spPr>
          <a:xfrm>
            <a:off x="1528058" y="217475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S=170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E95EC-CC96-42EF-B686-9CEFCB4CFC3C}"/>
              </a:ext>
            </a:extLst>
          </p:cNvPr>
          <p:cNvSpPr/>
          <p:nvPr/>
        </p:nvSpPr>
        <p:spPr>
          <a:xfrm rot="10800000">
            <a:off x="875522" y="1290577"/>
            <a:ext cx="4876442" cy="48646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4237E-5820-496C-8646-32D201489069}"/>
              </a:ext>
            </a:extLst>
          </p:cNvPr>
          <p:cNvSpPr txBox="1"/>
          <p:nvPr/>
        </p:nvSpPr>
        <p:spPr>
          <a:xfrm>
            <a:off x="552859" y="7905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34D4B0-67E4-4028-A31F-36112711A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839" y="1317889"/>
            <a:ext cx="4606369" cy="435576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id="{2CD32EA0-519E-47FC-B4FB-6F5598A4D42A}"/>
              </a:ext>
            </a:extLst>
          </p:cNvPr>
          <p:cNvSpPr/>
          <p:nvPr/>
        </p:nvSpPr>
        <p:spPr>
          <a:xfrm>
            <a:off x="1018556" y="780703"/>
            <a:ext cx="79019" cy="450008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B8B6B4-B438-48EB-9305-993636E6EE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52" t="738" b="426"/>
          <a:stretch/>
        </p:blipFill>
        <p:spPr>
          <a:xfrm>
            <a:off x="6440038" y="772503"/>
            <a:ext cx="4950011" cy="4902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83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C8963-979A-43EF-A072-EFA1B0BB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91" y="2245131"/>
            <a:ext cx="3011347" cy="3026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5B32A-67A9-4856-ADED-B5C3CE96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37" y="2237768"/>
            <a:ext cx="3040798" cy="3033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7E334-F187-46BA-8F89-C7EFBB99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09" y="2222988"/>
            <a:ext cx="3040798" cy="3048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8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173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Tricks in SytheticAngio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Zijun</dc:creator>
  <cp:lastModifiedBy>Gao, Zijun</cp:lastModifiedBy>
  <cp:revision>4</cp:revision>
  <dcterms:created xsi:type="dcterms:W3CDTF">2021-10-01T19:19:56Z</dcterms:created>
  <dcterms:modified xsi:type="dcterms:W3CDTF">2021-10-06T22:42:46Z</dcterms:modified>
</cp:coreProperties>
</file>