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ed8ced9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ed8ced9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ed8ced9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ed8ced9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ed8ced9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ed8ced9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ed8ced9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ed8ced9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ed8ced9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ed8ced9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PBS Milestone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08_snow_sph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Week 1 target milestone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Familiarise ourselves with Taichi Framework 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Elastic deformation solver 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Implement Bi-CGSTAB solver, matrix-free relaxed Jacobi solver 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Setup attributes for each particle 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Week 2 target milestone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Use previously implemented solvers to solve for acceleration</a:t>
            </a:r>
            <a:r>
              <a:rPr lang="zh-CN"/>
              <a:t> 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Calculate velocity for each particle</a:t>
            </a:r>
            <a:r>
              <a:rPr lang="zh-CN"/>
              <a:t> 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Week 3 target milestone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Calculate force for each particle</a:t>
            </a:r>
            <a:r>
              <a:rPr lang="zh-CN"/>
              <a:t> 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Euler's method to calculate position of the next particle</a:t>
            </a:r>
            <a:r>
              <a:rPr lang="zh-CN"/>
              <a:t> ✔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Current issues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Bugs: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Which attributes are needed for boundary particles, which don’t?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Some nan values still present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Parameter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How far to place particles?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How much do the particles weigh?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Computation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May not fit in 8GB of VRAM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Time scale for each iteration is in magnitude of minutes for each frame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Additional work to be done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Debugging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Generate particle on the surface of triangle meshes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Due to slowness of rendering, need to store the location of each particle at each frame so during viewing it is can more fluid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