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image" Target="../media/image03.png"/><Relationship Id="rId5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510450" y="121885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JAVA Final Project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Zijun Xia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/>
              <a:t>Motivation: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Java Game: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Super Mario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Fruit Ninja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778" y="923125"/>
            <a:ext cx="3862975" cy="38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000" y="1111325"/>
            <a:ext cx="3904460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3325" y="923125"/>
            <a:ext cx="5452425" cy="36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/>
              <a:t>My Game: Hero Fights with Dragon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Text Game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Three Classes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Main Class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-381000" lvl="0" marL="4572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Other Methods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00" y="1152475"/>
            <a:ext cx="5157000" cy="36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/>
              <a:t>Challenges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to show HP and MP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Using For loop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275" y="1264725"/>
            <a:ext cx="4491200" cy="19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/>
              <a:t>The Ending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Thanks For Your Attention!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248" y="1803123"/>
            <a:ext cx="4065425" cy="28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